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23" r:id="rId4"/>
    <p:sldId id="281" r:id="rId5"/>
    <p:sldId id="316" r:id="rId6"/>
    <p:sldId id="319" r:id="rId7"/>
    <p:sldId id="324" r:id="rId8"/>
    <p:sldId id="318" r:id="rId9"/>
    <p:sldId id="320" r:id="rId10"/>
    <p:sldId id="321" r:id="rId11"/>
    <p:sldId id="258" r:id="rId12"/>
    <p:sldId id="315" r:id="rId13"/>
    <p:sldId id="264" r:id="rId14"/>
    <p:sldId id="267" r:id="rId15"/>
    <p:sldId id="270" r:id="rId16"/>
    <p:sldId id="273" r:id="rId17"/>
    <p:sldId id="309" r:id="rId18"/>
    <p:sldId id="310" r:id="rId19"/>
    <p:sldId id="276" r:id="rId20"/>
    <p:sldId id="311" r:id="rId21"/>
    <p:sldId id="32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9650C5-9052-4818-8071-AE69293D20AF}" v="11" dt="2023-06-15T20:48:51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i Dutta" userId="87eb70f522ca77d4" providerId="LiveId" clId="{FA9650C5-9052-4818-8071-AE69293D20AF}"/>
    <pc:docChg chg="custSel addSld delSld modSld">
      <pc:chgData name="Anandi Dutta" userId="87eb70f522ca77d4" providerId="LiveId" clId="{FA9650C5-9052-4818-8071-AE69293D20AF}" dt="2023-07-25T20:17:36.365" v="505" actId="1076"/>
      <pc:docMkLst>
        <pc:docMk/>
      </pc:docMkLst>
      <pc:sldChg chg="modSp new mod">
        <pc:chgData name="Anandi Dutta" userId="87eb70f522ca77d4" providerId="LiveId" clId="{FA9650C5-9052-4818-8071-AE69293D20AF}" dt="2023-06-15T20:51:52.301" v="217" actId="20577"/>
        <pc:sldMkLst>
          <pc:docMk/>
          <pc:sldMk cId="2568703206" sldId="256"/>
        </pc:sldMkLst>
        <pc:spChg chg="mod">
          <ac:chgData name="Anandi Dutta" userId="87eb70f522ca77d4" providerId="LiveId" clId="{FA9650C5-9052-4818-8071-AE69293D20AF}" dt="2023-06-15T20:51:43.429" v="202" actId="20577"/>
          <ac:spMkLst>
            <pc:docMk/>
            <pc:sldMk cId="2568703206" sldId="256"/>
            <ac:spMk id="2" creationId="{4F078708-4942-DCA6-64A3-B6D6AB41C03A}"/>
          </ac:spMkLst>
        </pc:spChg>
        <pc:spChg chg="mod">
          <ac:chgData name="Anandi Dutta" userId="87eb70f522ca77d4" providerId="LiveId" clId="{FA9650C5-9052-4818-8071-AE69293D20AF}" dt="2023-06-15T20:51:52.301" v="217" actId="20577"/>
          <ac:spMkLst>
            <pc:docMk/>
            <pc:sldMk cId="2568703206" sldId="256"/>
            <ac:spMk id="3" creationId="{ED4A2F13-9B20-1CA9-AD11-41D843281EDD}"/>
          </ac:spMkLst>
        </pc:spChg>
      </pc:sldChg>
      <pc:sldChg chg="new del">
        <pc:chgData name="Anandi Dutta" userId="87eb70f522ca77d4" providerId="LiveId" clId="{FA9650C5-9052-4818-8071-AE69293D20AF}" dt="2023-06-15T20:51:35.636" v="192" actId="2696"/>
        <pc:sldMkLst>
          <pc:docMk/>
          <pc:sldMk cId="1116329698" sldId="257"/>
        </pc:sldMkLst>
      </pc:sldChg>
      <pc:sldChg chg="delSp modSp mod">
        <pc:chgData name="Anandi Dutta" userId="87eb70f522ca77d4" providerId="LiveId" clId="{FA9650C5-9052-4818-8071-AE69293D20AF}" dt="2023-06-15T20:50:17.198" v="71" actId="20577"/>
        <pc:sldMkLst>
          <pc:docMk/>
          <pc:sldMk cId="0" sldId="258"/>
        </pc:sldMkLst>
        <pc:spChg chg="mod">
          <ac:chgData name="Anandi Dutta" userId="87eb70f522ca77d4" providerId="LiveId" clId="{FA9650C5-9052-4818-8071-AE69293D20AF}" dt="2023-06-15T20:50:08.858" v="69" actId="20577"/>
          <ac:spMkLst>
            <pc:docMk/>
            <pc:sldMk cId="0" sldId="258"/>
            <ac:spMk id="6147" creationId="{00000000-0000-0000-0000-000000000000}"/>
          </ac:spMkLst>
        </pc:spChg>
        <pc:spChg chg="mod">
          <ac:chgData name="Anandi Dutta" userId="87eb70f522ca77d4" providerId="LiveId" clId="{FA9650C5-9052-4818-8071-AE69293D20AF}" dt="2023-06-15T20:50:17.198" v="71" actId="20577"/>
          <ac:spMkLst>
            <pc:docMk/>
            <pc:sldMk cId="0" sldId="258"/>
            <ac:spMk id="6148" creationId="{00000000-0000-0000-0000-000000000000}"/>
          </ac:spMkLst>
        </pc:spChg>
        <pc:inkChg chg="del">
          <ac:chgData name="Anandi Dutta" userId="87eb70f522ca77d4" providerId="LiveId" clId="{FA9650C5-9052-4818-8071-AE69293D20AF}" dt="2023-06-15T20:50:01.056" v="56" actId="478"/>
          <ac:inkMkLst>
            <pc:docMk/>
            <pc:sldMk cId="0" sldId="258"/>
            <ac:inkMk id="2" creationId="{0EEF60F4-3C24-3043-E361-D33DB00A57AC}"/>
          </ac:inkMkLst>
        </pc:inkChg>
      </pc:sldChg>
      <pc:sldChg chg="modSp mod">
        <pc:chgData name="Anandi Dutta" userId="87eb70f522ca77d4" providerId="LiveId" clId="{FA9650C5-9052-4818-8071-AE69293D20AF}" dt="2023-06-15T20:50:35.136" v="89" actId="20577"/>
        <pc:sldMkLst>
          <pc:docMk/>
          <pc:sldMk cId="0" sldId="264"/>
        </pc:sldMkLst>
        <pc:spChg chg="mod">
          <ac:chgData name="Anandi Dutta" userId="87eb70f522ca77d4" providerId="LiveId" clId="{FA9650C5-9052-4818-8071-AE69293D20AF}" dt="2023-06-15T20:50:35.136" v="89" actId="20577"/>
          <ac:spMkLst>
            <pc:docMk/>
            <pc:sldMk cId="0" sldId="264"/>
            <ac:spMk id="12291" creationId="{00000000-0000-0000-0000-000000000000}"/>
          </ac:spMkLst>
        </pc:spChg>
      </pc:sldChg>
      <pc:sldChg chg="modSp mod">
        <pc:chgData name="Anandi Dutta" userId="87eb70f522ca77d4" providerId="LiveId" clId="{FA9650C5-9052-4818-8071-AE69293D20AF}" dt="2023-06-15T20:50:51.611" v="156" actId="20577"/>
        <pc:sldMkLst>
          <pc:docMk/>
          <pc:sldMk cId="0" sldId="267"/>
        </pc:sldMkLst>
        <pc:spChg chg="mod">
          <ac:chgData name="Anandi Dutta" userId="87eb70f522ca77d4" providerId="LiveId" clId="{FA9650C5-9052-4818-8071-AE69293D20AF}" dt="2023-06-15T20:50:51.611" v="156" actId="20577"/>
          <ac:spMkLst>
            <pc:docMk/>
            <pc:sldMk cId="0" sldId="267"/>
            <ac:spMk id="17411" creationId="{00000000-0000-0000-0000-000000000000}"/>
          </ac:spMkLst>
        </pc:spChg>
      </pc:sldChg>
      <pc:sldChg chg="modSp mod">
        <pc:chgData name="Anandi Dutta" userId="87eb70f522ca77d4" providerId="LiveId" clId="{FA9650C5-9052-4818-8071-AE69293D20AF}" dt="2023-06-15T20:51:05.498" v="174" actId="20577"/>
        <pc:sldMkLst>
          <pc:docMk/>
          <pc:sldMk cId="0" sldId="273"/>
        </pc:sldMkLst>
        <pc:spChg chg="mod">
          <ac:chgData name="Anandi Dutta" userId="87eb70f522ca77d4" providerId="LiveId" clId="{FA9650C5-9052-4818-8071-AE69293D20AF}" dt="2023-06-15T20:51:05.498" v="174" actId="20577"/>
          <ac:spMkLst>
            <pc:docMk/>
            <pc:sldMk cId="0" sldId="273"/>
            <ac:spMk id="23555" creationId="{00000000-0000-0000-0000-000000000000}"/>
          </ac:spMkLst>
        </pc:spChg>
      </pc:sldChg>
      <pc:sldChg chg="modSp mod">
        <pc:chgData name="Anandi Dutta" userId="87eb70f522ca77d4" providerId="LiveId" clId="{FA9650C5-9052-4818-8071-AE69293D20AF}" dt="2023-06-15T20:51:16.529" v="191" actId="20577"/>
        <pc:sldMkLst>
          <pc:docMk/>
          <pc:sldMk cId="0" sldId="276"/>
        </pc:sldMkLst>
        <pc:spChg chg="mod">
          <ac:chgData name="Anandi Dutta" userId="87eb70f522ca77d4" providerId="LiveId" clId="{FA9650C5-9052-4818-8071-AE69293D20AF}" dt="2023-06-15T20:51:16.529" v="191" actId="20577"/>
          <ac:spMkLst>
            <pc:docMk/>
            <pc:sldMk cId="0" sldId="276"/>
            <ac:spMk id="26627" creationId="{00000000-0000-0000-0000-000000000000}"/>
          </ac:spMkLst>
        </pc:spChg>
      </pc:sldChg>
      <pc:sldChg chg="add modTransition">
        <pc:chgData name="Anandi Dutta" userId="87eb70f522ca77d4" providerId="LiveId" clId="{FA9650C5-9052-4818-8071-AE69293D20AF}" dt="2023-06-15T20:24:11.737" v="46"/>
        <pc:sldMkLst>
          <pc:docMk/>
          <pc:sldMk cId="0" sldId="281"/>
        </pc:sldMkLst>
      </pc:sldChg>
      <pc:sldChg chg="delSp add mod modTransition">
        <pc:chgData name="Anandi Dutta" userId="87eb70f522ca77d4" providerId="LiveId" clId="{FA9650C5-9052-4818-8071-AE69293D20AF}" dt="2023-06-15T20:49:04.433" v="48" actId="478"/>
        <pc:sldMkLst>
          <pc:docMk/>
          <pc:sldMk cId="4172240020" sldId="316"/>
        </pc:sldMkLst>
        <pc:inkChg chg="del">
          <ac:chgData name="Anandi Dutta" userId="87eb70f522ca77d4" providerId="LiveId" clId="{FA9650C5-9052-4818-8071-AE69293D20AF}" dt="2023-06-15T20:49:04.433" v="48" actId="478"/>
          <ac:inkMkLst>
            <pc:docMk/>
            <pc:sldMk cId="4172240020" sldId="316"/>
            <ac:inkMk id="7" creationId="{267F6674-84A6-8051-1E08-1C5DAB9188C5}"/>
          </ac:inkMkLst>
        </pc:inkChg>
      </pc:sldChg>
      <pc:sldChg chg="modSp new del mod">
        <pc:chgData name="Anandi Dutta" userId="87eb70f522ca77d4" providerId="LiveId" clId="{FA9650C5-9052-4818-8071-AE69293D20AF}" dt="2023-06-15T20:25:05.499" v="47" actId="2696"/>
        <pc:sldMkLst>
          <pc:docMk/>
          <pc:sldMk cId="4260529179" sldId="317"/>
        </pc:sldMkLst>
        <pc:spChg chg="mod">
          <ac:chgData name="Anandi Dutta" userId="87eb70f522ca77d4" providerId="LiveId" clId="{FA9650C5-9052-4818-8071-AE69293D20AF}" dt="2023-06-15T20:21:58.650" v="42" actId="20577"/>
          <ac:spMkLst>
            <pc:docMk/>
            <pc:sldMk cId="4260529179" sldId="317"/>
            <ac:spMk id="3" creationId="{767BB0F3-A2F0-4557-8D96-8E3F0951C5C0}"/>
          </ac:spMkLst>
        </pc:spChg>
      </pc:sldChg>
      <pc:sldChg chg="new del">
        <pc:chgData name="Anandi Dutta" userId="87eb70f522ca77d4" providerId="LiveId" clId="{FA9650C5-9052-4818-8071-AE69293D20AF}" dt="2023-06-15T20:22:38.855" v="45" actId="2696"/>
        <pc:sldMkLst>
          <pc:docMk/>
          <pc:sldMk cId="682734162" sldId="318"/>
        </pc:sldMkLst>
      </pc:sldChg>
      <pc:sldChg chg="delSp modSp mod">
        <pc:chgData name="Anandi Dutta" userId="87eb70f522ca77d4" providerId="LiveId" clId="{FA9650C5-9052-4818-8071-AE69293D20AF}" dt="2023-07-25T20:17:36.365" v="505" actId="1076"/>
        <pc:sldMkLst>
          <pc:docMk/>
          <pc:sldMk cId="4187306789" sldId="318"/>
        </pc:sldMkLst>
        <pc:picChg chg="mod">
          <ac:chgData name="Anandi Dutta" userId="87eb70f522ca77d4" providerId="LiveId" clId="{FA9650C5-9052-4818-8071-AE69293D20AF}" dt="2023-07-25T20:17:36.365" v="505" actId="1076"/>
          <ac:picMkLst>
            <pc:docMk/>
            <pc:sldMk cId="4187306789" sldId="318"/>
            <ac:picMk id="5" creationId="{7C9803E1-D2E4-41A9-984D-CE74A6652589}"/>
          </ac:picMkLst>
        </pc:picChg>
        <pc:inkChg chg="del">
          <ac:chgData name="Anandi Dutta" userId="87eb70f522ca77d4" providerId="LiveId" clId="{FA9650C5-9052-4818-8071-AE69293D20AF}" dt="2023-06-15T20:49:30.085" v="53" actId="478"/>
          <ac:inkMkLst>
            <pc:docMk/>
            <pc:sldMk cId="4187306789" sldId="318"/>
            <ac:inkMk id="3" creationId="{24A5A8EA-6B6C-0282-15C4-EA8F74AC8C6E}"/>
          </ac:inkMkLst>
        </pc:inkChg>
      </pc:sldChg>
      <pc:sldChg chg="delSp modSp add mod">
        <pc:chgData name="Anandi Dutta" userId="87eb70f522ca77d4" providerId="LiveId" clId="{FA9650C5-9052-4818-8071-AE69293D20AF}" dt="2023-06-15T20:49:24.969" v="52" actId="14100"/>
        <pc:sldMkLst>
          <pc:docMk/>
          <pc:sldMk cId="1757684151" sldId="319"/>
        </pc:sldMkLst>
        <pc:picChg chg="mod">
          <ac:chgData name="Anandi Dutta" userId="87eb70f522ca77d4" providerId="LiveId" clId="{FA9650C5-9052-4818-8071-AE69293D20AF}" dt="2023-06-15T20:49:21.068" v="51" actId="14100"/>
          <ac:picMkLst>
            <pc:docMk/>
            <pc:sldMk cId="1757684151" sldId="319"/>
            <ac:picMk id="5" creationId="{463C310B-AFAB-432A-A867-23715FE9057C}"/>
          </ac:picMkLst>
        </pc:picChg>
        <pc:picChg chg="mod">
          <ac:chgData name="Anandi Dutta" userId="87eb70f522ca77d4" providerId="LiveId" clId="{FA9650C5-9052-4818-8071-AE69293D20AF}" dt="2023-06-15T20:49:24.969" v="52" actId="14100"/>
          <ac:picMkLst>
            <pc:docMk/>
            <pc:sldMk cId="1757684151" sldId="319"/>
            <ac:picMk id="7" creationId="{9B5CCFF2-54A9-4153-BF49-E15E67D565C5}"/>
          </ac:picMkLst>
        </pc:picChg>
        <pc:inkChg chg="del">
          <ac:chgData name="Anandi Dutta" userId="87eb70f522ca77d4" providerId="LiveId" clId="{FA9650C5-9052-4818-8071-AE69293D20AF}" dt="2023-06-15T20:49:14.299" v="49" actId="478"/>
          <ac:inkMkLst>
            <pc:docMk/>
            <pc:sldMk cId="1757684151" sldId="319"/>
            <ac:inkMk id="3" creationId="{4CEB79F2-645D-21F7-EFAF-3DDB90BC6860}"/>
          </ac:inkMkLst>
        </pc:inkChg>
      </pc:sldChg>
      <pc:sldChg chg="delSp mod">
        <pc:chgData name="Anandi Dutta" userId="87eb70f522ca77d4" providerId="LiveId" clId="{FA9650C5-9052-4818-8071-AE69293D20AF}" dt="2023-06-15T20:49:42.568" v="54" actId="478"/>
        <pc:sldMkLst>
          <pc:docMk/>
          <pc:sldMk cId="808618605" sldId="320"/>
        </pc:sldMkLst>
        <pc:inkChg chg="del">
          <ac:chgData name="Anandi Dutta" userId="87eb70f522ca77d4" providerId="LiveId" clId="{FA9650C5-9052-4818-8071-AE69293D20AF}" dt="2023-06-15T20:49:42.568" v="54" actId="478"/>
          <ac:inkMkLst>
            <pc:docMk/>
            <pc:sldMk cId="808618605" sldId="320"/>
            <ac:inkMk id="3" creationId="{F00A0C8B-C511-8E9F-BFEA-290A906F21D8}"/>
          </ac:inkMkLst>
        </pc:inkChg>
      </pc:sldChg>
      <pc:sldChg chg="delSp mod">
        <pc:chgData name="Anandi Dutta" userId="87eb70f522ca77d4" providerId="LiveId" clId="{FA9650C5-9052-4818-8071-AE69293D20AF}" dt="2023-06-15T20:49:50.029" v="55" actId="478"/>
        <pc:sldMkLst>
          <pc:docMk/>
          <pc:sldMk cId="2101489969" sldId="321"/>
        </pc:sldMkLst>
        <pc:inkChg chg="del">
          <ac:chgData name="Anandi Dutta" userId="87eb70f522ca77d4" providerId="LiveId" clId="{FA9650C5-9052-4818-8071-AE69293D20AF}" dt="2023-06-15T20:49:50.029" v="55" actId="478"/>
          <ac:inkMkLst>
            <pc:docMk/>
            <pc:sldMk cId="2101489969" sldId="321"/>
            <ac:inkMk id="3" creationId="{67395374-52E2-7DC0-2A58-ACED688B835B}"/>
          </ac:inkMkLst>
        </pc:inkChg>
      </pc:sldChg>
      <pc:sldChg chg="modSp new mod">
        <pc:chgData name="Anandi Dutta" userId="87eb70f522ca77d4" providerId="LiveId" clId="{FA9650C5-9052-4818-8071-AE69293D20AF}" dt="2023-06-15T20:57:25.613" v="469" actId="20577"/>
        <pc:sldMkLst>
          <pc:docMk/>
          <pc:sldMk cId="3527362614" sldId="323"/>
        </pc:sldMkLst>
        <pc:spChg chg="mod">
          <ac:chgData name="Anandi Dutta" userId="87eb70f522ca77d4" providerId="LiveId" clId="{FA9650C5-9052-4818-8071-AE69293D20AF}" dt="2023-06-15T20:52:14.266" v="229" actId="20577"/>
          <ac:spMkLst>
            <pc:docMk/>
            <pc:sldMk cId="3527362614" sldId="323"/>
            <ac:spMk id="2" creationId="{13499BB4-6B05-E5F6-7044-0ABE4DE85D62}"/>
          </ac:spMkLst>
        </pc:spChg>
        <pc:spChg chg="mod">
          <ac:chgData name="Anandi Dutta" userId="87eb70f522ca77d4" providerId="LiveId" clId="{FA9650C5-9052-4818-8071-AE69293D20AF}" dt="2023-06-15T20:57:25.613" v="469" actId="20577"/>
          <ac:spMkLst>
            <pc:docMk/>
            <pc:sldMk cId="3527362614" sldId="323"/>
            <ac:spMk id="3" creationId="{A6613B2A-86CA-BF05-DFDB-C006892DE2B0}"/>
          </ac:spMkLst>
        </pc:spChg>
      </pc:sldChg>
      <pc:sldChg chg="modSp new mod">
        <pc:chgData name="Anandi Dutta" userId="87eb70f522ca77d4" providerId="LiveId" clId="{FA9650C5-9052-4818-8071-AE69293D20AF}" dt="2023-07-25T20:17:19.283" v="503" actId="207"/>
        <pc:sldMkLst>
          <pc:docMk/>
          <pc:sldMk cId="1634857003" sldId="324"/>
        </pc:sldMkLst>
        <pc:spChg chg="mod">
          <ac:chgData name="Anandi Dutta" userId="87eb70f522ca77d4" providerId="LiveId" clId="{FA9650C5-9052-4818-8071-AE69293D20AF}" dt="2023-07-25T20:14:58.367" v="474" actId="27636"/>
          <ac:spMkLst>
            <pc:docMk/>
            <pc:sldMk cId="1634857003" sldId="324"/>
            <ac:spMk id="2" creationId="{B3B29C43-78D3-0178-14FD-5E83E2F7FA07}"/>
          </ac:spMkLst>
        </pc:spChg>
        <pc:spChg chg="mod">
          <ac:chgData name="Anandi Dutta" userId="87eb70f522ca77d4" providerId="LiveId" clId="{FA9650C5-9052-4818-8071-AE69293D20AF}" dt="2023-07-25T20:17:19.283" v="503" actId="207"/>
          <ac:spMkLst>
            <pc:docMk/>
            <pc:sldMk cId="1634857003" sldId="324"/>
            <ac:spMk id="3" creationId="{FCEEB4BE-891A-1907-3EE7-741F88EF42D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droh:Google%20Drive:ics3:mountains:corei7mountain4x4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45"/>
      <c:rAngAx val="0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498920968212"/>
          <c:y val="2.8386075383512899E-2"/>
          <c:w val="0.69976389617964396"/>
          <c:h val="0.921287118521949"/>
        </c:manualLayout>
      </c:layout>
      <c:surface3DChart>
        <c:wireframe val="0"/>
        <c:ser>
          <c:idx val="0"/>
          <c:order val="0"/>
          <c:tx>
            <c:strRef>
              <c:f>data!$A$2</c:f>
              <c:strCache>
                <c:ptCount val="1"/>
                <c:pt idx="0">
                  <c:v>128m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data!$B$2:$M$2</c:f>
              <c:numCache>
                <c:formatCode>General</c:formatCode>
                <c:ptCount val="12"/>
                <c:pt idx="0">
                  <c:v>8350</c:v>
                </c:pt>
                <c:pt idx="1">
                  <c:v>4750</c:v>
                </c:pt>
                <c:pt idx="2">
                  <c:v>3096</c:v>
                </c:pt>
                <c:pt idx="3">
                  <c:v>2286</c:v>
                </c:pt>
                <c:pt idx="4">
                  <c:v>1817</c:v>
                </c:pt>
                <c:pt idx="5">
                  <c:v>1512</c:v>
                </c:pt>
                <c:pt idx="6">
                  <c:v>1293</c:v>
                </c:pt>
                <c:pt idx="7">
                  <c:v>1131</c:v>
                </c:pt>
                <c:pt idx="8">
                  <c:v>1055</c:v>
                </c:pt>
                <c:pt idx="9">
                  <c:v>995</c:v>
                </c:pt>
                <c:pt idx="10">
                  <c:v>945</c:v>
                </c:pt>
                <c:pt idx="11">
                  <c:v>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74-4047-8715-ED8A7FEB0BCA}"/>
            </c:ext>
          </c:extLst>
        </c:ser>
        <c:ser>
          <c:idx val="1"/>
          <c:order val="1"/>
          <c:tx>
            <c:strRef>
              <c:f>data!$A$3</c:f>
              <c:strCache>
                <c:ptCount val="1"/>
                <c:pt idx="0">
                  <c:v>64m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data!$B$3:$M$3</c:f>
              <c:numCache>
                <c:formatCode>General</c:formatCode>
                <c:ptCount val="12"/>
                <c:pt idx="0">
                  <c:v>8352</c:v>
                </c:pt>
                <c:pt idx="1">
                  <c:v>4750</c:v>
                </c:pt>
                <c:pt idx="2">
                  <c:v>3092</c:v>
                </c:pt>
                <c:pt idx="3">
                  <c:v>2287</c:v>
                </c:pt>
                <c:pt idx="4">
                  <c:v>1816</c:v>
                </c:pt>
                <c:pt idx="5">
                  <c:v>1510</c:v>
                </c:pt>
                <c:pt idx="6">
                  <c:v>1291</c:v>
                </c:pt>
                <c:pt idx="7">
                  <c:v>1129</c:v>
                </c:pt>
                <c:pt idx="8">
                  <c:v>1051</c:v>
                </c:pt>
                <c:pt idx="9">
                  <c:v>989</c:v>
                </c:pt>
                <c:pt idx="10">
                  <c:v>938</c:v>
                </c:pt>
                <c:pt idx="11">
                  <c:v>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74-4047-8715-ED8A7FEB0BCA}"/>
            </c:ext>
          </c:extLst>
        </c:ser>
        <c:ser>
          <c:idx val="2"/>
          <c:order val="2"/>
          <c:tx>
            <c:strRef>
              <c:f>data!$A$4</c:f>
              <c:strCache>
                <c:ptCount val="1"/>
                <c:pt idx="0">
                  <c:v>32m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data!$B$4:$M$4</c:f>
              <c:numCache>
                <c:formatCode>General</c:formatCode>
                <c:ptCount val="12"/>
                <c:pt idx="0">
                  <c:v>8406</c:v>
                </c:pt>
                <c:pt idx="1">
                  <c:v>4787</c:v>
                </c:pt>
                <c:pt idx="2">
                  <c:v>3098</c:v>
                </c:pt>
                <c:pt idx="3">
                  <c:v>2289</c:v>
                </c:pt>
                <c:pt idx="4">
                  <c:v>1823</c:v>
                </c:pt>
                <c:pt idx="5">
                  <c:v>1512</c:v>
                </c:pt>
                <c:pt idx="6">
                  <c:v>1295</c:v>
                </c:pt>
                <c:pt idx="7">
                  <c:v>1133</c:v>
                </c:pt>
                <c:pt idx="8">
                  <c:v>1052</c:v>
                </c:pt>
                <c:pt idx="9">
                  <c:v>989</c:v>
                </c:pt>
                <c:pt idx="10">
                  <c:v>938</c:v>
                </c:pt>
                <c:pt idx="11">
                  <c:v>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74-4047-8715-ED8A7FEB0BCA}"/>
            </c:ext>
          </c:extLst>
        </c:ser>
        <c:ser>
          <c:idx val="3"/>
          <c:order val="3"/>
          <c:tx>
            <c:strRef>
              <c:f>data!$A$5</c:f>
              <c:strCache>
                <c:ptCount val="1"/>
                <c:pt idx="0">
                  <c:v>16m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data!$B$5:$M$5</c:f>
              <c:numCache>
                <c:formatCode>General</c:formatCode>
                <c:ptCount val="12"/>
                <c:pt idx="0">
                  <c:v>8556</c:v>
                </c:pt>
                <c:pt idx="1">
                  <c:v>4990</c:v>
                </c:pt>
                <c:pt idx="2">
                  <c:v>3204</c:v>
                </c:pt>
                <c:pt idx="3">
                  <c:v>2376</c:v>
                </c:pt>
                <c:pt idx="4">
                  <c:v>1891</c:v>
                </c:pt>
                <c:pt idx="5">
                  <c:v>1579</c:v>
                </c:pt>
                <c:pt idx="6">
                  <c:v>1356</c:v>
                </c:pt>
                <c:pt idx="7">
                  <c:v>1198</c:v>
                </c:pt>
                <c:pt idx="8">
                  <c:v>1127</c:v>
                </c:pt>
                <c:pt idx="9">
                  <c:v>1070</c:v>
                </c:pt>
                <c:pt idx="10">
                  <c:v>1028</c:v>
                </c:pt>
                <c:pt idx="11">
                  <c:v>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74-4047-8715-ED8A7FEB0BCA}"/>
            </c:ext>
          </c:extLst>
        </c:ser>
        <c:ser>
          <c:idx val="4"/>
          <c:order val="4"/>
          <c:tx>
            <c:strRef>
              <c:f>data!$A$6</c:f>
              <c:strCache>
                <c:ptCount val="1"/>
                <c:pt idx="0">
                  <c:v>8m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data!$B$6:$M$6</c:f>
              <c:numCache>
                <c:formatCode>General</c:formatCode>
                <c:ptCount val="12"/>
                <c:pt idx="0">
                  <c:v>8998</c:v>
                </c:pt>
                <c:pt idx="1">
                  <c:v>5447</c:v>
                </c:pt>
                <c:pt idx="2">
                  <c:v>3570</c:v>
                </c:pt>
                <c:pt idx="3">
                  <c:v>2643</c:v>
                </c:pt>
                <c:pt idx="4">
                  <c:v>2104</c:v>
                </c:pt>
                <c:pt idx="5">
                  <c:v>1743</c:v>
                </c:pt>
                <c:pt idx="6">
                  <c:v>1477</c:v>
                </c:pt>
                <c:pt idx="7">
                  <c:v>1300</c:v>
                </c:pt>
                <c:pt idx="8">
                  <c:v>1217</c:v>
                </c:pt>
                <c:pt idx="9">
                  <c:v>1158</c:v>
                </c:pt>
                <c:pt idx="10">
                  <c:v>1128</c:v>
                </c:pt>
                <c:pt idx="11">
                  <c:v>1096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74-4047-8715-ED8A7FEB0BCA}"/>
            </c:ext>
          </c:extLst>
        </c:ser>
        <c:ser>
          <c:idx val="5"/>
          <c:order val="5"/>
          <c:tx>
            <c:strRef>
              <c:f>data!$A$7</c:f>
              <c:strCache>
                <c:ptCount val="1"/>
                <c:pt idx="0">
                  <c:v>4m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data!$B$7:$M$7</c:f>
              <c:numCache>
                <c:formatCode>General</c:formatCode>
                <c:ptCount val="12"/>
                <c:pt idx="0">
                  <c:v>11494</c:v>
                </c:pt>
                <c:pt idx="1">
                  <c:v>7921</c:v>
                </c:pt>
                <c:pt idx="2">
                  <c:v>5664</c:v>
                </c:pt>
                <c:pt idx="3">
                  <c:v>4319</c:v>
                </c:pt>
                <c:pt idx="4">
                  <c:v>3524</c:v>
                </c:pt>
                <c:pt idx="5">
                  <c:v>2991</c:v>
                </c:pt>
                <c:pt idx="6">
                  <c:v>2592</c:v>
                </c:pt>
                <c:pt idx="7">
                  <c:v>2298</c:v>
                </c:pt>
                <c:pt idx="8">
                  <c:v>2208</c:v>
                </c:pt>
                <c:pt idx="9">
                  <c:v>2148</c:v>
                </c:pt>
                <c:pt idx="10">
                  <c:v>2117</c:v>
                </c:pt>
                <c:pt idx="11">
                  <c:v>2077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74-4047-8715-ED8A7FEB0BCA}"/>
            </c:ext>
          </c:extLst>
        </c:ser>
        <c:ser>
          <c:idx val="6"/>
          <c:order val="6"/>
          <c:tx>
            <c:strRef>
              <c:f>data!$A$8</c:f>
              <c:strCache>
                <c:ptCount val="1"/>
                <c:pt idx="0">
                  <c:v>2m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data!$B$8:$M$8</c:f>
              <c:numCache>
                <c:formatCode>General</c:formatCode>
                <c:ptCount val="12"/>
                <c:pt idx="0">
                  <c:v>12297</c:v>
                </c:pt>
                <c:pt idx="1">
                  <c:v>8417</c:v>
                </c:pt>
                <c:pt idx="2">
                  <c:v>5940</c:v>
                </c:pt>
                <c:pt idx="3">
                  <c:v>4573</c:v>
                </c:pt>
                <c:pt idx="4">
                  <c:v>3734</c:v>
                </c:pt>
                <c:pt idx="5">
                  <c:v>3174</c:v>
                </c:pt>
                <c:pt idx="6">
                  <c:v>2763</c:v>
                </c:pt>
                <c:pt idx="7">
                  <c:v>2446</c:v>
                </c:pt>
                <c:pt idx="8">
                  <c:v>2349</c:v>
                </c:pt>
                <c:pt idx="9">
                  <c:v>2272</c:v>
                </c:pt>
                <c:pt idx="10">
                  <c:v>2213</c:v>
                </c:pt>
                <c:pt idx="11">
                  <c:v>2160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A74-4047-8715-ED8A7FEB0BCA}"/>
            </c:ext>
          </c:extLst>
        </c:ser>
        <c:ser>
          <c:idx val="7"/>
          <c:order val="7"/>
          <c:tx>
            <c:strRef>
              <c:f>data!$A$9</c:f>
              <c:strCache>
                <c:ptCount val="1"/>
                <c:pt idx="0">
                  <c:v>1024k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data!$B$9:$M$9</c:f>
              <c:numCache>
                <c:formatCode>General</c:formatCode>
                <c:ptCount val="12"/>
                <c:pt idx="0">
                  <c:v>12422</c:v>
                </c:pt>
                <c:pt idx="1">
                  <c:v>8398</c:v>
                </c:pt>
                <c:pt idx="2">
                  <c:v>5971</c:v>
                </c:pt>
                <c:pt idx="3">
                  <c:v>4569</c:v>
                </c:pt>
                <c:pt idx="4">
                  <c:v>3740</c:v>
                </c:pt>
                <c:pt idx="5">
                  <c:v>3172</c:v>
                </c:pt>
                <c:pt idx="6">
                  <c:v>2756</c:v>
                </c:pt>
                <c:pt idx="7">
                  <c:v>2446</c:v>
                </c:pt>
                <c:pt idx="8">
                  <c:v>2351</c:v>
                </c:pt>
                <c:pt idx="9">
                  <c:v>2271</c:v>
                </c:pt>
                <c:pt idx="10">
                  <c:v>2209</c:v>
                </c:pt>
                <c:pt idx="11">
                  <c:v>2162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A74-4047-8715-ED8A7FEB0BCA}"/>
            </c:ext>
          </c:extLst>
        </c:ser>
        <c:ser>
          <c:idx val="8"/>
          <c:order val="8"/>
          <c:tx>
            <c:strRef>
              <c:f>data!$A$10</c:f>
              <c:strCache>
                <c:ptCount val="1"/>
                <c:pt idx="0">
                  <c:v>512k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data!$B$10:$M$10</c:f>
              <c:numCache>
                <c:formatCode>General</c:formatCode>
                <c:ptCount val="12"/>
                <c:pt idx="0">
                  <c:v>12432</c:v>
                </c:pt>
                <c:pt idx="1">
                  <c:v>8472</c:v>
                </c:pt>
                <c:pt idx="2">
                  <c:v>5950</c:v>
                </c:pt>
                <c:pt idx="3">
                  <c:v>4573</c:v>
                </c:pt>
                <c:pt idx="4">
                  <c:v>3726</c:v>
                </c:pt>
                <c:pt idx="5">
                  <c:v>3165</c:v>
                </c:pt>
                <c:pt idx="6">
                  <c:v>2758</c:v>
                </c:pt>
                <c:pt idx="7">
                  <c:v>2447</c:v>
                </c:pt>
                <c:pt idx="8">
                  <c:v>2341</c:v>
                </c:pt>
                <c:pt idx="9">
                  <c:v>2267</c:v>
                </c:pt>
                <c:pt idx="10">
                  <c:v>2210</c:v>
                </c:pt>
                <c:pt idx="11">
                  <c:v>2162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74-4047-8715-ED8A7FEB0BCA}"/>
            </c:ext>
          </c:extLst>
        </c:ser>
        <c:ser>
          <c:idx val="9"/>
          <c:order val="9"/>
          <c:tx>
            <c:strRef>
              <c:f>data!$A$11</c:f>
              <c:strCache>
                <c:ptCount val="1"/>
                <c:pt idx="0">
                  <c:v>256k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data!$B$11:$M$11</c:f>
              <c:numCache>
                <c:formatCode>General</c:formatCode>
                <c:ptCount val="12"/>
                <c:pt idx="0">
                  <c:v>12564</c:v>
                </c:pt>
                <c:pt idx="1">
                  <c:v>10037</c:v>
                </c:pt>
                <c:pt idx="2">
                  <c:v>8679</c:v>
                </c:pt>
                <c:pt idx="3">
                  <c:v>7175</c:v>
                </c:pt>
                <c:pt idx="4">
                  <c:v>5915</c:v>
                </c:pt>
                <c:pt idx="5">
                  <c:v>5022</c:v>
                </c:pt>
                <c:pt idx="6">
                  <c:v>4345</c:v>
                </c:pt>
                <c:pt idx="7">
                  <c:v>3856</c:v>
                </c:pt>
                <c:pt idx="8">
                  <c:v>3895</c:v>
                </c:pt>
                <c:pt idx="9">
                  <c:v>3981</c:v>
                </c:pt>
                <c:pt idx="10">
                  <c:v>4001</c:v>
                </c:pt>
                <c:pt idx="11">
                  <c:v>4404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A74-4047-8715-ED8A7FEB0BCA}"/>
            </c:ext>
          </c:extLst>
        </c:ser>
        <c:ser>
          <c:idx val="10"/>
          <c:order val="10"/>
          <c:tx>
            <c:strRef>
              <c:f>data!$A$12</c:f>
              <c:strCache>
                <c:ptCount val="1"/>
                <c:pt idx="0">
                  <c:v>128k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data!$B$12:$M$12</c:f>
              <c:numCache>
                <c:formatCode>General</c:formatCode>
                <c:ptCount val="12"/>
                <c:pt idx="0">
                  <c:v>12711</c:v>
                </c:pt>
                <c:pt idx="1">
                  <c:v>10750</c:v>
                </c:pt>
                <c:pt idx="2">
                  <c:v>10271</c:v>
                </c:pt>
                <c:pt idx="3">
                  <c:v>8649</c:v>
                </c:pt>
                <c:pt idx="4">
                  <c:v>7525</c:v>
                </c:pt>
                <c:pt idx="5">
                  <c:v>6374</c:v>
                </c:pt>
                <c:pt idx="6">
                  <c:v>5482</c:v>
                </c:pt>
                <c:pt idx="7">
                  <c:v>4854</c:v>
                </c:pt>
                <c:pt idx="8">
                  <c:v>4901</c:v>
                </c:pt>
                <c:pt idx="9">
                  <c:v>4933</c:v>
                </c:pt>
                <c:pt idx="10">
                  <c:v>4917</c:v>
                </c:pt>
                <c:pt idx="11">
                  <c:v>4924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A74-4047-8715-ED8A7FEB0BCA}"/>
            </c:ext>
          </c:extLst>
        </c:ser>
        <c:ser>
          <c:idx val="11"/>
          <c:order val="11"/>
          <c:tx>
            <c:strRef>
              <c:f>data!$A$13</c:f>
              <c:strCache>
                <c:ptCount val="1"/>
                <c:pt idx="0">
                  <c:v>64k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data!$B$13:$M$13</c:f>
              <c:numCache>
                <c:formatCode>General</c:formatCode>
                <c:ptCount val="12"/>
                <c:pt idx="0">
                  <c:v>12687</c:v>
                </c:pt>
                <c:pt idx="1">
                  <c:v>10689</c:v>
                </c:pt>
                <c:pt idx="2">
                  <c:v>10208</c:v>
                </c:pt>
                <c:pt idx="3">
                  <c:v>8768</c:v>
                </c:pt>
                <c:pt idx="4">
                  <c:v>7570</c:v>
                </c:pt>
                <c:pt idx="5">
                  <c:v>6352</c:v>
                </c:pt>
                <c:pt idx="6">
                  <c:v>5460</c:v>
                </c:pt>
                <c:pt idx="7">
                  <c:v>4830</c:v>
                </c:pt>
                <c:pt idx="8">
                  <c:v>4885</c:v>
                </c:pt>
                <c:pt idx="9">
                  <c:v>4885</c:v>
                </c:pt>
                <c:pt idx="10">
                  <c:v>4823</c:v>
                </c:pt>
                <c:pt idx="11">
                  <c:v>4868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A74-4047-8715-ED8A7FEB0BCA}"/>
            </c:ext>
          </c:extLst>
        </c:ser>
        <c:ser>
          <c:idx val="12"/>
          <c:order val="12"/>
          <c:tx>
            <c:strRef>
              <c:f>data!$A$14</c:f>
              <c:strCache>
                <c:ptCount val="1"/>
                <c:pt idx="0">
                  <c:v>32k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data!$B$14:$M$14</c:f>
              <c:numCache>
                <c:formatCode>General</c:formatCode>
                <c:ptCount val="12"/>
                <c:pt idx="0">
                  <c:v>14101</c:v>
                </c:pt>
                <c:pt idx="1">
                  <c:v>13686</c:v>
                </c:pt>
                <c:pt idx="2">
                  <c:v>13524</c:v>
                </c:pt>
                <c:pt idx="3">
                  <c:v>13092</c:v>
                </c:pt>
                <c:pt idx="4">
                  <c:v>13144</c:v>
                </c:pt>
                <c:pt idx="5">
                  <c:v>12771</c:v>
                </c:pt>
                <c:pt idx="6">
                  <c:v>12783</c:v>
                </c:pt>
                <c:pt idx="7">
                  <c:v>12466</c:v>
                </c:pt>
                <c:pt idx="8">
                  <c:v>12230</c:v>
                </c:pt>
                <c:pt idx="9">
                  <c:v>12716</c:v>
                </c:pt>
                <c:pt idx="10">
                  <c:v>12238</c:v>
                </c:pt>
                <c:pt idx="11">
                  <c:v>12409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A74-4047-8715-ED8A7FEB0BCA}"/>
            </c:ext>
          </c:extLst>
        </c:ser>
        <c:ser>
          <c:idx val="13"/>
          <c:order val="13"/>
          <c:tx>
            <c:strRef>
              <c:f>data!$A$15</c:f>
              <c:strCache>
                <c:ptCount val="1"/>
                <c:pt idx="0">
                  <c:v>16k</c:v>
                </c:pt>
              </c:strCache>
            </c:strRef>
          </c:tx>
          <c:cat>
            <c:strRef>
              <c:f>data!$B$1:$M$1</c:f>
              <c:strCache>
                <c:ptCount val="11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</c:strCache>
            </c:strRef>
          </c:cat>
          <c:val>
            <c:numRef>
              <c:f>data!$B$15:$M$15</c:f>
              <c:numCache>
                <c:formatCode>General</c:formatCode>
                <c:ptCount val="12"/>
                <c:pt idx="0">
                  <c:v>13958</c:v>
                </c:pt>
                <c:pt idx="1">
                  <c:v>13986</c:v>
                </c:pt>
                <c:pt idx="2">
                  <c:v>13366</c:v>
                </c:pt>
                <c:pt idx="3">
                  <c:v>13033</c:v>
                </c:pt>
                <c:pt idx="4">
                  <c:v>12835</c:v>
                </c:pt>
                <c:pt idx="5">
                  <c:v>12409</c:v>
                </c:pt>
                <c:pt idx="6">
                  <c:v>11784</c:v>
                </c:pt>
                <c:pt idx="7">
                  <c:v>10833</c:v>
                </c:pt>
                <c:pt idx="8">
                  <c:v>10414</c:v>
                </c:pt>
                <c:pt idx="9">
                  <c:v>11543</c:v>
                </c:pt>
                <c:pt idx="10">
                  <c:v>10857</c:v>
                </c:pt>
                <c:pt idx="11">
                  <c:v>10129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A74-4047-8715-ED8A7FEB0BCA}"/>
            </c:ext>
          </c:extLst>
        </c:ser>
        <c:bandFmts/>
        <c:axId val="132132680"/>
        <c:axId val="132133464"/>
        <c:axId val="133718024"/>
      </c:surface3DChart>
      <c:catAx>
        <c:axId val="132132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Arial"/>
                  </a:defRPr>
                </a:pPr>
                <a:r>
                  <a:rPr lang="en-US" sz="1200">
                    <a:latin typeface="Arial"/>
                  </a:rPr>
                  <a:t>Stride (x8 bytes)</a:t>
                </a:r>
              </a:p>
            </c:rich>
          </c:tx>
          <c:layout>
            <c:manualLayout>
              <c:xMode val="edge"/>
              <c:yMode val="edge"/>
              <c:x val="0.13657770709015099"/>
              <c:y val="0.84909405264439197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132133464"/>
        <c:crosses val="autoZero"/>
        <c:auto val="1"/>
        <c:lblAlgn val="ctr"/>
        <c:lblOffset val="100"/>
        <c:noMultiLvlLbl val="0"/>
      </c:catAx>
      <c:valAx>
        <c:axId val="132133464"/>
        <c:scaling>
          <c:orientation val="minMax"/>
          <c:max val="170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>
                    <a:latin typeface="Arial"/>
                  </a:defRPr>
                </a:pPr>
                <a:r>
                  <a:rPr lang="en-US" sz="1200">
                    <a:latin typeface="Arial"/>
                  </a:rPr>
                  <a:t>Read throughput (MB/s)</a:t>
                </a:r>
              </a:p>
              <a:p>
                <a:pPr>
                  <a:defRPr sz="1200">
                    <a:latin typeface="Arial"/>
                  </a:defRPr>
                </a:pPr>
                <a:endParaRPr lang="en-US" sz="1200">
                  <a:latin typeface="Arial"/>
                </a:endParaRPr>
              </a:p>
            </c:rich>
          </c:tx>
          <c:layout>
            <c:manualLayout>
              <c:xMode val="edge"/>
              <c:yMode val="edge"/>
              <c:x val="2.9427050902444098E-2"/>
              <c:y val="0.2617015621110019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132132680"/>
        <c:crosses val="autoZero"/>
        <c:crossBetween val="midCat"/>
        <c:majorUnit val="2000"/>
        <c:minorUnit val="500"/>
      </c:valAx>
      <c:serAx>
        <c:axId val="133718024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 sz="1200">
                    <a:latin typeface="Arial"/>
                  </a:defRPr>
                </a:pPr>
                <a:r>
                  <a:rPr lang="en-US" sz="1200">
                    <a:latin typeface="Arial"/>
                  </a:rPr>
                  <a:t>Size (bytes)</a:t>
                </a:r>
              </a:p>
            </c:rich>
          </c:tx>
          <c:layout>
            <c:manualLayout>
              <c:xMode val="edge"/>
              <c:yMode val="edge"/>
              <c:x val="0.64497276173811602"/>
              <c:y val="0.855644760091263"/>
            </c:manualLayout>
          </c:layout>
          <c:overlay val="0"/>
        </c:title>
        <c:majorTickMark val="out"/>
        <c:minorTickMark val="none"/>
        <c:tickLblPos val="nextTo"/>
        <c:txPr>
          <a:bodyPr rot="0" vert="horz" lIns="2">
            <a:spAutoFit/>
          </a:bodyPr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132133464"/>
        <c:crosses val="autoZero"/>
        <c:tickLblSkip val="2"/>
        <c:tickMarkSkip val="1"/>
      </c:serAx>
    </c:plotArea>
    <c:plotVisOnly val="1"/>
    <c:dispBlanksAs val="zero"/>
    <c:showDLblsOverMax val="0"/>
  </c:chart>
  <c:spPr>
    <a:ln w="9525">
      <a:noFill/>
    </a:ln>
  </c:sp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1196B-8701-AEE2-CE12-15C59A21C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085AE-95B8-3ACC-436D-E91DD4011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BC2A6-3A76-A8A8-5B4D-DA7B54533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AF6EC-E3BA-EAF8-1A43-CEC3D5C00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BECBD-1AC0-D655-FCD2-28FAE2E53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8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D7AE-4784-0C5D-7965-FF873CA4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24718-C0B2-959A-B2A2-F35894078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6E9A3-5DD1-4F36-0034-3024F344F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C7C67-7CE8-1711-FFA6-5FFE41D3F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5B633-3513-02FA-BED5-C3449C11D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6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183F5-7A88-2C80-C47C-0A151A98E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B2E6D-E201-A413-1C81-44538B7AC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36860-3B85-4CA0-87C0-3C6949E5A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E8483-E954-85C7-53AD-36745AEC8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CB651-CBD3-F1BB-95B1-5ACF4CDF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0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45E00-4A87-8AAE-9D16-F00D2295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7C615-82D1-41E4-3D84-50C1FBBC83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45E29-4A79-3583-3076-3C0403F9D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3AB41A-06EC-920A-4CBD-2BCF89AB9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C0044-E2DB-E27C-DE7E-40D21F57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E3B3-5FA0-27AD-F707-FE567376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8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9FDA-19DF-F581-17AB-A48946F89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53142-99E0-36A5-FBCC-9F345DADF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5D2BB7-B663-ECC4-2419-44C4EB845D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66441-2AB8-A995-5836-289432EAE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83583B-85AD-D1A9-47F6-679F182430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E222C6-39E7-E844-1514-B1EC255F3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0A57D6-43FA-B7C7-9D06-335C71653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E696C1-C143-F941-3C27-07411CD0D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2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E73A4-1323-C129-213F-5596B796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BFFFC7-B8FD-48EF-F6E4-664AE3613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4A9DC8-1464-78A9-A4DF-D00B19DFC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7D6AC-E762-38BD-A318-B6C53C343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4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97796C-C15B-70BD-B37C-18F27E58D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BCCCC-1378-8357-4F7D-BC16A6C6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8C99-3613-0D39-7129-664F4014D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7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E683B-579E-ACD7-90F8-D5EA2FD2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4456C-7F8B-0C37-B032-A79342F78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715A1-B6AD-2178-D07A-2CD4F9ACE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83A67-9668-14B7-4E48-82E5B972E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1EDE6-9629-5A9F-DD43-B8966E6EE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9B01E-DEB4-AD02-5FAE-EC55B883C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8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DA38B-FD64-49B3-BE37-4701CBD64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5BC733-D43E-FADC-AABD-BFC1D5CB0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216EE-027D-2A7C-B95E-66E0B36BC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9C060-3BB1-2C74-B851-5F4A42396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34F18-12D0-1CC3-706F-92AA86272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B71B05-F69D-665E-1B76-E7D3A84EC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4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E8E25-EDFD-2C7B-3519-5B17BAAB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582C1E-3894-07A4-5561-987A08CFE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413C1-B708-BBB9-CEDC-C2126540D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C93F-3137-70A5-E520-B4527878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3552C-EDCF-8F8D-CF15-3171D7FD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7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D8E2AB-7A21-4EC3-B0D0-646F3A3A28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018C9-C090-32B5-1193-D474BC7FD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E72FD-C673-FB64-CA0F-7CFC9FDE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3EE23-C57C-DA99-9969-427E2C99B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2CC9B-7FEC-80B5-05AB-52CDF8339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11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4143858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31564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015622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25699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59921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386574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86641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283992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1153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694186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7451" y="50801"/>
            <a:ext cx="2774949" cy="6075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6251" y="50801"/>
            <a:ext cx="8128000" cy="60753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803674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0CD8F9-C982-DE01-C5F9-3966B4FB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2BB15-E4A6-7EFE-414F-212C206AC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D4B1C-FBE6-95E1-3BC3-1291470C7D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A09D2-CDE0-4093-9C0A-9B17DD5B0B8F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7ADEF-8719-9994-9213-5A3B785465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E362D-7AD0-DC67-B323-0388D8A03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6FBCC-00D9-444F-9BE3-D03A102F6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76251" y="50800"/>
            <a:ext cx="10121900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11774458" y="6611780"/>
            <a:ext cx="3129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sz="100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-21375" y="6629401"/>
            <a:ext cx="46458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03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9pPr>
    </p:titleStyle>
    <p:bodyStyle>
      <a:lvl1pPr marL="342900" indent="-3429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742950" indent="-2857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2pPr>
      <a:lvl3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3pPr>
      <a:lvl4pPr marL="1600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4pPr>
      <a:lvl5pPr marL="20574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5pPr>
      <a:lvl6pPr marL="25146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6pPr>
      <a:lvl7pPr marL="29718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7pPr>
      <a:lvl8pPr marL="3429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8pPr>
      <a:lvl9pPr marL="3886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78708-4942-DCA6-64A3-B6D6AB41C0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 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4A2F13-9B20-1CA9-AD11-41D843281E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  <a:p>
            <a:r>
              <a:rPr lang="en-US" sz="2400" dirty="0">
                <a:latin typeface="+mj-lt"/>
              </a:rPr>
              <a:t>CS 3843 – Computer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70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99BB4-6B05-E5F6-7044-0ABE4DE85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13B2A-86CA-BF05-DFDB-C006892DE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Decimal, Binary, Hexadecimal</a:t>
            </a:r>
          </a:p>
          <a:p>
            <a:r>
              <a:rPr lang="en-US" dirty="0"/>
              <a:t>Bit Level Operations in C Language</a:t>
            </a:r>
          </a:p>
          <a:p>
            <a:r>
              <a:rPr lang="en-US" dirty="0"/>
              <a:t>Byte Ordering and Endianness of a machine</a:t>
            </a:r>
          </a:p>
          <a:p>
            <a:r>
              <a:rPr lang="en-US" dirty="0"/>
              <a:t>Integer Representation: Unsigned and 2’s Complement</a:t>
            </a:r>
          </a:p>
          <a:p>
            <a:r>
              <a:rPr lang="en-US" dirty="0"/>
              <a:t>Integer Arithmetic</a:t>
            </a:r>
          </a:p>
          <a:p>
            <a:r>
              <a:rPr lang="en-US" dirty="0"/>
              <a:t>Floating Point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352736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/>
          </p:cNvSpPr>
          <p:nvPr/>
        </p:nvSpPr>
        <p:spPr bwMode="auto">
          <a:xfrm>
            <a:off x="152400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6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(Highly Recommended)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Randal E. Bryant and David R. </a:t>
            </a:r>
            <a:r>
              <a:rPr lang="en-US" dirty="0" err="1"/>
              <a:t>O’Hallaron</a:t>
            </a:r>
            <a:r>
              <a:rPr lang="en-US" dirty="0"/>
              <a:t>, </a:t>
            </a:r>
          </a:p>
          <a:p>
            <a:pPr lvl="1"/>
            <a:r>
              <a:rPr lang="en-US" i="1" dirty="0"/>
              <a:t>Computer Systems: A Programmer’s Perspective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Third Edition </a:t>
            </a:r>
            <a:r>
              <a:rPr lang="en-US" dirty="0"/>
              <a:t>(CS:APP3e), Pearson, 2016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csapp.cs.cmu.edu</a:t>
            </a:r>
            <a:endParaRPr lang="en-US" dirty="0"/>
          </a:p>
          <a:p>
            <a:pPr lvl="1"/>
            <a:r>
              <a:rPr lang="en-US" dirty="0"/>
              <a:t>This book really matters for the course!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BD14-A242-4865-BB9A-D6F6FBDC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9071B-4068-4391-8B80-FD44833C8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80A353-A51E-4B16-9EEA-0B67BCBDF73B}"/>
              </a:ext>
            </a:extLst>
          </p:cNvPr>
          <p:cNvSpPr/>
          <p:nvPr/>
        </p:nvSpPr>
        <p:spPr bwMode="auto">
          <a:xfrm>
            <a:off x="3276600" y="4267200"/>
            <a:ext cx="2743200" cy="1295400"/>
          </a:xfrm>
          <a:prstGeom prst="rect">
            <a:avLst/>
          </a:prstGeom>
          <a:solidFill>
            <a:srgbClr val="F8F6D9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200" dirty="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rPr>
              <a:t>Comp Hardware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BDD97F-95AC-4A8A-86A0-7AFB54603F3B}"/>
              </a:ext>
            </a:extLst>
          </p:cNvPr>
          <p:cNvSpPr/>
          <p:nvPr/>
        </p:nvSpPr>
        <p:spPr bwMode="auto">
          <a:xfrm>
            <a:off x="6248400" y="4267200"/>
            <a:ext cx="2514600" cy="1295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200" dirty="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rPr>
              <a:t>System Software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12BEB4-7C36-465D-BAD3-5DA6CFE66984}"/>
              </a:ext>
            </a:extLst>
          </p:cNvPr>
          <p:cNvSpPr/>
          <p:nvPr/>
        </p:nvSpPr>
        <p:spPr bwMode="auto">
          <a:xfrm>
            <a:off x="3276600" y="3149600"/>
            <a:ext cx="5486400" cy="889000"/>
          </a:xfrm>
          <a:prstGeom prst="rect">
            <a:avLst/>
          </a:prstGeom>
          <a:solidFill>
            <a:srgbClr val="D3F2D3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200" dirty="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rPr>
              <a:t>Application Programs</a:t>
            </a:r>
          </a:p>
        </p:txBody>
      </p:sp>
    </p:spTree>
    <p:extLst>
      <p:ext uri="{BB962C8B-B14F-4D97-AF65-F5344CB8AC3E}">
        <p14:creationId xmlns:p14="http://schemas.microsoft.com/office/powerpoint/2010/main" val="4172240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83075-7076-4E74-AFCF-01464443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to your C code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3C310B-AFAB-432A-A867-23715FE90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1373946"/>
            <a:ext cx="5944634" cy="1905013"/>
          </a:xfrm>
        </p:spPr>
      </p:pic>
      <p:pic>
        <p:nvPicPr>
          <p:cNvPr id="7" name="Picture 6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9B5CCFF2-54A9-4153-BF49-E15E67D56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366" y="3962400"/>
            <a:ext cx="6366686" cy="233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8415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9C43-78D3-0178-14FD-5E83E2F7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816" y="365125"/>
            <a:ext cx="10315984" cy="67830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Information Is Bits +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EB4BE-891A-1907-3EE7-741F88EF4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90" y="1267818"/>
            <a:ext cx="10731110" cy="4909145"/>
          </a:xfrm>
        </p:spPr>
        <p:txBody>
          <a:bodyPr>
            <a:normAutofit/>
          </a:bodyPr>
          <a:lstStyle/>
          <a:p>
            <a:r>
              <a:rPr lang="en-US" dirty="0"/>
              <a:t>The representation of </a:t>
            </a:r>
            <a:r>
              <a:rPr lang="en-US" dirty="0" err="1"/>
              <a:t>hello.c</a:t>
            </a:r>
            <a:r>
              <a:rPr lang="en-US" dirty="0"/>
              <a:t> illustrates a fundamental idea: All information in a system—including disk files, programs stored in memory, user data stored in memory, and data transferred across a network—is represented as a bunch of bits.</a:t>
            </a:r>
          </a:p>
          <a:p>
            <a:r>
              <a:rPr lang="en-US" dirty="0"/>
              <a:t>The only thing that distinguishes different data objects is the context in which we view them. For example, in different contexts, </a:t>
            </a:r>
            <a:r>
              <a:rPr lang="en-US" b="1" dirty="0">
                <a:solidFill>
                  <a:srgbClr val="C00000"/>
                </a:solidFill>
              </a:rPr>
              <a:t>the same sequence of bytes</a:t>
            </a:r>
            <a:r>
              <a:rPr lang="en-US" dirty="0"/>
              <a:t> might represent an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integer</a:t>
            </a:r>
            <a:r>
              <a:rPr lang="en-US" dirty="0"/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floating-point number</a:t>
            </a:r>
            <a:r>
              <a:rPr lang="en-US" dirty="0"/>
              <a:t>,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character string</a:t>
            </a:r>
            <a:r>
              <a:rPr lang="en-US" dirty="0"/>
              <a:t>, or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machine instruction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4857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CEC7-44B1-40A3-9D15-29D150865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7C9803E1-D2E4-41A9-984D-CE74A6652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631" y="1269222"/>
            <a:ext cx="9111572" cy="1905000"/>
          </a:xfr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AD249B66-4D77-4D5E-ADF5-4F236A030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733801"/>
            <a:ext cx="3429000" cy="213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0678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53059-7593-4B0F-982C-B4559F430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hardware level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ED4AF8-A732-405E-90A8-97C58FEE9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0" y="1667971"/>
            <a:ext cx="5943600" cy="4300896"/>
          </a:xfrm>
        </p:spPr>
      </p:pic>
    </p:spTree>
    <p:extLst>
      <p:ext uri="{BB962C8B-B14F-4D97-AF65-F5344CB8AC3E}">
        <p14:creationId xmlns:p14="http://schemas.microsoft.com/office/powerpoint/2010/main" val="80861860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46ED3-7F9F-4184-B4DE-538954B2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together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4C6AE9-BF24-4878-97F7-9E7B36482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2209800"/>
            <a:ext cx="5791200" cy="3718819"/>
          </a:xfrm>
        </p:spPr>
      </p:pic>
    </p:spTree>
    <p:extLst>
      <p:ext uri="{BB962C8B-B14F-4D97-AF65-F5344CB8AC3E}">
        <p14:creationId xmlns:p14="http://schemas.microsoft.com/office/powerpoint/2010/main" val="210148996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Carnegie Mellon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1905000" y="254000"/>
            <a:ext cx="8534400" cy="1092200"/>
          </a:xfrm>
        </p:spPr>
        <p:txBody>
          <a:bodyPr/>
          <a:lstStyle/>
          <a:p>
            <a:br>
              <a:rPr lang="en-US" b="1" dirty="0"/>
            </a:br>
            <a:r>
              <a:rPr lang="en-US" b="1" dirty="0"/>
              <a:t>Abstraction Is Good But Don’t Forget Reality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Most CS and CE courses emphasize abstraction</a:t>
            </a:r>
          </a:p>
          <a:p>
            <a:pPr lvl="1"/>
            <a:r>
              <a:rPr lang="en-US" dirty="0"/>
              <a:t>Abstract data types</a:t>
            </a:r>
          </a:p>
          <a:p>
            <a:pPr lvl="1"/>
            <a:r>
              <a:rPr lang="en-US" dirty="0"/>
              <a:t>Asymptotic analysis</a:t>
            </a:r>
          </a:p>
          <a:p>
            <a:r>
              <a:rPr lang="en-US" b="1" dirty="0"/>
              <a:t>These abstractions have limits</a:t>
            </a:r>
          </a:p>
          <a:p>
            <a:pPr lvl="1"/>
            <a:r>
              <a:rPr lang="en-US" dirty="0"/>
              <a:t>Especially in the presence of bugs</a:t>
            </a:r>
          </a:p>
          <a:p>
            <a:pPr lvl="1"/>
            <a:r>
              <a:rPr lang="en-US" dirty="0"/>
              <a:t>Need to understand details of underlying implementations</a:t>
            </a:r>
          </a:p>
          <a:p>
            <a:r>
              <a:rPr lang="en-US" b="1" dirty="0"/>
              <a:t>Useful outcomes from taking 3843</a:t>
            </a:r>
          </a:p>
          <a:p>
            <a:pPr lvl="1"/>
            <a:r>
              <a:rPr lang="en-US" dirty="0"/>
              <a:t>Become more effective programmers</a:t>
            </a:r>
          </a:p>
          <a:p>
            <a:pPr lvl="2"/>
            <a:r>
              <a:rPr lang="en-US" dirty="0"/>
              <a:t>Able to find and eliminate bugs efficiently</a:t>
            </a:r>
          </a:p>
          <a:p>
            <a:pPr lvl="2"/>
            <a:r>
              <a:rPr lang="en-US" dirty="0"/>
              <a:t>Able to understand and tune for program performance</a:t>
            </a:r>
          </a:p>
          <a:p>
            <a:pPr lvl="1"/>
            <a:r>
              <a:rPr lang="en-US" dirty="0"/>
              <a:t>Prepare for later “systems” classes in CS &amp; ECE</a:t>
            </a:r>
          </a:p>
          <a:p>
            <a:pPr lvl="2"/>
            <a:r>
              <a:rPr lang="en-US" dirty="0"/>
              <a:t>Compilers, Operating Systems, Networks, Computer Architecture, Embedded Systems, Storage Systems, Reverse Engineering etc.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Real-life Arithmetic </a:t>
            </a:r>
            <a:r>
              <a:rPr lang="en-US" dirty="0"/>
              <a:t>and </a:t>
            </a:r>
            <a:r>
              <a:rPr lang="en-US" dirty="0">
                <a:solidFill>
                  <a:schemeClr val="accent1"/>
                </a:solidFill>
              </a:rPr>
              <a:t>Computer Arithmetic </a:t>
            </a:r>
            <a:r>
              <a:rPr lang="en-US" dirty="0"/>
              <a:t>is not same all the time</a:t>
            </a:r>
          </a:p>
          <a:p>
            <a:r>
              <a:rPr lang="en-US" dirty="0"/>
              <a:t>Integers: Overflow Problem</a:t>
            </a:r>
          </a:p>
          <a:p>
            <a:r>
              <a:rPr lang="en-US" dirty="0"/>
              <a:t>Floats: Round-off Problem</a:t>
            </a:r>
          </a:p>
        </p:txBody>
      </p:sp>
    </p:spTree>
    <p:extLst>
      <p:ext uri="{BB962C8B-B14F-4D97-AF65-F5344CB8AC3E}">
        <p14:creationId xmlns:p14="http://schemas.microsoft.com/office/powerpoint/2010/main" val="341967263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b="1" dirty="0"/>
            </a:br>
            <a:r>
              <a:rPr lang="en-US" b="1" dirty="0"/>
              <a:t>You’ve Got to Know Assembly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Chances are, you’ll never write programs in assembly</a:t>
            </a:r>
          </a:p>
          <a:p>
            <a:pPr lvl="1"/>
            <a:r>
              <a:rPr lang="en-US" dirty="0"/>
              <a:t>Compilers are much better &amp; more patient than you are</a:t>
            </a:r>
          </a:p>
          <a:p>
            <a:r>
              <a:rPr lang="en-US" b="1" dirty="0"/>
              <a:t>But: Understanding assembly is key to machine-level execution model</a:t>
            </a:r>
          </a:p>
          <a:p>
            <a:pPr lvl="1"/>
            <a:r>
              <a:rPr lang="en-US" dirty="0"/>
              <a:t>Behavior of programs in presence of bugs</a:t>
            </a:r>
          </a:p>
          <a:p>
            <a:pPr lvl="2"/>
            <a:r>
              <a:rPr lang="en-US" dirty="0"/>
              <a:t>High-level language models break down</a:t>
            </a:r>
          </a:p>
          <a:p>
            <a:pPr lvl="1"/>
            <a:r>
              <a:rPr lang="en-US" dirty="0"/>
              <a:t>Tuning program performance</a:t>
            </a:r>
          </a:p>
          <a:p>
            <a:pPr lvl="2"/>
            <a:r>
              <a:rPr lang="en-US" dirty="0"/>
              <a:t>Understand optimizations done / not done by the compiler</a:t>
            </a:r>
          </a:p>
          <a:p>
            <a:pPr lvl="2"/>
            <a:r>
              <a:rPr lang="en-US" dirty="0"/>
              <a:t>Understanding sources of program inefficiency</a:t>
            </a:r>
          </a:p>
          <a:p>
            <a:pPr lvl="1"/>
            <a:r>
              <a:rPr lang="en-US" dirty="0"/>
              <a:t>Implementing system software</a:t>
            </a:r>
          </a:p>
          <a:p>
            <a:pPr lvl="2"/>
            <a:r>
              <a:rPr lang="en-US" dirty="0"/>
              <a:t>Compiler has machine code as target</a:t>
            </a:r>
          </a:p>
          <a:p>
            <a:pPr lvl="2"/>
            <a:r>
              <a:rPr lang="en-US" dirty="0"/>
              <a:t>Operating systems must manage process state</a:t>
            </a:r>
          </a:p>
          <a:p>
            <a:pPr lvl="1"/>
            <a:r>
              <a:rPr lang="en-US" dirty="0"/>
              <a:t>Creating / fighting malware</a:t>
            </a:r>
          </a:p>
          <a:p>
            <a:pPr lvl="2"/>
            <a:r>
              <a:rPr lang="en-US" dirty="0"/>
              <a:t>x86 assembly is the language of choice!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b="1" dirty="0"/>
              <a:t>Memory Matters</a:t>
            </a:r>
            <a:br>
              <a:rPr lang="en-US" b="1" dirty="0"/>
            </a:br>
            <a:endParaRPr lang="en-US" sz="2900" b="1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838200" lvl="2"/>
            <a:endParaRPr lang="en-US" dirty="0"/>
          </a:p>
          <a:p>
            <a:r>
              <a:rPr lang="en-US" b="1" dirty="0"/>
              <a:t>Memory is not unbounded</a:t>
            </a:r>
          </a:p>
          <a:p>
            <a:pPr marL="552450" lvl="1"/>
            <a:r>
              <a:rPr lang="en-US" dirty="0"/>
              <a:t>It must be allocated and managed</a:t>
            </a:r>
          </a:p>
          <a:p>
            <a:pPr marL="552450" lvl="1"/>
            <a:r>
              <a:rPr lang="en-US" dirty="0"/>
              <a:t>Many applications are memory dominated</a:t>
            </a:r>
          </a:p>
          <a:p>
            <a:r>
              <a:rPr lang="en-US" b="1" dirty="0"/>
              <a:t>Memory referencing bugs especially pernicious</a:t>
            </a:r>
          </a:p>
          <a:p>
            <a:pPr marL="552450" lvl="1"/>
            <a:r>
              <a:rPr lang="en-US" dirty="0"/>
              <a:t>Effects are distant in both time and space</a:t>
            </a:r>
          </a:p>
          <a:p>
            <a:r>
              <a:rPr lang="en-US" b="1" dirty="0"/>
              <a:t>Memory performance is not uniform</a:t>
            </a:r>
          </a:p>
          <a:p>
            <a:pPr marL="552450" lvl="1"/>
            <a:r>
              <a:rPr lang="en-US" dirty="0"/>
              <a:t>Cache and virtual memory effects can greatly affect program performance</a:t>
            </a:r>
          </a:p>
          <a:p>
            <a:pPr marL="552450" lvl="1"/>
            <a:r>
              <a:rPr lang="en-US" dirty="0"/>
              <a:t>Adapting program to characteristics of memory system can lead to major speed improvements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b="1" dirty="0"/>
              <a:t>Memory Referencing Errors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b="1" dirty="0"/>
              <a:t>C and C++ do not provide any memory protection</a:t>
            </a:r>
          </a:p>
          <a:p>
            <a:pPr marL="552450" lvl="1"/>
            <a:r>
              <a:rPr lang="en-US" dirty="0"/>
              <a:t>Out of bounds array references</a:t>
            </a:r>
          </a:p>
          <a:p>
            <a:pPr marL="552450" lvl="1"/>
            <a:r>
              <a:rPr lang="en-US" dirty="0"/>
              <a:t>Invalid pointer values</a:t>
            </a:r>
          </a:p>
          <a:p>
            <a:pPr marL="552450" lvl="1"/>
            <a:r>
              <a:rPr lang="en-US" dirty="0"/>
              <a:t>Abuses of </a:t>
            </a:r>
            <a:r>
              <a:rPr lang="en-US" dirty="0" err="1"/>
              <a:t>malloc</a:t>
            </a:r>
            <a:r>
              <a:rPr lang="en-US" dirty="0"/>
              <a:t>/free</a:t>
            </a:r>
          </a:p>
          <a:p>
            <a:r>
              <a:rPr lang="en-US" b="1" dirty="0"/>
              <a:t>Can lead to nasty bugs</a:t>
            </a:r>
          </a:p>
          <a:p>
            <a:pPr marL="552450" lvl="1"/>
            <a:r>
              <a:rPr lang="en-US" dirty="0"/>
              <a:t>Whether or not bug has any effect depends on system and compiler</a:t>
            </a:r>
          </a:p>
          <a:p>
            <a:pPr marL="552450" lvl="1"/>
            <a:r>
              <a:rPr lang="en-US" dirty="0"/>
              <a:t>Action at a distance</a:t>
            </a:r>
          </a:p>
          <a:p>
            <a:pPr marL="838200" lvl="2"/>
            <a:r>
              <a:rPr lang="en-US" dirty="0"/>
              <a:t>Corrupted object logically unrelated to one being accessed</a:t>
            </a:r>
          </a:p>
          <a:p>
            <a:pPr marL="838200" lvl="2"/>
            <a:r>
              <a:rPr lang="en-US" dirty="0"/>
              <a:t>Effect of bug may be first observed long after it is generated</a:t>
            </a:r>
          </a:p>
          <a:p>
            <a:r>
              <a:rPr lang="en-US" b="1" dirty="0"/>
              <a:t>How can I deal with this?</a:t>
            </a:r>
          </a:p>
          <a:p>
            <a:pPr marL="552450" lvl="1"/>
            <a:r>
              <a:rPr lang="en-US" dirty="0"/>
              <a:t>Program in Java, Ruby, Python, ML, …</a:t>
            </a:r>
          </a:p>
          <a:p>
            <a:pPr marL="552450" lvl="1"/>
            <a:r>
              <a:rPr lang="en-US" dirty="0"/>
              <a:t>Understand what possible interactions may occur</a:t>
            </a:r>
          </a:p>
          <a:p>
            <a:pPr marL="552450" lvl="1"/>
            <a:r>
              <a:rPr lang="en-US" dirty="0"/>
              <a:t>Use or develop tools to detect referencing errors (e.g. </a:t>
            </a:r>
            <a:r>
              <a:rPr lang="en-US" dirty="0" err="1"/>
              <a:t>Valgrind</a:t>
            </a:r>
            <a:r>
              <a:rPr lang="en-US" dirty="0"/>
              <a:t>)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8382000" cy="1066800"/>
          </a:xfrm>
          <a:ln/>
        </p:spPr>
        <p:txBody>
          <a:bodyPr>
            <a:normAutofit fontScale="90000"/>
          </a:bodyPr>
          <a:lstStyle/>
          <a:p>
            <a:pPr marL="119063" indent="-119063"/>
            <a:r>
              <a:rPr lang="en-US" sz="4000" b="1" dirty="0"/>
              <a:t>There’s more to performance than asymptotic complexity</a:t>
            </a:r>
            <a:br>
              <a:rPr lang="en-US" dirty="0"/>
            </a:br>
            <a:endParaRPr lang="en-US" dirty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idx="1"/>
          </p:nvPr>
        </p:nvSpPr>
        <p:spPr>
          <a:xfrm>
            <a:off x="1905000" y="1651000"/>
            <a:ext cx="8382000" cy="5181600"/>
          </a:xfrm>
          <a:ln/>
        </p:spPr>
        <p:txBody>
          <a:bodyPr/>
          <a:lstStyle/>
          <a:p>
            <a:r>
              <a:rPr lang="en-US" b="1" dirty="0"/>
              <a:t>Constant factors matter too!</a:t>
            </a:r>
          </a:p>
          <a:p>
            <a:r>
              <a:rPr lang="en-US" b="1" dirty="0"/>
              <a:t>And even exact op count does not predict performance</a:t>
            </a:r>
          </a:p>
          <a:p>
            <a:pPr marL="552450" lvl="1"/>
            <a:r>
              <a:rPr lang="en-US" dirty="0"/>
              <a:t>Easily see 10:1 performance range depending on how code written</a:t>
            </a:r>
          </a:p>
          <a:p>
            <a:pPr marL="552450" lvl="1"/>
            <a:r>
              <a:rPr lang="en-US" dirty="0"/>
              <a:t>Must optimize at multiple levels: algorithm, data representations, procedures, and loops</a:t>
            </a:r>
          </a:p>
          <a:p>
            <a:r>
              <a:rPr lang="en-US" b="1" dirty="0"/>
              <a:t>Must understand system to optimize performance</a:t>
            </a:r>
          </a:p>
          <a:p>
            <a:pPr marL="552450" lvl="1"/>
            <a:r>
              <a:rPr lang="en-US" dirty="0"/>
              <a:t>How programs compiled and executed</a:t>
            </a:r>
          </a:p>
          <a:p>
            <a:pPr marL="552450" lvl="1"/>
            <a:r>
              <a:rPr lang="en-US" dirty="0"/>
              <a:t>How to measure program performance and identify bottlenecks</a:t>
            </a:r>
          </a:p>
          <a:p>
            <a:pPr marL="552450" lvl="1"/>
            <a:r>
              <a:rPr lang="en-US" dirty="0"/>
              <a:t>How to improve performance without destroying code modularity and generality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b="1" dirty="0"/>
              <a:t>Memory System Performance Example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idx="1"/>
          </p:nvPr>
        </p:nvSpPr>
        <p:spPr>
          <a:xfrm>
            <a:off x="1905000" y="4610100"/>
            <a:ext cx="8382000" cy="2222500"/>
          </a:xfrm>
          <a:ln/>
        </p:spPr>
        <p:txBody>
          <a:bodyPr/>
          <a:lstStyle/>
          <a:p>
            <a:r>
              <a:rPr lang="en-US" dirty="0"/>
              <a:t>Hierarchical memory organization</a:t>
            </a:r>
          </a:p>
          <a:p>
            <a:r>
              <a:rPr lang="en-US" dirty="0"/>
              <a:t>Performance depends on access patterns</a:t>
            </a:r>
          </a:p>
          <a:p>
            <a:pPr marL="552450" lvl="1"/>
            <a:r>
              <a:rPr lang="en-US" dirty="0"/>
              <a:t>Including how step through multi-dimensional array</a:t>
            </a:r>
          </a:p>
        </p:txBody>
      </p:sp>
      <p:sp>
        <p:nvSpPr>
          <p:cNvPr id="21509" name="Rectangle 5"/>
          <p:cNvSpPr>
            <a:spLocks/>
          </p:cNvSpPr>
          <p:nvPr/>
        </p:nvSpPr>
        <p:spPr bwMode="auto">
          <a:xfrm>
            <a:off x="6146800" y="1603375"/>
            <a:ext cx="4114800" cy="2273300"/>
          </a:xfrm>
          <a:prstGeom prst="rect">
            <a:avLst/>
          </a:prstGeom>
          <a:solidFill>
            <a:srgbClr val="D3F2D3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void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copyji(int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src[2048][2048],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         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dst[2048][2048])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{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i,j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>
                <a:solidFill>
                  <a:srgbClr val="21218A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for (</a:t>
            </a:r>
            <a:r>
              <a:rPr lang="en-US" sz="1600" b="1" dirty="0" err="1">
                <a:solidFill>
                  <a:srgbClr val="21218A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j</a:t>
            </a:r>
            <a:r>
              <a:rPr lang="en-US" sz="1600" b="1" dirty="0">
                <a:solidFill>
                  <a:srgbClr val="21218A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= 0; </a:t>
            </a:r>
            <a:r>
              <a:rPr lang="en-US" sz="1600" b="1" dirty="0" err="1">
                <a:solidFill>
                  <a:srgbClr val="21218A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j</a:t>
            </a:r>
            <a:r>
              <a:rPr lang="en-US" sz="1600" b="1" dirty="0">
                <a:solidFill>
                  <a:srgbClr val="21218A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&lt; 2048; </a:t>
            </a:r>
            <a:r>
              <a:rPr lang="en-US" sz="1600" b="1" dirty="0" err="1">
                <a:solidFill>
                  <a:srgbClr val="21218A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j</a:t>
            </a:r>
            <a:r>
              <a:rPr lang="en-US" sz="1600" b="1" dirty="0">
                <a:solidFill>
                  <a:srgbClr val="21218A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++)</a:t>
            </a:r>
            <a:endParaRPr lang="en-US" sz="16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  </a:t>
            </a:r>
            <a:r>
              <a:rPr lang="en-US" sz="1600" b="1" dirty="0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for (</a:t>
            </a:r>
            <a:r>
              <a:rPr lang="en-US" sz="1600" b="1" dirty="0" err="1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= 0; </a:t>
            </a:r>
            <a:r>
              <a:rPr lang="en-US" sz="1600" b="1" dirty="0" err="1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&lt; 2048; </a:t>
            </a:r>
            <a:r>
              <a:rPr lang="en-US" sz="1600" b="1" dirty="0" err="1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++)</a:t>
            </a:r>
            <a:endParaRPr lang="en-US" sz="16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   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dst[i][j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] =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src[i][j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];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sp>
        <p:nvSpPr>
          <p:cNvPr id="21510" name="Rectangle 6"/>
          <p:cNvSpPr>
            <a:spLocks/>
          </p:cNvSpPr>
          <p:nvPr/>
        </p:nvSpPr>
        <p:spPr bwMode="auto">
          <a:xfrm>
            <a:off x="1917700" y="1603375"/>
            <a:ext cx="4114800" cy="2273300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void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copyij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(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src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[2048][2048],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         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dst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[2048][2048])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{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i,j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for (</a:t>
            </a:r>
            <a:r>
              <a:rPr lang="en-US" sz="1600" b="1" dirty="0" err="1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= 0; </a:t>
            </a:r>
            <a:r>
              <a:rPr lang="en-US" sz="1600" b="1" dirty="0" err="1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&lt; 2048; </a:t>
            </a:r>
            <a:r>
              <a:rPr lang="en-US" sz="1600" b="1" dirty="0" err="1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rgbClr val="C0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++)</a:t>
            </a:r>
            <a:endParaRPr lang="en-US" sz="16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  </a:t>
            </a:r>
            <a:r>
              <a:rPr lang="en-US" sz="1600" b="1" dirty="0">
                <a:solidFill>
                  <a:srgbClr val="21218A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for (j = 0; j &lt; 2048; j++)</a:t>
            </a:r>
            <a:endParaRPr lang="en-US" sz="16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     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dst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[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][j] = 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src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[</a:t>
            </a:r>
            <a:r>
              <a:rPr lang="en-US" sz="1600" b="1" dirty="0" err="1"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][j];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5654675" y="2860675"/>
            <a:ext cx="762000" cy="228600"/>
            <a:chOff x="0" y="0"/>
            <a:chExt cx="480" cy="144"/>
          </a:xfrm>
        </p:grpSpPr>
        <p:sp>
          <p:nvSpPr>
            <p:cNvPr id="21512" name="Line 8"/>
            <p:cNvSpPr>
              <a:spLocks noChangeShapeType="1"/>
            </p:cNvSpPr>
            <p:nvPr/>
          </p:nvSpPr>
          <p:spPr bwMode="auto">
            <a:xfrm>
              <a:off x="0" y="0"/>
              <a:ext cx="480" cy="144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480" cy="144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99048" y="3886200"/>
            <a:ext cx="5886597" cy="674876"/>
            <a:chOff x="1875047" y="3886200"/>
            <a:chExt cx="5886597" cy="674876"/>
          </a:xfrm>
        </p:grpSpPr>
        <p:sp>
          <p:nvSpPr>
            <p:cNvPr id="21514" name="Rectangle 10"/>
            <p:cNvSpPr>
              <a:spLocks/>
            </p:cNvSpPr>
            <p:nvPr/>
          </p:nvSpPr>
          <p:spPr bwMode="auto">
            <a:xfrm>
              <a:off x="6605878" y="3886200"/>
              <a:ext cx="1155766" cy="507831"/>
            </a:xfrm>
            <a:prstGeom prst="rect">
              <a:avLst/>
            </a:prstGeom>
            <a:noFill/>
            <a:ln w="12700" cap="rnd">
              <a:noFill/>
              <a:round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>
                  <a:ea typeface="Calibri" charset="0"/>
                  <a:cs typeface="Calibri" charset="0"/>
                  <a:sym typeface="Calibri" charset="0"/>
                </a:rPr>
                <a:t>81.8ms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875047" y="3886200"/>
              <a:ext cx="108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4.3ms</a:t>
              </a:r>
            </a:p>
          </p:txBody>
        </p:sp>
        <p:sp>
          <p:nvSpPr>
            <p:cNvPr id="13" name="Rectangle 10"/>
            <p:cNvSpPr>
              <a:spLocks/>
            </p:cNvSpPr>
            <p:nvPr/>
          </p:nvSpPr>
          <p:spPr bwMode="auto">
            <a:xfrm>
              <a:off x="2870694" y="4114800"/>
              <a:ext cx="3725764" cy="446276"/>
            </a:xfrm>
            <a:prstGeom prst="rect">
              <a:avLst/>
            </a:prstGeom>
            <a:noFill/>
            <a:ln w="12700" cap="rnd">
              <a:noFill/>
              <a:round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ea typeface="Calibri" charset="0"/>
                  <a:cs typeface="Calibri" charset="0"/>
                  <a:sym typeface="Calibri" charset="0"/>
                </a:rPr>
                <a:t>2.0 GHz Intel Core i7 </a:t>
              </a:r>
              <a:r>
                <a:rPr lang="en-US" sz="2400" dirty="0" err="1">
                  <a:ea typeface="Calibri" charset="0"/>
                  <a:cs typeface="Calibri" charset="0"/>
                  <a:sym typeface="Calibri" charset="0"/>
                </a:rPr>
                <a:t>Haswell</a:t>
              </a:r>
              <a:endParaRPr lang="en-US" sz="2400" dirty="0">
                <a:ea typeface="Calibri" charset="0"/>
                <a:cs typeface="Calibri" charset="0"/>
                <a:sym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0397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0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Performance Differs</a:t>
            </a:r>
          </a:p>
        </p:txBody>
      </p:sp>
      <p:graphicFrame>
        <p:nvGraphicFramePr>
          <p:cNvPr id="4" name="Chart 3"/>
          <p:cNvGraphicFramePr>
            <a:graphicFrameLocks noGrp="1" noChangeAspect="1"/>
          </p:cNvGraphicFramePr>
          <p:nvPr/>
        </p:nvGraphicFramePr>
        <p:xfrm>
          <a:off x="1981200" y="1061112"/>
          <a:ext cx="8572500" cy="582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3352800" y="1295400"/>
            <a:ext cx="1219200" cy="53340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000000"/>
                </a:solidFill>
                <a:latin typeface="Courier New"/>
                <a:ea typeface="ヒラギノ角ゴ ProN W3" charset="-128"/>
                <a:cs typeface="Courier New"/>
                <a:sym typeface="Gill Sans" charset="0"/>
              </a:rPr>
              <a:t>copyij</a:t>
            </a:r>
            <a:endParaRPr lang="en-US" b="1" dirty="0">
              <a:solidFill>
                <a:srgbClr val="000000"/>
              </a:solidFill>
              <a:latin typeface="Courier New"/>
              <a:ea typeface="ヒラギノ角ゴ ProN W3" charset="-128"/>
              <a:cs typeface="Courier New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248400" y="4724400"/>
            <a:ext cx="1219200" cy="53340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000000"/>
                </a:solidFill>
                <a:latin typeface="Courier New"/>
                <a:ea typeface="ヒラギノ角ゴ ProN W3" charset="-128"/>
                <a:cs typeface="Courier New"/>
                <a:sym typeface="Gill Sans" charset="0"/>
              </a:rPr>
              <a:t>copyji</a:t>
            </a:r>
            <a:endParaRPr lang="en-US" b="1" dirty="0">
              <a:solidFill>
                <a:srgbClr val="000000"/>
              </a:solidFill>
              <a:latin typeface="Courier New"/>
              <a:ea typeface="ヒラギノ角ゴ ProN W3" charset="-128"/>
              <a:cs typeface="Courier New"/>
              <a:sym typeface="Gill Sans" charset="0"/>
            </a:endParaRPr>
          </a:p>
        </p:txBody>
      </p:sp>
      <p:cxnSp>
        <p:nvCxnSpPr>
          <p:cNvPr id="8" name="Straight Arrow Connector 7"/>
          <p:cNvCxnSpPr>
            <a:stCxn id="5" idx="2"/>
          </p:cNvCxnSpPr>
          <p:nvPr/>
        </p:nvCxnSpPr>
        <p:spPr bwMode="auto">
          <a:xfrm flipH="1">
            <a:off x="3505200" y="1828800"/>
            <a:ext cx="457200" cy="1828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stCxn id="6" idx="2"/>
          </p:cNvCxnSpPr>
          <p:nvPr/>
        </p:nvCxnSpPr>
        <p:spPr bwMode="auto">
          <a:xfrm flipH="1">
            <a:off x="6019800" y="5257800"/>
            <a:ext cx="838200" cy="685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352010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1905000" y="254000"/>
            <a:ext cx="8534400" cy="1168400"/>
          </a:xfrm>
          <a:ln/>
        </p:spPr>
        <p:txBody>
          <a:bodyPr/>
          <a:lstStyle/>
          <a:p>
            <a:pPr marL="119063" indent="-119063"/>
            <a:br>
              <a:rPr lang="en-US" b="1" dirty="0"/>
            </a:br>
            <a:r>
              <a:rPr lang="en-US" b="1" dirty="0"/>
              <a:t>Computers do more than execute programs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idx="1"/>
          </p:nvPr>
        </p:nvSpPr>
        <p:spPr>
          <a:xfrm>
            <a:off x="1905000" y="1600200"/>
            <a:ext cx="8382000" cy="5232400"/>
          </a:xfrm>
          <a:ln/>
        </p:spPr>
        <p:txBody>
          <a:bodyPr/>
          <a:lstStyle/>
          <a:p>
            <a:r>
              <a:rPr lang="en-US" b="1" dirty="0"/>
              <a:t>They need to get data in and out</a:t>
            </a:r>
          </a:p>
          <a:p>
            <a:pPr marL="552450" lvl="1"/>
            <a:r>
              <a:rPr lang="en-US" dirty="0"/>
              <a:t>I/O system critical to program reliability and performance</a:t>
            </a:r>
          </a:p>
          <a:p>
            <a:endParaRPr lang="en-US" dirty="0"/>
          </a:p>
          <a:p>
            <a:r>
              <a:rPr lang="en-US" b="1" dirty="0"/>
              <a:t>They communicate with each other over networks</a:t>
            </a:r>
          </a:p>
          <a:p>
            <a:pPr marL="552450" lvl="1"/>
            <a:r>
              <a:rPr lang="en-US" dirty="0"/>
              <a:t>Many system-level issues arise in presence of network</a:t>
            </a:r>
          </a:p>
          <a:p>
            <a:pPr marL="838200" lvl="2"/>
            <a:r>
              <a:rPr lang="en-US" dirty="0"/>
              <a:t>Concurrent operations by autonomous processes</a:t>
            </a:r>
          </a:p>
          <a:p>
            <a:pPr marL="838200" lvl="2"/>
            <a:r>
              <a:rPr lang="en-US" dirty="0"/>
              <a:t>Coping with unreliable media</a:t>
            </a:r>
          </a:p>
          <a:p>
            <a:pPr marL="838200" lvl="2"/>
            <a:r>
              <a:rPr lang="en-US" dirty="0"/>
              <a:t>Cross platform compatibility</a:t>
            </a:r>
          </a:p>
          <a:p>
            <a:pPr marL="838200" lvl="2"/>
            <a:r>
              <a:rPr lang="en-US" dirty="0"/>
              <a:t>Complex performance issues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/>
          </p:cNvSpPr>
          <p:nvPr/>
        </p:nvSpPr>
        <p:spPr bwMode="auto">
          <a:xfrm>
            <a:off x="9586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Perspective 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Course is Programmer-Centric</a:t>
            </a:r>
          </a:p>
          <a:p>
            <a:pPr lvl="1"/>
            <a:r>
              <a:rPr lang="en-US" dirty="0"/>
              <a:t>Purpose is to show that by knowing more about the underlying system, one can be more effective as a programmer</a:t>
            </a:r>
          </a:p>
          <a:p>
            <a:pPr lvl="1"/>
            <a:r>
              <a:rPr lang="en-US" dirty="0"/>
              <a:t>Enable you to</a:t>
            </a:r>
          </a:p>
          <a:p>
            <a:pPr lvl="2"/>
            <a:r>
              <a:rPr lang="en-US" dirty="0"/>
              <a:t>Write programs that are more reliable and efficient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We will learn about the underlying machine from the programmer’s perspective.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28760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F8152-F4F9-34AA-099E-A9418D5FD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DF49C-7EBD-5AB7-6C1B-CA37D977E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Read/Scroll through book chapter 01</a:t>
            </a:r>
          </a:p>
          <a:p>
            <a:r>
              <a:rPr lang="en-US" dirty="0">
                <a:solidFill>
                  <a:srgbClr val="C00000"/>
                </a:solidFill>
              </a:rPr>
              <a:t>Take notes</a:t>
            </a:r>
          </a:p>
        </p:txBody>
      </p:sp>
    </p:spTree>
    <p:extLst>
      <p:ext uri="{BB962C8B-B14F-4D97-AF65-F5344CB8AC3E}">
        <p14:creationId xmlns:p14="http://schemas.microsoft.com/office/powerpoint/2010/main" val="9857584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Only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Only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On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959</Words>
  <Application>Microsoft Office PowerPoint</Application>
  <PresentationFormat>Widescreen</PresentationFormat>
  <Paragraphs>147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Arial Narrow</vt:lpstr>
      <vt:lpstr>Calibri</vt:lpstr>
      <vt:lpstr>Calibri Bold</vt:lpstr>
      <vt:lpstr>Calibri Light</vt:lpstr>
      <vt:lpstr>Courier New</vt:lpstr>
      <vt:lpstr>Gill Sans</vt:lpstr>
      <vt:lpstr>Wingdings</vt:lpstr>
      <vt:lpstr>Wingdings 2</vt:lpstr>
      <vt:lpstr>Office Theme</vt:lpstr>
      <vt:lpstr>Title Only</vt:lpstr>
      <vt:lpstr>Lecture 01</vt:lpstr>
      <vt:lpstr>Part 01</vt:lpstr>
      <vt:lpstr>Textbook (Highly Recommended)</vt:lpstr>
      <vt:lpstr>PowerPoint Presentation</vt:lpstr>
      <vt:lpstr>What happens to your C code</vt:lpstr>
      <vt:lpstr>Information Is Bits + Context</vt:lpstr>
      <vt:lpstr>steps</vt:lpstr>
      <vt:lpstr>At hardware level</vt:lpstr>
      <vt:lpstr>Working together</vt:lpstr>
      <vt:lpstr> Abstraction Is Good But Don’t Forget Reality</vt:lpstr>
      <vt:lpstr>Note</vt:lpstr>
      <vt:lpstr> You’ve Got to Know Assembly</vt:lpstr>
      <vt:lpstr>Memory Matters </vt:lpstr>
      <vt:lpstr>Memory Referencing Errors</vt:lpstr>
      <vt:lpstr>There’s more to performance than asymptotic complexity </vt:lpstr>
      <vt:lpstr>Memory System Performance Example</vt:lpstr>
      <vt:lpstr>Why The Performance Differs</vt:lpstr>
      <vt:lpstr> Computers do more than execute programs</vt:lpstr>
      <vt:lpstr>Course Perspective </vt:lpstr>
      <vt:lpstr>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01</dc:title>
  <dc:creator>Anandi Dutta</dc:creator>
  <cp:lastModifiedBy>Amin Sahba</cp:lastModifiedBy>
  <cp:revision>2</cp:revision>
  <dcterms:created xsi:type="dcterms:W3CDTF">2023-06-15T20:10:53Z</dcterms:created>
  <dcterms:modified xsi:type="dcterms:W3CDTF">2024-01-16T01:56:38Z</dcterms:modified>
</cp:coreProperties>
</file>