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28"/>
  </p:notesMasterIdLst>
  <p:sldIdLst>
    <p:sldId id="256" r:id="rId3"/>
    <p:sldId id="741" r:id="rId4"/>
    <p:sldId id="257" r:id="rId5"/>
    <p:sldId id="742" r:id="rId6"/>
    <p:sldId id="743" r:id="rId7"/>
    <p:sldId id="258" r:id="rId8"/>
    <p:sldId id="260" r:id="rId9"/>
    <p:sldId id="259" r:id="rId10"/>
    <p:sldId id="261" r:id="rId11"/>
    <p:sldId id="277" r:id="rId12"/>
    <p:sldId id="659" r:id="rId13"/>
    <p:sldId id="703" r:id="rId14"/>
    <p:sldId id="661" r:id="rId15"/>
    <p:sldId id="704" r:id="rId16"/>
    <p:sldId id="664" r:id="rId17"/>
    <p:sldId id="668" r:id="rId18"/>
    <p:sldId id="666" r:id="rId19"/>
    <p:sldId id="667" r:id="rId20"/>
    <p:sldId id="669" r:id="rId21"/>
    <p:sldId id="262" r:id="rId22"/>
    <p:sldId id="739" r:id="rId23"/>
    <p:sldId id="264" r:id="rId24"/>
    <p:sldId id="265" r:id="rId25"/>
    <p:sldId id="266" r:id="rId26"/>
    <p:sldId id="267" r:id="rId27"/>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3D9417-5D30-4055-BF6A-EE4C360FF251}" v="2" dt="2023-07-25T23:28:45.77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396"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EB16A376-D558-47DD-8385-8CE40D40166A}"/>
    <pc:docChg chg="addSld modSld">
      <pc:chgData name="Anandi Dutta" userId="87eb70f522ca77d4" providerId="LiveId" clId="{EB16A376-D558-47DD-8385-8CE40D40166A}" dt="2023-01-09T18:57:07.667" v="71" actId="20577"/>
      <pc:docMkLst>
        <pc:docMk/>
      </pc:docMkLst>
      <pc:sldChg chg="modSp mod">
        <pc:chgData name="Anandi Dutta" userId="87eb70f522ca77d4" providerId="LiveId" clId="{EB16A376-D558-47DD-8385-8CE40D40166A}" dt="2023-01-09T18:57:07.667" v="71" actId="20577"/>
        <pc:sldMkLst>
          <pc:docMk/>
          <pc:sldMk cId="0" sldId="264"/>
        </pc:sldMkLst>
        <pc:spChg chg="mod">
          <ac:chgData name="Anandi Dutta" userId="87eb70f522ca77d4" providerId="LiveId" clId="{EB16A376-D558-47DD-8385-8CE40D40166A}" dt="2023-01-09T18:57:07.667" v="71" actId="20577"/>
          <ac:spMkLst>
            <pc:docMk/>
            <pc:sldMk cId="0" sldId="264"/>
            <ac:spMk id="2" creationId="{00000000-0000-0000-0000-000000000000}"/>
          </ac:spMkLst>
        </pc:spChg>
      </pc:sldChg>
      <pc:sldChg chg="modSp new mod">
        <pc:chgData name="Anandi Dutta" userId="87eb70f522ca77d4" providerId="LiveId" clId="{EB16A376-D558-47DD-8385-8CE40D40166A}" dt="2023-01-09T18:18:56.642" v="40" actId="113"/>
        <pc:sldMkLst>
          <pc:docMk/>
          <pc:sldMk cId="901763846" sldId="740"/>
        </pc:sldMkLst>
        <pc:spChg chg="mod">
          <ac:chgData name="Anandi Dutta" userId="87eb70f522ca77d4" providerId="LiveId" clId="{EB16A376-D558-47DD-8385-8CE40D40166A}" dt="2023-01-09T18:18:10.070" v="18" actId="20577"/>
          <ac:spMkLst>
            <pc:docMk/>
            <pc:sldMk cId="901763846" sldId="740"/>
            <ac:spMk id="2" creationId="{172D041C-6507-613E-893B-88CAFC742628}"/>
          </ac:spMkLst>
        </pc:spChg>
        <pc:spChg chg="mod">
          <ac:chgData name="Anandi Dutta" userId="87eb70f522ca77d4" providerId="LiveId" clId="{EB16A376-D558-47DD-8385-8CE40D40166A}" dt="2023-01-09T18:18:56.642" v="40" actId="113"/>
          <ac:spMkLst>
            <pc:docMk/>
            <pc:sldMk cId="901763846" sldId="740"/>
            <ac:spMk id="3" creationId="{804AD81E-6014-FD68-DDF9-2FACC8528281}"/>
          </ac:spMkLst>
        </pc:spChg>
      </pc:sldChg>
    </pc:docChg>
  </pc:docChgLst>
  <pc:docChgLst>
    <pc:chgData name="Anandi Dutta" userId="87eb70f522ca77d4" providerId="LiveId" clId="{D9520F54-8B19-4918-9FE9-FD7A2B2D97AA}"/>
    <pc:docChg chg="undo custSel addSld delSld modSld">
      <pc:chgData name="Anandi Dutta" userId="87eb70f522ca77d4" providerId="LiveId" clId="{D9520F54-8B19-4918-9FE9-FD7A2B2D97AA}" dt="2022-01-04T19:41:57.245" v="463" actId="20577"/>
      <pc:docMkLst>
        <pc:docMk/>
      </pc:docMkLst>
      <pc:sldChg chg="addSp modSp mod setBg setFolMasterObjs">
        <pc:chgData name="Anandi Dutta" userId="87eb70f522ca77d4" providerId="LiveId" clId="{D9520F54-8B19-4918-9FE9-FD7A2B2D97AA}" dt="2022-01-04T19:41:57.245" v="463" actId="20577"/>
        <pc:sldMkLst>
          <pc:docMk/>
          <pc:sldMk cId="0" sldId="256"/>
        </pc:sldMkLst>
        <pc:spChg chg="mod ord">
          <ac:chgData name="Anandi Dutta" userId="87eb70f522ca77d4" providerId="LiveId" clId="{D9520F54-8B19-4918-9FE9-FD7A2B2D97AA}" dt="2022-01-04T19:41:57.245" v="463" actId="20577"/>
          <ac:spMkLst>
            <pc:docMk/>
            <pc:sldMk cId="0" sldId="256"/>
            <ac:spMk id="2" creationId="{00000000-0000-0000-0000-000000000000}"/>
          </ac:spMkLst>
        </pc:spChg>
        <pc:spChg chg="add">
          <ac:chgData name="Anandi Dutta" userId="87eb70f522ca77d4" providerId="LiveId" clId="{D9520F54-8B19-4918-9FE9-FD7A2B2D97AA}" dt="2022-01-04T18:37:15.860" v="1" actId="26606"/>
          <ac:spMkLst>
            <pc:docMk/>
            <pc:sldMk cId="0" sldId="256"/>
            <ac:spMk id="8" creationId="{6B3BAD04-E614-4C16-8360-019FCF0045AC}"/>
          </ac:spMkLst>
        </pc:spChg>
        <pc:picChg chg="add mod">
          <ac:chgData name="Anandi Dutta" userId="87eb70f522ca77d4" providerId="LiveId" clId="{D9520F54-8B19-4918-9FE9-FD7A2B2D97AA}" dt="2022-01-04T18:37:15.860" v="1" actId="26606"/>
          <ac:picMkLst>
            <pc:docMk/>
            <pc:sldMk cId="0" sldId="256"/>
            <ac:picMk id="3" creationId="{88290E22-6165-4E3E-A2FB-F70CCFF63C14}"/>
          </ac:picMkLst>
        </pc:picChg>
      </pc:sldChg>
      <pc:sldChg chg="modSp mod">
        <pc:chgData name="Anandi Dutta" userId="87eb70f522ca77d4" providerId="LiveId" clId="{D9520F54-8B19-4918-9FE9-FD7A2B2D97AA}" dt="2022-01-04T18:37:51.791" v="7" actId="14100"/>
        <pc:sldMkLst>
          <pc:docMk/>
          <pc:sldMk cId="0" sldId="257"/>
        </pc:sldMkLst>
        <pc:spChg chg="mod">
          <ac:chgData name="Anandi Dutta" userId="87eb70f522ca77d4" providerId="LiveId" clId="{D9520F54-8B19-4918-9FE9-FD7A2B2D97AA}" dt="2022-01-04T18:37:51.791" v="7" actId="14100"/>
          <ac:spMkLst>
            <pc:docMk/>
            <pc:sldMk cId="0" sldId="257"/>
            <ac:spMk id="2" creationId="{00000000-0000-0000-0000-000000000000}"/>
          </ac:spMkLst>
        </pc:spChg>
      </pc:sldChg>
      <pc:sldChg chg="addSp modSp mod">
        <pc:chgData name="Anandi Dutta" userId="87eb70f522ca77d4" providerId="LiveId" clId="{D9520F54-8B19-4918-9FE9-FD7A2B2D97AA}" dt="2022-01-04T18:41:07.610" v="36" actId="14100"/>
        <pc:sldMkLst>
          <pc:docMk/>
          <pc:sldMk cId="0" sldId="260"/>
        </pc:sldMkLst>
        <pc:spChg chg="add mod">
          <ac:chgData name="Anandi Dutta" userId="87eb70f522ca77d4" providerId="LiveId" clId="{D9520F54-8B19-4918-9FE9-FD7A2B2D97AA}" dt="2022-01-04T18:40:16.614" v="32" actId="207"/>
          <ac:spMkLst>
            <pc:docMk/>
            <pc:sldMk cId="0" sldId="260"/>
            <ac:spMk id="25" creationId="{752274FF-C9E1-4B07-81C9-941A65DD8E72}"/>
          </ac:spMkLst>
        </pc:spChg>
        <pc:spChg chg="add mod">
          <ac:chgData name="Anandi Dutta" userId="87eb70f522ca77d4" providerId="LiveId" clId="{D9520F54-8B19-4918-9FE9-FD7A2B2D97AA}" dt="2022-01-04T18:40:44.072" v="34" actId="255"/>
          <ac:spMkLst>
            <pc:docMk/>
            <pc:sldMk cId="0" sldId="260"/>
            <ac:spMk id="26" creationId="{22DC1BEC-E2CE-4921-A51E-ADE9D2382E1A}"/>
          </ac:spMkLst>
        </pc:spChg>
        <pc:spChg chg="add mod">
          <ac:chgData name="Anandi Dutta" userId="87eb70f522ca77d4" providerId="LiveId" clId="{D9520F54-8B19-4918-9FE9-FD7A2B2D97AA}" dt="2022-01-04T18:40:28.215" v="33" actId="207"/>
          <ac:spMkLst>
            <pc:docMk/>
            <pc:sldMk cId="0" sldId="260"/>
            <ac:spMk id="27" creationId="{36A0D03C-4177-41F0-BAA9-76DF79745673}"/>
          </ac:spMkLst>
        </pc:spChg>
        <pc:spChg chg="add mod">
          <ac:chgData name="Anandi Dutta" userId="87eb70f522ca77d4" providerId="LiveId" clId="{D9520F54-8B19-4918-9FE9-FD7A2B2D97AA}" dt="2022-01-04T18:41:07.610" v="36" actId="14100"/>
          <ac:spMkLst>
            <pc:docMk/>
            <pc:sldMk cId="0" sldId="260"/>
            <ac:spMk id="28" creationId="{EDB3C7DE-6C85-4343-8EF1-40EAD6F9D341}"/>
          </ac:spMkLst>
        </pc:spChg>
      </pc:sldChg>
      <pc:sldChg chg="addSp modSp mod setBg setFolMasterObjs">
        <pc:chgData name="Anandi Dutta" userId="87eb70f522ca77d4" providerId="LiveId" clId="{D9520F54-8B19-4918-9FE9-FD7A2B2D97AA}" dt="2022-01-04T19:15:06.879" v="197" actId="14100"/>
        <pc:sldMkLst>
          <pc:docMk/>
          <pc:sldMk cId="0" sldId="261"/>
        </pc:sldMkLst>
        <pc:spChg chg="mod">
          <ac:chgData name="Anandi Dutta" userId="87eb70f522ca77d4" providerId="LiveId" clId="{D9520F54-8B19-4918-9FE9-FD7A2B2D97AA}" dt="2022-01-04T19:15:06.879" v="197" actId="14100"/>
          <ac:spMkLst>
            <pc:docMk/>
            <pc:sldMk cId="0" sldId="261"/>
            <ac:spMk id="3" creationId="{00000000-0000-0000-0000-000000000000}"/>
          </ac:spMkLst>
        </pc:spChg>
        <pc:spChg chg="add">
          <ac:chgData name="Anandi Dutta" userId="87eb70f522ca77d4" providerId="LiveId" clId="{D9520F54-8B19-4918-9FE9-FD7A2B2D97AA}" dt="2022-01-04T19:14:12.160" v="188" actId="26606"/>
          <ac:spMkLst>
            <pc:docMk/>
            <pc:sldMk cId="0" sldId="261"/>
            <ac:spMk id="8" creationId="{5E39A796-BE83-48B1-B33F-35C4A32AAB57}"/>
          </ac:spMkLst>
        </pc:spChg>
        <pc:spChg chg="add">
          <ac:chgData name="Anandi Dutta" userId="87eb70f522ca77d4" providerId="LiveId" clId="{D9520F54-8B19-4918-9FE9-FD7A2B2D97AA}" dt="2022-01-04T19:14:12.160" v="188" actId="26606"/>
          <ac:spMkLst>
            <pc:docMk/>
            <pc:sldMk cId="0" sldId="261"/>
            <ac:spMk id="10" creationId="{72F84B47-E267-4194-8194-831DB7B5547F}"/>
          </ac:spMkLst>
        </pc:spChg>
        <pc:picChg chg="mod ord">
          <ac:chgData name="Anandi Dutta" userId="87eb70f522ca77d4" providerId="LiveId" clId="{D9520F54-8B19-4918-9FE9-FD7A2B2D97AA}" dt="2022-01-04T19:14:12.160" v="188" actId="26606"/>
          <ac:picMkLst>
            <pc:docMk/>
            <pc:sldMk cId="0" sldId="261"/>
            <ac:picMk id="2" creationId="{00000000-0000-0000-0000-000000000000}"/>
          </ac:picMkLst>
        </pc:picChg>
      </pc:sldChg>
      <pc:sldChg chg="addSp modSp mod setBg setFolMasterObjs">
        <pc:chgData name="Anandi Dutta" userId="87eb70f522ca77d4" providerId="LiveId" clId="{D9520F54-8B19-4918-9FE9-FD7A2B2D97AA}" dt="2022-01-04T19:15:21.398" v="198" actId="26606"/>
        <pc:sldMkLst>
          <pc:docMk/>
          <pc:sldMk cId="0" sldId="262"/>
        </pc:sldMkLst>
        <pc:spChg chg="mod">
          <ac:chgData name="Anandi Dutta" userId="87eb70f522ca77d4" providerId="LiveId" clId="{D9520F54-8B19-4918-9FE9-FD7A2B2D97AA}" dt="2022-01-04T19:15:21.398" v="198" actId="26606"/>
          <ac:spMkLst>
            <pc:docMk/>
            <pc:sldMk cId="0" sldId="262"/>
            <ac:spMk id="2" creationId="{00000000-0000-0000-0000-000000000000}"/>
          </ac:spMkLst>
        </pc:spChg>
        <pc:spChg chg="add">
          <ac:chgData name="Anandi Dutta" userId="87eb70f522ca77d4" providerId="LiveId" clId="{D9520F54-8B19-4918-9FE9-FD7A2B2D97AA}" dt="2022-01-04T19:15:21.398" v="198" actId="26606"/>
          <ac:spMkLst>
            <pc:docMk/>
            <pc:sldMk cId="0" sldId="262"/>
            <ac:spMk id="7" creationId="{7CB4857B-ED7C-444D-9F04-2F885114A1C2}"/>
          </ac:spMkLst>
        </pc:spChg>
        <pc:spChg chg="add">
          <ac:chgData name="Anandi Dutta" userId="87eb70f522ca77d4" providerId="LiveId" clId="{D9520F54-8B19-4918-9FE9-FD7A2B2D97AA}" dt="2022-01-04T19:15:21.398" v="198" actId="26606"/>
          <ac:spMkLst>
            <pc:docMk/>
            <pc:sldMk cId="0" sldId="262"/>
            <ac:spMk id="9" creationId="{D18046FB-44EA-4FD8-A585-EA09A319B2D0}"/>
          </ac:spMkLst>
        </pc:spChg>
        <pc:spChg chg="add">
          <ac:chgData name="Anandi Dutta" userId="87eb70f522ca77d4" providerId="LiveId" clId="{D9520F54-8B19-4918-9FE9-FD7A2B2D97AA}" dt="2022-01-04T19:15:21.398" v="198" actId="26606"/>
          <ac:spMkLst>
            <pc:docMk/>
            <pc:sldMk cId="0" sldId="262"/>
            <ac:spMk id="11" creationId="{479F5F2B-8B58-4140-AE6A-51F6C67B18D9}"/>
          </ac:spMkLst>
        </pc:spChg>
      </pc:sldChg>
      <pc:sldChg chg="addSp modSp mod setBg setFolMasterObjs">
        <pc:chgData name="Anandi Dutta" userId="87eb70f522ca77d4" providerId="LiveId" clId="{D9520F54-8B19-4918-9FE9-FD7A2B2D97AA}" dt="2022-01-04T19:17:52.009" v="225" actId="20577"/>
        <pc:sldMkLst>
          <pc:docMk/>
          <pc:sldMk cId="0" sldId="263"/>
        </pc:sldMkLst>
        <pc:spChg chg="mod">
          <ac:chgData name="Anandi Dutta" userId="87eb70f522ca77d4" providerId="LiveId" clId="{D9520F54-8B19-4918-9FE9-FD7A2B2D97AA}" dt="2022-01-04T19:17:52.009" v="225" actId="20577"/>
          <ac:spMkLst>
            <pc:docMk/>
            <pc:sldMk cId="0" sldId="263"/>
            <ac:spMk id="3" creationId="{00000000-0000-0000-0000-000000000000}"/>
          </ac:spMkLst>
        </pc:spChg>
        <pc:spChg chg="add">
          <ac:chgData name="Anandi Dutta" userId="87eb70f522ca77d4" providerId="LiveId" clId="{D9520F54-8B19-4918-9FE9-FD7A2B2D97AA}" dt="2022-01-04T19:15:32.119" v="199" actId="26606"/>
          <ac:spMkLst>
            <pc:docMk/>
            <pc:sldMk cId="0" sldId="263"/>
            <ac:spMk id="8" creationId="{5E39A796-BE83-48B1-B33F-35C4A32AAB57}"/>
          </ac:spMkLst>
        </pc:spChg>
        <pc:spChg chg="add">
          <ac:chgData name="Anandi Dutta" userId="87eb70f522ca77d4" providerId="LiveId" clId="{D9520F54-8B19-4918-9FE9-FD7A2B2D97AA}" dt="2022-01-04T19:15:32.119" v="199" actId="26606"/>
          <ac:spMkLst>
            <pc:docMk/>
            <pc:sldMk cId="0" sldId="263"/>
            <ac:spMk id="10" creationId="{72F84B47-E267-4194-8194-831DB7B5547F}"/>
          </ac:spMkLst>
        </pc:spChg>
        <pc:picChg chg="mod ord">
          <ac:chgData name="Anandi Dutta" userId="87eb70f522ca77d4" providerId="LiveId" clId="{D9520F54-8B19-4918-9FE9-FD7A2B2D97AA}" dt="2022-01-04T19:15:32.119" v="199" actId="26606"/>
          <ac:picMkLst>
            <pc:docMk/>
            <pc:sldMk cId="0" sldId="263"/>
            <ac:picMk id="2" creationId="{00000000-0000-0000-0000-000000000000}"/>
          </ac:picMkLst>
        </pc:picChg>
      </pc:sldChg>
      <pc:sldChg chg="addSp delSp modSp mod setBg setFolMasterObjs setClrOvrMap">
        <pc:chgData name="Anandi Dutta" userId="87eb70f522ca77d4" providerId="LiveId" clId="{D9520F54-8B19-4918-9FE9-FD7A2B2D97AA}" dt="2022-01-04T19:18:30.658" v="226" actId="14100"/>
        <pc:sldMkLst>
          <pc:docMk/>
          <pc:sldMk cId="0" sldId="264"/>
        </pc:sldMkLst>
        <pc:spChg chg="mod">
          <ac:chgData name="Anandi Dutta" userId="87eb70f522ca77d4" providerId="LiveId" clId="{D9520F54-8B19-4918-9FE9-FD7A2B2D97AA}" dt="2022-01-04T19:17:50.772" v="223" actId="26606"/>
          <ac:spMkLst>
            <pc:docMk/>
            <pc:sldMk cId="0" sldId="264"/>
            <ac:spMk id="2" creationId="{00000000-0000-0000-0000-000000000000}"/>
          </ac:spMkLst>
        </pc:spChg>
        <pc:spChg chg="mod">
          <ac:chgData name="Anandi Dutta" userId="87eb70f522ca77d4" providerId="LiveId" clId="{D9520F54-8B19-4918-9FE9-FD7A2B2D97AA}" dt="2022-01-04T19:17:50.772" v="223" actId="26606"/>
          <ac:spMkLst>
            <pc:docMk/>
            <pc:sldMk cId="0" sldId="264"/>
            <ac:spMk id="4" creationId="{00000000-0000-0000-0000-000000000000}"/>
          </ac:spMkLst>
        </pc:spChg>
        <pc:spChg chg="add del">
          <ac:chgData name="Anandi Dutta" userId="87eb70f522ca77d4" providerId="LiveId" clId="{D9520F54-8B19-4918-9FE9-FD7A2B2D97AA}" dt="2022-01-04T19:16:17.359" v="207" actId="26606"/>
          <ac:spMkLst>
            <pc:docMk/>
            <pc:sldMk cId="0" sldId="264"/>
            <ac:spMk id="9" creationId="{A3BAF07C-C39E-42EB-BB22-8D46691D9735}"/>
          </ac:spMkLst>
        </pc:spChg>
        <pc:spChg chg="add del">
          <ac:chgData name="Anandi Dutta" userId="87eb70f522ca77d4" providerId="LiveId" clId="{D9520F54-8B19-4918-9FE9-FD7A2B2D97AA}" dt="2022-01-04T19:16:17.359" v="207" actId="26606"/>
          <ac:spMkLst>
            <pc:docMk/>
            <pc:sldMk cId="0" sldId="264"/>
            <ac:spMk id="32" creationId="{44C110BA-81E8-4247-853A-5F2B93E92E46}"/>
          </ac:spMkLst>
        </pc:spChg>
        <pc:spChg chg="add del">
          <ac:chgData name="Anandi Dutta" userId="87eb70f522ca77d4" providerId="LiveId" clId="{D9520F54-8B19-4918-9FE9-FD7A2B2D97AA}" dt="2022-01-04T19:17:50.772" v="223" actId="26606"/>
          <ac:spMkLst>
            <pc:docMk/>
            <pc:sldMk cId="0" sldId="264"/>
            <ac:spMk id="34" creationId="{46F7435D-E3DB-47B1-BA61-B00ACC83A9DE}"/>
          </ac:spMkLst>
        </pc:spChg>
        <pc:spChg chg="add del">
          <ac:chgData name="Anandi Dutta" userId="87eb70f522ca77d4" providerId="LiveId" clId="{D9520F54-8B19-4918-9FE9-FD7A2B2D97AA}" dt="2022-01-04T19:17:50.772" v="223" actId="26606"/>
          <ac:spMkLst>
            <pc:docMk/>
            <pc:sldMk cId="0" sldId="264"/>
            <ac:spMk id="35" creationId="{F263A0B5-F8C4-4116-809F-78A768EA79A6}"/>
          </ac:spMkLst>
        </pc:spChg>
        <pc:grpChg chg="add del">
          <ac:chgData name="Anandi Dutta" userId="87eb70f522ca77d4" providerId="LiveId" clId="{D9520F54-8B19-4918-9FE9-FD7A2B2D97AA}" dt="2022-01-04T19:16:17.359" v="207" actId="26606"/>
          <ac:grpSpMkLst>
            <pc:docMk/>
            <pc:sldMk cId="0" sldId="264"/>
            <ac:grpSpMk id="11" creationId="{D8E9CF54-0466-4261-9E62-0249E60E1886}"/>
          </ac:grpSpMkLst>
        </pc:grpChg>
        <pc:picChg chg="mod ord">
          <ac:chgData name="Anandi Dutta" userId="87eb70f522ca77d4" providerId="LiveId" clId="{D9520F54-8B19-4918-9FE9-FD7A2B2D97AA}" dt="2022-01-04T19:18:30.658" v="226" actId="14100"/>
          <ac:picMkLst>
            <pc:docMk/>
            <pc:sldMk cId="0" sldId="264"/>
            <ac:picMk id="3" creationId="{00000000-0000-0000-0000-000000000000}"/>
          </ac:picMkLst>
        </pc:picChg>
      </pc:sldChg>
      <pc:sldChg chg="modSp mod">
        <pc:chgData name="Anandi Dutta" userId="87eb70f522ca77d4" providerId="LiveId" clId="{D9520F54-8B19-4918-9FE9-FD7A2B2D97AA}" dt="2022-01-04T19:19:32.210" v="234" actId="1076"/>
        <pc:sldMkLst>
          <pc:docMk/>
          <pc:sldMk cId="0" sldId="266"/>
        </pc:sldMkLst>
        <pc:spChg chg="mod">
          <ac:chgData name="Anandi Dutta" userId="87eb70f522ca77d4" providerId="LiveId" clId="{D9520F54-8B19-4918-9FE9-FD7A2B2D97AA}" dt="2022-01-04T19:19:26.444" v="233" actId="1076"/>
          <ac:spMkLst>
            <pc:docMk/>
            <pc:sldMk cId="0" sldId="266"/>
            <ac:spMk id="6" creationId="{00000000-0000-0000-0000-000000000000}"/>
          </ac:spMkLst>
        </pc:spChg>
        <pc:spChg chg="mod">
          <ac:chgData name="Anandi Dutta" userId="87eb70f522ca77d4" providerId="LiveId" clId="{D9520F54-8B19-4918-9FE9-FD7A2B2D97AA}" dt="2022-01-04T19:19:32.210" v="234" actId="1076"/>
          <ac:spMkLst>
            <pc:docMk/>
            <pc:sldMk cId="0" sldId="266"/>
            <ac:spMk id="7" creationId="{00000000-0000-0000-0000-000000000000}"/>
          </ac:spMkLst>
        </pc:spChg>
        <pc:picChg chg="mod">
          <ac:chgData name="Anandi Dutta" userId="87eb70f522ca77d4" providerId="LiveId" clId="{D9520F54-8B19-4918-9FE9-FD7A2B2D97AA}" dt="2022-01-04T19:18:57.363" v="228" actId="14100"/>
          <ac:picMkLst>
            <pc:docMk/>
            <pc:sldMk cId="0" sldId="266"/>
            <ac:picMk id="3" creationId="{00000000-0000-0000-0000-000000000000}"/>
          </ac:picMkLst>
        </pc:picChg>
        <pc:picChg chg="mod">
          <ac:chgData name="Anandi Dutta" userId="87eb70f522ca77d4" providerId="LiveId" clId="{D9520F54-8B19-4918-9FE9-FD7A2B2D97AA}" dt="2022-01-04T19:19:02.978" v="229" actId="1076"/>
          <ac:picMkLst>
            <pc:docMk/>
            <pc:sldMk cId="0" sldId="266"/>
            <ac:picMk id="4" creationId="{00000000-0000-0000-0000-000000000000}"/>
          </ac:picMkLst>
        </pc:picChg>
        <pc:picChg chg="mod">
          <ac:chgData name="Anandi Dutta" userId="87eb70f522ca77d4" providerId="LiveId" clId="{D9520F54-8B19-4918-9FE9-FD7A2B2D97AA}" dt="2022-01-04T19:19:10.261" v="232" actId="1076"/>
          <ac:picMkLst>
            <pc:docMk/>
            <pc:sldMk cId="0" sldId="266"/>
            <ac:picMk id="5" creationId="{00000000-0000-0000-0000-000000000000}"/>
          </ac:picMkLst>
        </pc:picChg>
      </pc:sldChg>
      <pc:sldChg chg="modSp del mod">
        <pc:chgData name="Anandi Dutta" userId="87eb70f522ca77d4" providerId="LiveId" clId="{D9520F54-8B19-4918-9FE9-FD7A2B2D97AA}" dt="2022-01-04T19:21:15.825" v="237" actId="2696"/>
        <pc:sldMkLst>
          <pc:docMk/>
          <pc:sldMk cId="0" sldId="268"/>
        </pc:sldMkLst>
        <pc:picChg chg="mod">
          <ac:chgData name="Anandi Dutta" userId="87eb70f522ca77d4" providerId="LiveId" clId="{D9520F54-8B19-4918-9FE9-FD7A2B2D97AA}" dt="2022-01-04T19:19:53.442" v="235" actId="14100"/>
          <ac:picMkLst>
            <pc:docMk/>
            <pc:sldMk cId="0" sldId="268"/>
            <ac:picMk id="2" creationId="{00000000-0000-0000-0000-000000000000}"/>
          </ac:picMkLst>
        </pc:picChg>
      </pc:sldChg>
      <pc:sldChg chg="del">
        <pc:chgData name="Anandi Dutta" userId="87eb70f522ca77d4" providerId="LiveId" clId="{D9520F54-8B19-4918-9FE9-FD7A2B2D97AA}" dt="2022-01-04T19:21:12.235" v="236" actId="2696"/>
        <pc:sldMkLst>
          <pc:docMk/>
          <pc:sldMk cId="0" sldId="269"/>
        </pc:sldMkLst>
      </pc:sldChg>
      <pc:sldChg chg="addSp delSp modSp mod">
        <pc:chgData name="Anandi Dutta" userId="87eb70f522ca77d4" providerId="LiveId" clId="{D9520F54-8B19-4918-9FE9-FD7A2B2D97AA}" dt="2022-01-04T19:32:20.752" v="425" actId="20577"/>
        <pc:sldMkLst>
          <pc:docMk/>
          <pc:sldMk cId="0" sldId="270"/>
        </pc:sldMkLst>
        <pc:spChg chg="mod">
          <ac:chgData name="Anandi Dutta" userId="87eb70f522ca77d4" providerId="LiveId" clId="{D9520F54-8B19-4918-9FE9-FD7A2B2D97AA}" dt="2022-01-04T19:29:53.199" v="354" actId="14100"/>
          <ac:spMkLst>
            <pc:docMk/>
            <pc:sldMk cId="0" sldId="270"/>
            <ac:spMk id="2" creationId="{00000000-0000-0000-0000-000000000000}"/>
          </ac:spMkLst>
        </pc:spChg>
        <pc:spChg chg="del mod">
          <ac:chgData name="Anandi Dutta" userId="87eb70f522ca77d4" providerId="LiveId" clId="{D9520F54-8B19-4918-9FE9-FD7A2B2D97AA}" dt="2022-01-04T19:25:19.534" v="256"/>
          <ac:spMkLst>
            <pc:docMk/>
            <pc:sldMk cId="0" sldId="270"/>
            <ac:spMk id="3" creationId="{00000000-0000-0000-0000-000000000000}"/>
          </ac:spMkLst>
        </pc:spChg>
        <pc:graphicFrameChg chg="add mod modGraphic">
          <ac:chgData name="Anandi Dutta" userId="87eb70f522ca77d4" providerId="LiveId" clId="{D9520F54-8B19-4918-9FE9-FD7A2B2D97AA}" dt="2022-01-04T19:32:20.752" v="425" actId="20577"/>
          <ac:graphicFrameMkLst>
            <pc:docMk/>
            <pc:sldMk cId="0" sldId="270"/>
            <ac:graphicFrameMk id="4" creationId="{84B22474-B8EB-4660-8419-19F51D42E1AA}"/>
          </ac:graphicFrameMkLst>
        </pc:graphicFrameChg>
      </pc:sldChg>
      <pc:sldChg chg="addSp modSp mod setBg setFolMasterObjs">
        <pc:chgData name="Anandi Dutta" userId="87eb70f522ca77d4" providerId="LiveId" clId="{D9520F54-8B19-4918-9FE9-FD7A2B2D97AA}" dt="2022-01-04T19:32:57.435" v="427" actId="5793"/>
        <pc:sldMkLst>
          <pc:docMk/>
          <pc:sldMk cId="0" sldId="271"/>
        </pc:sldMkLst>
        <pc:spChg chg="mod">
          <ac:chgData name="Anandi Dutta" userId="87eb70f522ca77d4" providerId="LiveId" clId="{D9520F54-8B19-4918-9FE9-FD7A2B2D97AA}" dt="2022-01-04T19:32:57.435" v="427" actId="5793"/>
          <ac:spMkLst>
            <pc:docMk/>
            <pc:sldMk cId="0" sldId="271"/>
            <ac:spMk id="2" creationId="{00000000-0000-0000-0000-000000000000}"/>
          </ac:spMkLst>
        </pc:spChg>
        <pc:spChg chg="add">
          <ac:chgData name="Anandi Dutta" userId="87eb70f522ca77d4" providerId="LiveId" clId="{D9520F54-8B19-4918-9FE9-FD7A2B2D97AA}" dt="2022-01-04T19:32:49.272" v="426" actId="26606"/>
          <ac:spMkLst>
            <pc:docMk/>
            <pc:sldMk cId="0" sldId="271"/>
            <ac:spMk id="8" creationId="{2B97F24A-32CE-4C1C-A50D-3016B394DCFB}"/>
          </ac:spMkLst>
        </pc:spChg>
        <pc:spChg chg="add">
          <ac:chgData name="Anandi Dutta" userId="87eb70f522ca77d4" providerId="LiveId" clId="{D9520F54-8B19-4918-9FE9-FD7A2B2D97AA}" dt="2022-01-04T19:32:49.272" v="426" actId="26606"/>
          <ac:spMkLst>
            <pc:docMk/>
            <pc:sldMk cId="0" sldId="271"/>
            <ac:spMk id="10" creationId="{CD8B4F24-440B-49E9-B85D-733523DC064B}"/>
          </ac:spMkLst>
        </pc:spChg>
        <pc:picChg chg="mod">
          <ac:chgData name="Anandi Dutta" userId="87eb70f522ca77d4" providerId="LiveId" clId="{D9520F54-8B19-4918-9FE9-FD7A2B2D97AA}" dt="2022-01-04T19:32:49.272" v="426" actId="26606"/>
          <ac:picMkLst>
            <pc:docMk/>
            <pc:sldMk cId="0" sldId="271"/>
            <ac:picMk id="3" creationId="{00000000-0000-0000-0000-000000000000}"/>
          </ac:picMkLst>
        </pc:picChg>
      </pc:sldChg>
      <pc:sldChg chg="addSp modSp mod setBg setFolMasterObjs">
        <pc:chgData name="Anandi Dutta" userId="87eb70f522ca77d4" providerId="LiveId" clId="{D9520F54-8B19-4918-9FE9-FD7A2B2D97AA}" dt="2022-01-04T19:33:07.653" v="428" actId="26606"/>
        <pc:sldMkLst>
          <pc:docMk/>
          <pc:sldMk cId="0" sldId="272"/>
        </pc:sldMkLst>
        <pc:spChg chg="mod">
          <ac:chgData name="Anandi Dutta" userId="87eb70f522ca77d4" providerId="LiveId" clId="{D9520F54-8B19-4918-9FE9-FD7A2B2D97AA}" dt="2022-01-04T19:33:07.653" v="428" actId="26606"/>
          <ac:spMkLst>
            <pc:docMk/>
            <pc:sldMk cId="0" sldId="272"/>
            <ac:spMk id="2" creationId="{00000000-0000-0000-0000-000000000000}"/>
          </ac:spMkLst>
        </pc:spChg>
        <pc:spChg chg="add">
          <ac:chgData name="Anandi Dutta" userId="87eb70f522ca77d4" providerId="LiveId" clId="{D9520F54-8B19-4918-9FE9-FD7A2B2D97AA}" dt="2022-01-04T19:33:07.653" v="428" actId="26606"/>
          <ac:spMkLst>
            <pc:docMk/>
            <pc:sldMk cId="0" sldId="272"/>
            <ac:spMk id="8" creationId="{2B97F24A-32CE-4C1C-A50D-3016B394DCFB}"/>
          </ac:spMkLst>
        </pc:spChg>
        <pc:spChg chg="add">
          <ac:chgData name="Anandi Dutta" userId="87eb70f522ca77d4" providerId="LiveId" clId="{D9520F54-8B19-4918-9FE9-FD7A2B2D97AA}" dt="2022-01-04T19:33:07.653" v="428" actId="26606"/>
          <ac:spMkLst>
            <pc:docMk/>
            <pc:sldMk cId="0" sldId="272"/>
            <ac:spMk id="10" creationId="{CD8B4F24-440B-49E9-B85D-733523DC064B}"/>
          </ac:spMkLst>
        </pc:spChg>
        <pc:picChg chg="mod">
          <ac:chgData name="Anandi Dutta" userId="87eb70f522ca77d4" providerId="LiveId" clId="{D9520F54-8B19-4918-9FE9-FD7A2B2D97AA}" dt="2022-01-04T19:33:07.653" v="428" actId="26606"/>
          <ac:picMkLst>
            <pc:docMk/>
            <pc:sldMk cId="0" sldId="272"/>
            <ac:picMk id="3" creationId="{00000000-0000-0000-0000-000000000000}"/>
          </ac:picMkLst>
        </pc:picChg>
      </pc:sldChg>
      <pc:sldChg chg="addSp delSp modSp mod setBg setFolMasterObjs">
        <pc:chgData name="Anandi Dutta" userId="87eb70f522ca77d4" providerId="LiveId" clId="{D9520F54-8B19-4918-9FE9-FD7A2B2D97AA}" dt="2022-01-04T19:33:26.274" v="431" actId="26606"/>
        <pc:sldMkLst>
          <pc:docMk/>
          <pc:sldMk cId="0" sldId="273"/>
        </pc:sldMkLst>
        <pc:spChg chg="mod">
          <ac:chgData name="Anandi Dutta" userId="87eb70f522ca77d4" providerId="LiveId" clId="{D9520F54-8B19-4918-9FE9-FD7A2B2D97AA}" dt="2022-01-04T19:33:26.274" v="431" actId="26606"/>
          <ac:spMkLst>
            <pc:docMk/>
            <pc:sldMk cId="0" sldId="273"/>
            <ac:spMk id="2" creationId="{00000000-0000-0000-0000-000000000000}"/>
          </ac:spMkLst>
        </pc:spChg>
        <pc:spChg chg="add del">
          <ac:chgData name="Anandi Dutta" userId="87eb70f522ca77d4" providerId="LiveId" clId="{D9520F54-8B19-4918-9FE9-FD7A2B2D97AA}" dt="2022-01-04T19:33:26.259" v="430" actId="26606"/>
          <ac:spMkLst>
            <pc:docMk/>
            <pc:sldMk cId="0" sldId="273"/>
            <ac:spMk id="8" creationId="{D4771268-CB57-404A-9271-370EB28F6090}"/>
          </ac:spMkLst>
        </pc:spChg>
        <pc:spChg chg="add">
          <ac:chgData name="Anandi Dutta" userId="87eb70f522ca77d4" providerId="LiveId" clId="{D9520F54-8B19-4918-9FE9-FD7A2B2D97AA}" dt="2022-01-04T19:33:26.274" v="431" actId="26606"/>
          <ac:spMkLst>
            <pc:docMk/>
            <pc:sldMk cId="0" sldId="273"/>
            <ac:spMk id="10" creationId="{AF2F604E-43BE-4DC3-B983-E071523364F8}"/>
          </ac:spMkLst>
        </pc:spChg>
        <pc:spChg chg="add">
          <ac:chgData name="Anandi Dutta" userId="87eb70f522ca77d4" providerId="LiveId" clId="{D9520F54-8B19-4918-9FE9-FD7A2B2D97AA}" dt="2022-01-04T19:33:26.274" v="431" actId="26606"/>
          <ac:spMkLst>
            <pc:docMk/>
            <pc:sldMk cId="0" sldId="273"/>
            <ac:spMk id="11" creationId="{68AF5748-FED8-45BA-8631-26D1D10F3246}"/>
          </ac:spMkLst>
        </pc:spChg>
        <pc:spChg chg="add">
          <ac:chgData name="Anandi Dutta" userId="87eb70f522ca77d4" providerId="LiveId" clId="{D9520F54-8B19-4918-9FE9-FD7A2B2D97AA}" dt="2022-01-04T19:33:26.274" v="431" actId="26606"/>
          <ac:spMkLst>
            <pc:docMk/>
            <pc:sldMk cId="0" sldId="273"/>
            <ac:spMk id="12" creationId="{08C9B587-E65E-4B52-B37C-ABEBB6E87928}"/>
          </ac:spMkLst>
        </pc:spChg>
        <pc:picChg chg="mod">
          <ac:chgData name="Anandi Dutta" userId="87eb70f522ca77d4" providerId="LiveId" clId="{D9520F54-8B19-4918-9FE9-FD7A2B2D97AA}" dt="2022-01-04T19:33:26.274" v="431" actId="26606"/>
          <ac:picMkLst>
            <pc:docMk/>
            <pc:sldMk cId="0" sldId="273"/>
            <ac:picMk id="3" creationId="{00000000-0000-0000-0000-000000000000}"/>
          </ac:picMkLst>
        </pc:picChg>
      </pc:sldChg>
      <pc:sldChg chg="addSp modSp mod setBg setFolMasterObjs">
        <pc:chgData name="Anandi Dutta" userId="87eb70f522ca77d4" providerId="LiveId" clId="{D9520F54-8B19-4918-9FE9-FD7A2B2D97AA}" dt="2022-01-04T19:33:42.125" v="432" actId="26606"/>
        <pc:sldMkLst>
          <pc:docMk/>
          <pc:sldMk cId="0" sldId="274"/>
        </pc:sldMkLst>
        <pc:spChg chg="mod ord">
          <ac:chgData name="Anandi Dutta" userId="87eb70f522ca77d4" providerId="LiveId" clId="{D9520F54-8B19-4918-9FE9-FD7A2B2D97AA}" dt="2022-01-04T19:33:42.125" v="432" actId="26606"/>
          <ac:spMkLst>
            <pc:docMk/>
            <pc:sldMk cId="0" sldId="274"/>
            <ac:spMk id="2" creationId="{00000000-0000-0000-0000-000000000000}"/>
          </ac:spMkLst>
        </pc:spChg>
        <pc:spChg chg="add">
          <ac:chgData name="Anandi Dutta" userId="87eb70f522ca77d4" providerId="LiveId" clId="{D9520F54-8B19-4918-9FE9-FD7A2B2D97AA}" dt="2022-01-04T19:33:42.125" v="432" actId="26606"/>
          <ac:spMkLst>
            <pc:docMk/>
            <pc:sldMk cId="0" sldId="274"/>
            <ac:spMk id="9" creationId="{A4AC5506-6312-4701-8D3C-40187889A947}"/>
          </ac:spMkLst>
        </pc:spChg>
        <pc:picChg chg="mod">
          <ac:chgData name="Anandi Dutta" userId="87eb70f522ca77d4" providerId="LiveId" clId="{D9520F54-8B19-4918-9FE9-FD7A2B2D97AA}" dt="2022-01-04T19:33:42.125" v="432" actId="26606"/>
          <ac:picMkLst>
            <pc:docMk/>
            <pc:sldMk cId="0" sldId="274"/>
            <ac:picMk id="3" creationId="{00000000-0000-0000-0000-000000000000}"/>
          </ac:picMkLst>
        </pc:picChg>
        <pc:picChg chg="mod">
          <ac:chgData name="Anandi Dutta" userId="87eb70f522ca77d4" providerId="LiveId" clId="{D9520F54-8B19-4918-9FE9-FD7A2B2D97AA}" dt="2022-01-04T19:33:42.125" v="432" actId="26606"/>
          <ac:picMkLst>
            <pc:docMk/>
            <pc:sldMk cId="0" sldId="274"/>
            <ac:picMk id="4" creationId="{00000000-0000-0000-0000-000000000000}"/>
          </ac:picMkLst>
        </pc:picChg>
      </pc:sldChg>
      <pc:sldChg chg="addSp modSp mod setBg setFolMasterObjs">
        <pc:chgData name="Anandi Dutta" userId="87eb70f522ca77d4" providerId="LiveId" clId="{D9520F54-8B19-4918-9FE9-FD7A2B2D97AA}" dt="2022-01-04T19:33:56.771" v="433" actId="26606"/>
        <pc:sldMkLst>
          <pc:docMk/>
          <pc:sldMk cId="0" sldId="275"/>
        </pc:sldMkLst>
        <pc:spChg chg="mod">
          <ac:chgData name="Anandi Dutta" userId="87eb70f522ca77d4" providerId="LiveId" clId="{D9520F54-8B19-4918-9FE9-FD7A2B2D97AA}" dt="2022-01-04T19:33:56.771" v="433" actId="26606"/>
          <ac:spMkLst>
            <pc:docMk/>
            <pc:sldMk cId="0" sldId="275"/>
            <ac:spMk id="2" creationId="{00000000-0000-0000-0000-000000000000}"/>
          </ac:spMkLst>
        </pc:spChg>
        <pc:spChg chg="add">
          <ac:chgData name="Anandi Dutta" userId="87eb70f522ca77d4" providerId="LiveId" clId="{D9520F54-8B19-4918-9FE9-FD7A2B2D97AA}" dt="2022-01-04T19:33:56.771" v="433" actId="26606"/>
          <ac:spMkLst>
            <pc:docMk/>
            <pc:sldMk cId="0" sldId="275"/>
            <ac:spMk id="9" creationId="{823AC064-BC96-4F32-8AE1-B2FD38754823}"/>
          </ac:spMkLst>
        </pc:spChg>
        <pc:picChg chg="mod">
          <ac:chgData name="Anandi Dutta" userId="87eb70f522ca77d4" providerId="LiveId" clId="{D9520F54-8B19-4918-9FE9-FD7A2B2D97AA}" dt="2022-01-04T19:33:56.771" v="433" actId="26606"/>
          <ac:picMkLst>
            <pc:docMk/>
            <pc:sldMk cId="0" sldId="275"/>
            <ac:picMk id="3" creationId="{00000000-0000-0000-0000-000000000000}"/>
          </ac:picMkLst>
        </pc:picChg>
        <pc:picChg chg="mod">
          <ac:chgData name="Anandi Dutta" userId="87eb70f522ca77d4" providerId="LiveId" clId="{D9520F54-8B19-4918-9FE9-FD7A2B2D97AA}" dt="2022-01-04T19:33:56.771" v="433" actId="26606"/>
          <ac:picMkLst>
            <pc:docMk/>
            <pc:sldMk cId="0" sldId="275"/>
            <ac:picMk id="4" creationId="{00000000-0000-0000-0000-000000000000}"/>
          </ac:picMkLst>
        </pc:picChg>
        <pc:cxnChg chg="add">
          <ac:chgData name="Anandi Dutta" userId="87eb70f522ca77d4" providerId="LiveId" clId="{D9520F54-8B19-4918-9FE9-FD7A2B2D97AA}" dt="2022-01-04T19:33:56.771" v="433" actId="26606"/>
          <ac:cxnSpMkLst>
            <pc:docMk/>
            <pc:sldMk cId="0" sldId="275"/>
            <ac:cxnSpMk id="11" creationId="{7E7C77BC-7138-40B1-A15B-20F57A494629}"/>
          </ac:cxnSpMkLst>
        </pc:cxnChg>
        <pc:cxnChg chg="add">
          <ac:chgData name="Anandi Dutta" userId="87eb70f522ca77d4" providerId="LiveId" clId="{D9520F54-8B19-4918-9FE9-FD7A2B2D97AA}" dt="2022-01-04T19:33:56.771" v="433" actId="26606"/>
          <ac:cxnSpMkLst>
            <pc:docMk/>
            <pc:sldMk cId="0" sldId="275"/>
            <ac:cxnSpMk id="13" creationId="{DB146403-F3D6-484B-B2ED-97F9565D0370}"/>
          </ac:cxnSpMkLst>
        </pc:cxnChg>
      </pc:sldChg>
      <pc:sldChg chg="addSp modSp mod setBg setFolMasterObjs">
        <pc:chgData name="Anandi Dutta" userId="87eb70f522ca77d4" providerId="LiveId" clId="{D9520F54-8B19-4918-9FE9-FD7A2B2D97AA}" dt="2022-01-04T19:34:29.066" v="434" actId="26606"/>
        <pc:sldMkLst>
          <pc:docMk/>
          <pc:sldMk cId="0" sldId="276"/>
        </pc:sldMkLst>
        <pc:spChg chg="mod">
          <ac:chgData name="Anandi Dutta" userId="87eb70f522ca77d4" providerId="LiveId" clId="{D9520F54-8B19-4918-9FE9-FD7A2B2D97AA}" dt="2022-01-04T19:34:29.066" v="434" actId="26606"/>
          <ac:spMkLst>
            <pc:docMk/>
            <pc:sldMk cId="0" sldId="276"/>
            <ac:spMk id="2" creationId="{00000000-0000-0000-0000-000000000000}"/>
          </ac:spMkLst>
        </pc:spChg>
        <pc:spChg chg="add">
          <ac:chgData name="Anandi Dutta" userId="87eb70f522ca77d4" providerId="LiveId" clId="{D9520F54-8B19-4918-9FE9-FD7A2B2D97AA}" dt="2022-01-04T19:34:29.066" v="434" actId="26606"/>
          <ac:spMkLst>
            <pc:docMk/>
            <pc:sldMk cId="0" sldId="276"/>
            <ac:spMk id="8" creationId="{A8384FB5-9ADC-4DDC-881B-597D56F5B15D}"/>
          </ac:spMkLst>
        </pc:spChg>
        <pc:spChg chg="add">
          <ac:chgData name="Anandi Dutta" userId="87eb70f522ca77d4" providerId="LiveId" clId="{D9520F54-8B19-4918-9FE9-FD7A2B2D97AA}" dt="2022-01-04T19:34:29.066" v="434" actId="26606"/>
          <ac:spMkLst>
            <pc:docMk/>
            <pc:sldMk cId="0" sldId="276"/>
            <ac:spMk id="10" creationId="{1199E1B1-A8C0-4FE8-A5A8-1CB41D69F857}"/>
          </ac:spMkLst>
        </pc:spChg>
        <pc:spChg chg="add">
          <ac:chgData name="Anandi Dutta" userId="87eb70f522ca77d4" providerId="LiveId" clId="{D9520F54-8B19-4918-9FE9-FD7A2B2D97AA}" dt="2022-01-04T19:34:29.066" v="434" actId="26606"/>
          <ac:spMkLst>
            <pc:docMk/>
            <pc:sldMk cId="0" sldId="276"/>
            <ac:spMk id="12" creationId="{84A8DE83-DE75-4B41-9DB4-A7EC0B0DEC0B}"/>
          </ac:spMkLst>
        </pc:spChg>
        <pc:spChg chg="add">
          <ac:chgData name="Anandi Dutta" userId="87eb70f522ca77d4" providerId="LiveId" clId="{D9520F54-8B19-4918-9FE9-FD7A2B2D97AA}" dt="2022-01-04T19:34:29.066" v="434" actId="26606"/>
          <ac:spMkLst>
            <pc:docMk/>
            <pc:sldMk cId="0" sldId="276"/>
            <ac:spMk id="14" creationId="{A7009A0A-BEF5-4EAC-AF15-E4F9F002E239}"/>
          </ac:spMkLst>
        </pc:spChg>
        <pc:picChg chg="mod">
          <ac:chgData name="Anandi Dutta" userId="87eb70f522ca77d4" providerId="LiveId" clId="{D9520F54-8B19-4918-9FE9-FD7A2B2D97AA}" dt="2022-01-04T19:34:29.066" v="434" actId="26606"/>
          <ac:picMkLst>
            <pc:docMk/>
            <pc:sldMk cId="0" sldId="276"/>
            <ac:picMk id="3" creationId="{00000000-0000-0000-0000-000000000000}"/>
          </ac:picMkLst>
        </pc:picChg>
      </pc:sldChg>
      <pc:sldChg chg="addSp delSp modSp new mod">
        <pc:chgData name="Anandi Dutta" userId="87eb70f522ca77d4" providerId="LiveId" clId="{D9520F54-8B19-4918-9FE9-FD7A2B2D97AA}" dt="2022-01-04T19:13:07.686" v="187" actId="20577"/>
        <pc:sldMkLst>
          <pc:docMk/>
          <pc:sldMk cId="2254629038" sldId="277"/>
        </pc:sldMkLst>
        <pc:spChg chg="del">
          <ac:chgData name="Anandi Dutta" userId="87eb70f522ca77d4" providerId="LiveId" clId="{D9520F54-8B19-4918-9FE9-FD7A2B2D97AA}" dt="2022-01-04T19:07:10.889" v="59"/>
          <ac:spMkLst>
            <pc:docMk/>
            <pc:sldMk cId="2254629038" sldId="277"/>
            <ac:spMk id="3" creationId="{B14BC9BF-CBCA-48D7-9C7A-00CBE9C25BE4}"/>
          </ac:spMkLst>
        </pc:spChg>
        <pc:spChg chg="add mod">
          <ac:chgData name="Anandi Dutta" userId="87eb70f522ca77d4" providerId="LiveId" clId="{D9520F54-8B19-4918-9FE9-FD7A2B2D97AA}" dt="2022-01-04T19:06:24.705" v="44" actId="207"/>
          <ac:spMkLst>
            <pc:docMk/>
            <pc:sldMk cId="2254629038" sldId="277"/>
            <ac:spMk id="4" creationId="{FC69014C-F062-4BDE-AE52-F3806AE4E068}"/>
          </ac:spMkLst>
        </pc:spChg>
        <pc:spChg chg="add mod">
          <ac:chgData name="Anandi Dutta" userId="87eb70f522ca77d4" providerId="LiveId" clId="{D9520F54-8B19-4918-9FE9-FD7A2B2D97AA}" dt="2022-01-04T19:07:46.981" v="72" actId="14100"/>
          <ac:spMkLst>
            <pc:docMk/>
            <pc:sldMk cId="2254629038" sldId="277"/>
            <ac:spMk id="5" creationId="{708F1951-C96D-4015-9727-5611C78720E0}"/>
          </ac:spMkLst>
        </pc:spChg>
        <pc:spChg chg="add mod">
          <ac:chgData name="Anandi Dutta" userId="87eb70f522ca77d4" providerId="LiveId" clId="{D9520F54-8B19-4918-9FE9-FD7A2B2D97AA}" dt="2022-01-04T19:07:19.337" v="64" actId="20577"/>
          <ac:spMkLst>
            <pc:docMk/>
            <pc:sldMk cId="2254629038" sldId="277"/>
            <ac:spMk id="6" creationId="{012672F7-E8E2-4D7D-8D67-C765F6534AA0}"/>
          </ac:spMkLst>
        </pc:spChg>
        <pc:spChg chg="add mod">
          <ac:chgData name="Anandi Dutta" userId="87eb70f522ca77d4" providerId="LiveId" clId="{D9520F54-8B19-4918-9FE9-FD7A2B2D97AA}" dt="2022-01-04T19:07:38.735" v="71" actId="14100"/>
          <ac:spMkLst>
            <pc:docMk/>
            <pc:sldMk cId="2254629038" sldId="277"/>
            <ac:spMk id="7" creationId="{CE3D0060-9DB0-47C1-ADC9-8AEA9222470A}"/>
          </ac:spMkLst>
        </pc:spChg>
        <pc:spChg chg="add mod">
          <ac:chgData name="Anandi Dutta" userId="87eb70f522ca77d4" providerId="LiveId" clId="{D9520F54-8B19-4918-9FE9-FD7A2B2D97AA}" dt="2022-01-04T19:08:34.462" v="83" actId="1076"/>
          <ac:spMkLst>
            <pc:docMk/>
            <pc:sldMk cId="2254629038" sldId="277"/>
            <ac:spMk id="8" creationId="{D87793A8-9B08-41C3-88FC-BE84638A3EDE}"/>
          </ac:spMkLst>
        </pc:spChg>
        <pc:spChg chg="add del mod">
          <ac:chgData name="Anandi Dutta" userId="87eb70f522ca77d4" providerId="LiveId" clId="{D9520F54-8B19-4918-9FE9-FD7A2B2D97AA}" dt="2022-01-04T19:09:23.977" v="90" actId="478"/>
          <ac:spMkLst>
            <pc:docMk/>
            <pc:sldMk cId="2254629038" sldId="277"/>
            <ac:spMk id="9" creationId="{C0A6D177-5F64-47B7-A876-54904E17D686}"/>
          </ac:spMkLst>
        </pc:spChg>
        <pc:spChg chg="add mod">
          <ac:chgData name="Anandi Dutta" userId="87eb70f522ca77d4" providerId="LiveId" clId="{D9520F54-8B19-4918-9FE9-FD7A2B2D97AA}" dt="2022-01-04T19:10:58.199" v="109" actId="1076"/>
          <ac:spMkLst>
            <pc:docMk/>
            <pc:sldMk cId="2254629038" sldId="277"/>
            <ac:spMk id="14" creationId="{F8375758-4E97-4BA9-9A86-D0D56F4A8ACD}"/>
          </ac:spMkLst>
        </pc:spChg>
        <pc:spChg chg="add mod">
          <ac:chgData name="Anandi Dutta" userId="87eb70f522ca77d4" providerId="LiveId" clId="{D9520F54-8B19-4918-9FE9-FD7A2B2D97AA}" dt="2022-01-04T19:11:15.652" v="113" actId="1076"/>
          <ac:spMkLst>
            <pc:docMk/>
            <pc:sldMk cId="2254629038" sldId="277"/>
            <ac:spMk id="15" creationId="{BB2EB0CF-99BD-4E75-A21B-BFD8922E44B5}"/>
          </ac:spMkLst>
        </pc:spChg>
        <pc:spChg chg="add mod">
          <ac:chgData name="Anandi Dutta" userId="87eb70f522ca77d4" providerId="LiveId" clId="{D9520F54-8B19-4918-9FE9-FD7A2B2D97AA}" dt="2022-01-04T19:11:37.980" v="117" actId="1076"/>
          <ac:spMkLst>
            <pc:docMk/>
            <pc:sldMk cId="2254629038" sldId="277"/>
            <ac:spMk id="16" creationId="{A1EF63C1-F58F-4303-9CF2-09E43DE793A1}"/>
          </ac:spMkLst>
        </pc:spChg>
        <pc:spChg chg="add">
          <ac:chgData name="Anandi Dutta" userId="87eb70f522ca77d4" providerId="LiveId" clId="{D9520F54-8B19-4918-9FE9-FD7A2B2D97AA}" dt="2022-01-04T19:11:54.218" v="118" actId="11529"/>
          <ac:spMkLst>
            <pc:docMk/>
            <pc:sldMk cId="2254629038" sldId="277"/>
            <ac:spMk id="17" creationId="{1838242E-7502-4B7E-A3E4-4335D51A83D2}"/>
          </ac:spMkLst>
        </pc:spChg>
        <pc:spChg chg="add mod">
          <ac:chgData name="Anandi Dutta" userId="87eb70f522ca77d4" providerId="LiveId" clId="{D9520F54-8B19-4918-9FE9-FD7A2B2D97AA}" dt="2022-01-04T19:12:09.315" v="140" actId="20577"/>
          <ac:spMkLst>
            <pc:docMk/>
            <pc:sldMk cId="2254629038" sldId="277"/>
            <ac:spMk id="18" creationId="{6E822A45-DA70-4BA7-AD61-9A398A260043}"/>
          </ac:spMkLst>
        </pc:spChg>
        <pc:spChg chg="add mod">
          <ac:chgData name="Anandi Dutta" userId="87eb70f522ca77d4" providerId="LiveId" clId="{D9520F54-8B19-4918-9FE9-FD7A2B2D97AA}" dt="2022-01-04T19:12:34.013" v="142" actId="688"/>
          <ac:spMkLst>
            <pc:docMk/>
            <pc:sldMk cId="2254629038" sldId="277"/>
            <ac:spMk id="19" creationId="{543DC92F-909C-46B9-B933-300462122670}"/>
          </ac:spMkLst>
        </pc:spChg>
        <pc:spChg chg="add mod">
          <ac:chgData name="Anandi Dutta" userId="87eb70f522ca77d4" providerId="LiveId" clId="{D9520F54-8B19-4918-9FE9-FD7A2B2D97AA}" dt="2022-01-04T19:13:07.686" v="187" actId="20577"/>
          <ac:spMkLst>
            <pc:docMk/>
            <pc:sldMk cId="2254629038" sldId="277"/>
            <ac:spMk id="20" creationId="{DA1A0194-83BB-4B57-AE41-E95A650BF16F}"/>
          </ac:spMkLst>
        </pc:spChg>
        <pc:cxnChg chg="add mod">
          <ac:chgData name="Anandi Dutta" userId="87eb70f522ca77d4" providerId="LiveId" clId="{D9520F54-8B19-4918-9FE9-FD7A2B2D97AA}" dt="2022-01-04T19:10:08.103" v="101" actId="692"/>
          <ac:cxnSpMkLst>
            <pc:docMk/>
            <pc:sldMk cId="2254629038" sldId="277"/>
            <ac:cxnSpMk id="11" creationId="{DBCBE9AF-CD6A-46BA-8FEC-59F95BF87947}"/>
          </ac:cxnSpMkLst>
        </pc:cxnChg>
        <pc:cxnChg chg="add mod">
          <ac:chgData name="Anandi Dutta" userId="87eb70f522ca77d4" providerId="LiveId" clId="{D9520F54-8B19-4918-9FE9-FD7A2B2D97AA}" dt="2022-01-04T19:10:22.926" v="103" actId="1076"/>
          <ac:cxnSpMkLst>
            <pc:docMk/>
            <pc:sldMk cId="2254629038" sldId="277"/>
            <ac:cxnSpMk id="12" creationId="{1D426ECF-45BD-4288-ACA9-991B4D210740}"/>
          </ac:cxnSpMkLst>
        </pc:cxnChg>
        <pc:cxnChg chg="add mod">
          <ac:chgData name="Anandi Dutta" userId="87eb70f522ca77d4" providerId="LiveId" clId="{D9520F54-8B19-4918-9FE9-FD7A2B2D97AA}" dt="2022-01-04T19:10:28.002" v="105" actId="1076"/>
          <ac:cxnSpMkLst>
            <pc:docMk/>
            <pc:sldMk cId="2254629038" sldId="277"/>
            <ac:cxnSpMk id="13" creationId="{32CFEFBF-F1D2-4038-8C77-8761A3498F4D}"/>
          </ac:cxnSpMkLst>
        </pc:cxnChg>
      </pc:sldChg>
    </pc:docChg>
  </pc:docChgLst>
  <pc:docChgLst>
    <pc:chgData name="Anandi Dutta" userId="87eb70f522ca77d4" providerId="LiveId" clId="{AE58975A-3561-4A92-8097-78B4905BA295}"/>
    <pc:docChg chg="custSel modSld">
      <pc:chgData name="Anandi Dutta" userId="87eb70f522ca77d4" providerId="LiveId" clId="{AE58975A-3561-4A92-8097-78B4905BA295}" dt="2023-06-26T18:09:43.657" v="559" actId="478"/>
      <pc:docMkLst>
        <pc:docMk/>
      </pc:docMkLst>
      <pc:sldChg chg="addSp delSp modSp mod">
        <pc:chgData name="Anandi Dutta" userId="87eb70f522ca77d4" providerId="LiveId" clId="{AE58975A-3561-4A92-8097-78B4905BA295}" dt="2023-06-05T18:32:11.785" v="5"/>
        <pc:sldMkLst>
          <pc:docMk/>
          <pc:sldMk cId="0" sldId="256"/>
        </pc:sldMkLst>
        <pc:spChg chg="add del mod">
          <ac:chgData name="Anandi Dutta" userId="87eb70f522ca77d4" providerId="LiveId" clId="{AE58975A-3561-4A92-8097-78B4905BA295}" dt="2023-06-05T18:32:11.785" v="5"/>
          <ac:spMkLst>
            <pc:docMk/>
            <pc:sldMk cId="0" sldId="256"/>
            <ac:spMk id="5" creationId="{B88DEA85-40A6-26B5-F087-26013D2FE12A}"/>
          </ac:spMkLst>
        </pc:spChg>
      </pc:sldChg>
      <pc:sldChg chg="addSp delSp modSp mod">
        <pc:chgData name="Anandi Dutta" userId="87eb70f522ca77d4" providerId="LiveId" clId="{AE58975A-3561-4A92-8097-78B4905BA295}" dt="2023-06-12T19:08:40.560" v="64"/>
        <pc:sldMkLst>
          <pc:docMk/>
          <pc:sldMk cId="0" sldId="264"/>
        </pc:sldMkLst>
        <pc:grpChg chg="del mod">
          <ac:chgData name="Anandi Dutta" userId="87eb70f522ca77d4" providerId="LiveId" clId="{AE58975A-3561-4A92-8097-78B4905BA295}" dt="2023-06-12T19:06:00.331" v="20"/>
          <ac:grpSpMkLst>
            <pc:docMk/>
            <pc:sldMk cId="0" sldId="264"/>
            <ac:grpSpMk id="8" creationId="{7091156E-3F7A-58AD-3992-001DAB3C6DF6}"/>
          </ac:grpSpMkLst>
        </pc:grpChg>
        <pc:grpChg chg="del mod">
          <ac:chgData name="Anandi Dutta" userId="87eb70f522ca77d4" providerId="LiveId" clId="{AE58975A-3561-4A92-8097-78B4905BA295}" dt="2023-06-12T19:06:08.611" v="22"/>
          <ac:grpSpMkLst>
            <pc:docMk/>
            <pc:sldMk cId="0" sldId="264"/>
            <ac:grpSpMk id="11" creationId="{D3B7E456-36BA-D668-674C-923A31F24103}"/>
          </ac:grpSpMkLst>
        </pc:grpChg>
        <pc:grpChg chg="del mod">
          <ac:chgData name="Anandi Dutta" userId="87eb70f522ca77d4" providerId="LiveId" clId="{AE58975A-3561-4A92-8097-78B4905BA295}" dt="2023-06-12T19:06:15.452" v="28"/>
          <ac:grpSpMkLst>
            <pc:docMk/>
            <pc:sldMk cId="0" sldId="264"/>
            <ac:grpSpMk id="13" creationId="{990097B3-527C-46C0-D826-F49F7547AA42}"/>
          </ac:grpSpMkLst>
        </pc:grpChg>
        <pc:grpChg chg="del mod">
          <ac:chgData name="Anandi Dutta" userId="87eb70f522ca77d4" providerId="LiveId" clId="{AE58975A-3561-4A92-8097-78B4905BA295}" dt="2023-06-12T19:06:17.442" v="30"/>
          <ac:grpSpMkLst>
            <pc:docMk/>
            <pc:sldMk cId="0" sldId="264"/>
            <ac:grpSpMk id="19" creationId="{E7439DB3-5FCB-0BB3-6B77-C2AD1DF01F03}"/>
          </ac:grpSpMkLst>
        </pc:grpChg>
        <pc:grpChg chg="del mod">
          <ac:chgData name="Anandi Dutta" userId="87eb70f522ca77d4" providerId="LiveId" clId="{AE58975A-3561-4A92-8097-78B4905BA295}" dt="2023-06-12T19:06:29.383" v="32"/>
          <ac:grpSpMkLst>
            <pc:docMk/>
            <pc:sldMk cId="0" sldId="264"/>
            <ac:grpSpMk id="21" creationId="{9497C8DD-3ADB-9426-4C68-4E0E81991362}"/>
          </ac:grpSpMkLst>
        </pc:grpChg>
        <pc:grpChg chg="del mod">
          <ac:chgData name="Anandi Dutta" userId="87eb70f522ca77d4" providerId="LiveId" clId="{AE58975A-3561-4A92-8097-78B4905BA295}" dt="2023-06-12T19:06:31.497" v="34"/>
          <ac:grpSpMkLst>
            <pc:docMk/>
            <pc:sldMk cId="0" sldId="264"/>
            <ac:grpSpMk id="23" creationId="{3855E888-C0A6-63C2-70B2-3433F8B44DFC}"/>
          </ac:grpSpMkLst>
        </pc:grpChg>
        <pc:grpChg chg="del mod">
          <ac:chgData name="Anandi Dutta" userId="87eb70f522ca77d4" providerId="LiveId" clId="{AE58975A-3561-4A92-8097-78B4905BA295}" dt="2023-06-12T19:06:45.266" v="36"/>
          <ac:grpSpMkLst>
            <pc:docMk/>
            <pc:sldMk cId="0" sldId="264"/>
            <ac:grpSpMk id="25" creationId="{80FAB825-D57A-EA65-F753-0268B332B031}"/>
          </ac:grpSpMkLst>
        </pc:grpChg>
        <pc:grpChg chg="del mod">
          <ac:chgData name="Anandi Dutta" userId="87eb70f522ca77d4" providerId="LiveId" clId="{AE58975A-3561-4A92-8097-78B4905BA295}" dt="2023-06-12T19:06:55.438" v="49"/>
          <ac:grpSpMkLst>
            <pc:docMk/>
            <pc:sldMk cId="0" sldId="264"/>
            <ac:grpSpMk id="27" creationId="{BA1F8A7A-66B8-113B-5162-B07CFFAA38AD}"/>
          </ac:grpSpMkLst>
        </pc:grpChg>
        <pc:grpChg chg="del mod">
          <ac:chgData name="Anandi Dutta" userId="87eb70f522ca77d4" providerId="LiveId" clId="{AE58975A-3561-4A92-8097-78B4905BA295}" dt="2023-06-12T19:06:55.438" v="49"/>
          <ac:grpSpMkLst>
            <pc:docMk/>
            <pc:sldMk cId="0" sldId="264"/>
            <ac:grpSpMk id="40" creationId="{633C4C44-2503-E484-BCB2-6D1668F18D93}"/>
          </ac:grpSpMkLst>
        </pc:grpChg>
        <pc:grpChg chg="mod">
          <ac:chgData name="Anandi Dutta" userId="87eb70f522ca77d4" providerId="LiveId" clId="{AE58975A-3561-4A92-8097-78B4905BA295}" dt="2023-06-12T19:06:55.438" v="49"/>
          <ac:grpSpMkLst>
            <pc:docMk/>
            <pc:sldMk cId="0" sldId="264"/>
            <ac:grpSpMk id="41" creationId="{3AADE91F-07F5-C83B-AD95-736B10F533E4}"/>
          </ac:grpSpMkLst>
        </pc:grpChg>
        <pc:grpChg chg="mod">
          <ac:chgData name="Anandi Dutta" userId="87eb70f522ca77d4" providerId="LiveId" clId="{AE58975A-3561-4A92-8097-78B4905BA295}" dt="2023-06-12T19:07:33.414" v="55"/>
          <ac:grpSpMkLst>
            <pc:docMk/>
            <pc:sldMk cId="0" sldId="264"/>
            <ac:grpSpMk id="47" creationId="{B51185A8-46F7-B584-E2AC-80AD90D6DAB1}"/>
          </ac:grpSpMkLst>
        </pc:grpChg>
        <pc:grpChg chg="del mod">
          <ac:chgData name="Anandi Dutta" userId="87eb70f522ca77d4" providerId="LiveId" clId="{AE58975A-3561-4A92-8097-78B4905BA295}" dt="2023-06-12T19:08:40.560" v="64"/>
          <ac:grpSpMkLst>
            <pc:docMk/>
            <pc:sldMk cId="0" sldId="264"/>
            <ac:grpSpMk id="51" creationId="{18FDD176-DC04-F01B-D7DB-1E657185277C}"/>
          </ac:grpSpMkLst>
        </pc:grpChg>
        <pc:grpChg chg="mod">
          <ac:chgData name="Anandi Dutta" userId="87eb70f522ca77d4" providerId="LiveId" clId="{AE58975A-3561-4A92-8097-78B4905BA295}" dt="2023-06-12T19:08:40.560" v="64"/>
          <ac:grpSpMkLst>
            <pc:docMk/>
            <pc:sldMk cId="0" sldId="264"/>
            <ac:grpSpMk id="56" creationId="{229C77A2-21BA-2740-9051-8A1854DB6FDC}"/>
          </ac:grpSpMkLst>
        </pc:grpChg>
        <pc:inkChg chg="add">
          <ac:chgData name="Anandi Dutta" userId="87eb70f522ca77d4" providerId="LiveId" clId="{AE58975A-3561-4A92-8097-78B4905BA295}" dt="2023-06-12T19:05:47.051" v="14" actId="9405"/>
          <ac:inkMkLst>
            <pc:docMk/>
            <pc:sldMk cId="0" sldId="264"/>
            <ac:inkMk id="5" creationId="{24EF2711-6B73-29A8-A50E-1173315FECF5}"/>
          </ac:inkMkLst>
        </pc:inkChg>
        <pc:inkChg chg="add mod">
          <ac:chgData name="Anandi Dutta" userId="87eb70f522ca77d4" providerId="LiveId" clId="{AE58975A-3561-4A92-8097-78B4905BA295}" dt="2023-06-12T19:06:55.438" v="49"/>
          <ac:inkMkLst>
            <pc:docMk/>
            <pc:sldMk cId="0" sldId="264"/>
            <ac:inkMk id="6" creationId="{81494395-A5CC-F5DB-D296-A1BA31FBB7C4}"/>
          </ac:inkMkLst>
        </pc:inkChg>
        <pc:inkChg chg="add mod">
          <ac:chgData name="Anandi Dutta" userId="87eb70f522ca77d4" providerId="LiveId" clId="{AE58975A-3561-4A92-8097-78B4905BA295}" dt="2023-06-12T19:06:55.438" v="49"/>
          <ac:inkMkLst>
            <pc:docMk/>
            <pc:sldMk cId="0" sldId="264"/>
            <ac:inkMk id="7" creationId="{8F40D2F3-349A-A23C-038B-F493910674F9}"/>
          </ac:inkMkLst>
        </pc:inkChg>
        <pc:inkChg chg="add mod">
          <ac:chgData name="Anandi Dutta" userId="87eb70f522ca77d4" providerId="LiveId" clId="{AE58975A-3561-4A92-8097-78B4905BA295}" dt="2023-06-12T19:06:55.438" v="49"/>
          <ac:inkMkLst>
            <pc:docMk/>
            <pc:sldMk cId="0" sldId="264"/>
            <ac:inkMk id="9" creationId="{5716899A-EA38-ABBA-DCED-360C6C7EBE21}"/>
          </ac:inkMkLst>
        </pc:inkChg>
        <pc:inkChg chg="add mod">
          <ac:chgData name="Anandi Dutta" userId="87eb70f522ca77d4" providerId="LiveId" clId="{AE58975A-3561-4A92-8097-78B4905BA295}" dt="2023-06-12T19:06:55.438" v="49"/>
          <ac:inkMkLst>
            <pc:docMk/>
            <pc:sldMk cId="0" sldId="264"/>
            <ac:inkMk id="10" creationId="{7EA6930B-DE3A-A48B-E489-8B81CD9AB770}"/>
          </ac:inkMkLst>
        </pc:inkChg>
        <pc:inkChg chg="add mod">
          <ac:chgData name="Anandi Dutta" userId="87eb70f522ca77d4" providerId="LiveId" clId="{AE58975A-3561-4A92-8097-78B4905BA295}" dt="2023-06-12T19:06:15.452" v="28"/>
          <ac:inkMkLst>
            <pc:docMk/>
            <pc:sldMk cId="0" sldId="264"/>
            <ac:inkMk id="12" creationId="{0795992A-AE0C-5DED-948A-FDDE2DE5BC7D}"/>
          </ac:inkMkLst>
        </pc:inkChg>
        <pc:inkChg chg="add mod">
          <ac:chgData name="Anandi Dutta" userId="87eb70f522ca77d4" providerId="LiveId" clId="{AE58975A-3561-4A92-8097-78B4905BA295}" dt="2023-06-12T19:06:55.438" v="49"/>
          <ac:inkMkLst>
            <pc:docMk/>
            <pc:sldMk cId="0" sldId="264"/>
            <ac:inkMk id="14" creationId="{B4E2E8BE-E2E0-9B44-4B51-B15F3441FBE4}"/>
          </ac:inkMkLst>
        </pc:inkChg>
        <pc:inkChg chg="add mod">
          <ac:chgData name="Anandi Dutta" userId="87eb70f522ca77d4" providerId="LiveId" clId="{AE58975A-3561-4A92-8097-78B4905BA295}" dt="2023-06-12T19:06:55.438" v="49"/>
          <ac:inkMkLst>
            <pc:docMk/>
            <pc:sldMk cId="0" sldId="264"/>
            <ac:inkMk id="15" creationId="{6DCAE296-C66C-7499-93F1-B9A3D3E559EF}"/>
          </ac:inkMkLst>
        </pc:inkChg>
        <pc:inkChg chg="add mod">
          <ac:chgData name="Anandi Dutta" userId="87eb70f522ca77d4" providerId="LiveId" clId="{AE58975A-3561-4A92-8097-78B4905BA295}" dt="2023-06-12T19:06:55.438" v="49"/>
          <ac:inkMkLst>
            <pc:docMk/>
            <pc:sldMk cId="0" sldId="264"/>
            <ac:inkMk id="16" creationId="{C1F98646-38F9-FC81-4548-E0E8A8C22A90}"/>
          </ac:inkMkLst>
        </pc:inkChg>
        <pc:inkChg chg="add mod">
          <ac:chgData name="Anandi Dutta" userId="87eb70f522ca77d4" providerId="LiveId" clId="{AE58975A-3561-4A92-8097-78B4905BA295}" dt="2023-06-12T19:06:55.438" v="49"/>
          <ac:inkMkLst>
            <pc:docMk/>
            <pc:sldMk cId="0" sldId="264"/>
            <ac:inkMk id="17" creationId="{FE6AF300-382D-A53A-FA23-CA6845B71FE3}"/>
          </ac:inkMkLst>
        </pc:inkChg>
        <pc:inkChg chg="add mod">
          <ac:chgData name="Anandi Dutta" userId="87eb70f522ca77d4" providerId="LiveId" clId="{AE58975A-3561-4A92-8097-78B4905BA295}" dt="2023-06-12T19:06:55.438" v="49"/>
          <ac:inkMkLst>
            <pc:docMk/>
            <pc:sldMk cId="0" sldId="264"/>
            <ac:inkMk id="18" creationId="{CAB058EF-710C-7E3E-9F72-851C71E0B25A}"/>
          </ac:inkMkLst>
        </pc:inkChg>
        <pc:inkChg chg="add mod">
          <ac:chgData name="Anandi Dutta" userId="87eb70f522ca77d4" providerId="LiveId" clId="{AE58975A-3561-4A92-8097-78B4905BA295}" dt="2023-06-12T19:06:55.438" v="49"/>
          <ac:inkMkLst>
            <pc:docMk/>
            <pc:sldMk cId="0" sldId="264"/>
            <ac:inkMk id="20" creationId="{B6A49780-1B84-BA14-FCC1-726D1B40DF8D}"/>
          </ac:inkMkLst>
        </pc:inkChg>
        <pc:inkChg chg="add mod">
          <ac:chgData name="Anandi Dutta" userId="87eb70f522ca77d4" providerId="LiveId" clId="{AE58975A-3561-4A92-8097-78B4905BA295}" dt="2023-06-12T19:06:55.438" v="49"/>
          <ac:inkMkLst>
            <pc:docMk/>
            <pc:sldMk cId="0" sldId="264"/>
            <ac:inkMk id="22" creationId="{0F0116A8-105C-EF92-6912-6BE214D0099B}"/>
          </ac:inkMkLst>
        </pc:inkChg>
        <pc:inkChg chg="add mod">
          <ac:chgData name="Anandi Dutta" userId="87eb70f522ca77d4" providerId="LiveId" clId="{AE58975A-3561-4A92-8097-78B4905BA295}" dt="2023-06-12T19:06:55.438" v="49"/>
          <ac:inkMkLst>
            <pc:docMk/>
            <pc:sldMk cId="0" sldId="264"/>
            <ac:inkMk id="24" creationId="{A33145FF-0BE3-53E3-5D69-995B75ACBD6C}"/>
          </ac:inkMkLst>
        </pc:inkChg>
        <pc:inkChg chg="add mod">
          <ac:chgData name="Anandi Dutta" userId="87eb70f522ca77d4" providerId="LiveId" clId="{AE58975A-3561-4A92-8097-78B4905BA295}" dt="2023-06-12T19:06:55.438" v="49"/>
          <ac:inkMkLst>
            <pc:docMk/>
            <pc:sldMk cId="0" sldId="264"/>
            <ac:inkMk id="26" creationId="{33D48EAC-DD67-A943-9056-57894842A7C5}"/>
          </ac:inkMkLst>
        </pc:inkChg>
        <pc:inkChg chg="add mod">
          <ac:chgData name="Anandi Dutta" userId="87eb70f522ca77d4" providerId="LiveId" clId="{AE58975A-3561-4A92-8097-78B4905BA295}" dt="2023-06-12T19:06:55.438" v="49"/>
          <ac:inkMkLst>
            <pc:docMk/>
            <pc:sldMk cId="0" sldId="264"/>
            <ac:inkMk id="28" creationId="{77089027-CDFD-B525-771B-C4535233FBCF}"/>
          </ac:inkMkLst>
        </pc:inkChg>
        <pc:inkChg chg="add mod">
          <ac:chgData name="Anandi Dutta" userId="87eb70f522ca77d4" providerId="LiveId" clId="{AE58975A-3561-4A92-8097-78B4905BA295}" dt="2023-06-12T19:06:55.438" v="49"/>
          <ac:inkMkLst>
            <pc:docMk/>
            <pc:sldMk cId="0" sldId="264"/>
            <ac:inkMk id="29" creationId="{FFBD2996-C21B-8F3E-3E1E-46191F65C30B}"/>
          </ac:inkMkLst>
        </pc:inkChg>
        <pc:inkChg chg="add mod">
          <ac:chgData name="Anandi Dutta" userId="87eb70f522ca77d4" providerId="LiveId" clId="{AE58975A-3561-4A92-8097-78B4905BA295}" dt="2023-06-12T19:06:55.438" v="49"/>
          <ac:inkMkLst>
            <pc:docMk/>
            <pc:sldMk cId="0" sldId="264"/>
            <ac:inkMk id="30" creationId="{D3AE6D65-6232-A287-FEC3-F2797A19A060}"/>
          </ac:inkMkLst>
        </pc:inkChg>
        <pc:inkChg chg="add mod">
          <ac:chgData name="Anandi Dutta" userId="87eb70f522ca77d4" providerId="LiveId" clId="{AE58975A-3561-4A92-8097-78B4905BA295}" dt="2023-06-12T19:06:55.438" v="49"/>
          <ac:inkMkLst>
            <pc:docMk/>
            <pc:sldMk cId="0" sldId="264"/>
            <ac:inkMk id="31" creationId="{88E4FFED-E84C-1917-0CA8-AC4597D65442}"/>
          </ac:inkMkLst>
        </pc:inkChg>
        <pc:inkChg chg="add mod">
          <ac:chgData name="Anandi Dutta" userId="87eb70f522ca77d4" providerId="LiveId" clId="{AE58975A-3561-4A92-8097-78B4905BA295}" dt="2023-06-12T19:06:55.438" v="49"/>
          <ac:inkMkLst>
            <pc:docMk/>
            <pc:sldMk cId="0" sldId="264"/>
            <ac:inkMk id="32" creationId="{55A3EA47-BA46-4D08-13E4-EF7BCDEEF80F}"/>
          </ac:inkMkLst>
        </pc:inkChg>
        <pc:inkChg chg="add mod">
          <ac:chgData name="Anandi Dutta" userId="87eb70f522ca77d4" providerId="LiveId" clId="{AE58975A-3561-4A92-8097-78B4905BA295}" dt="2023-06-12T19:06:55.438" v="49"/>
          <ac:inkMkLst>
            <pc:docMk/>
            <pc:sldMk cId="0" sldId="264"/>
            <ac:inkMk id="33" creationId="{A6E8BAB0-287F-3098-8063-EE55573864EC}"/>
          </ac:inkMkLst>
        </pc:inkChg>
        <pc:inkChg chg="add mod">
          <ac:chgData name="Anandi Dutta" userId="87eb70f522ca77d4" providerId="LiveId" clId="{AE58975A-3561-4A92-8097-78B4905BA295}" dt="2023-06-12T19:06:55.438" v="49"/>
          <ac:inkMkLst>
            <pc:docMk/>
            <pc:sldMk cId="0" sldId="264"/>
            <ac:inkMk id="34" creationId="{B81B4B09-0DE7-DF48-F698-A4228FE8DAF3}"/>
          </ac:inkMkLst>
        </pc:inkChg>
        <pc:inkChg chg="add mod">
          <ac:chgData name="Anandi Dutta" userId="87eb70f522ca77d4" providerId="LiveId" clId="{AE58975A-3561-4A92-8097-78B4905BA295}" dt="2023-06-12T19:06:55.438" v="49"/>
          <ac:inkMkLst>
            <pc:docMk/>
            <pc:sldMk cId="0" sldId="264"/>
            <ac:inkMk id="35" creationId="{8D7EF8DB-A6BD-06F8-F35C-2F7190AC7D38}"/>
          </ac:inkMkLst>
        </pc:inkChg>
        <pc:inkChg chg="add mod">
          <ac:chgData name="Anandi Dutta" userId="87eb70f522ca77d4" providerId="LiveId" clId="{AE58975A-3561-4A92-8097-78B4905BA295}" dt="2023-06-12T19:06:55.438" v="49"/>
          <ac:inkMkLst>
            <pc:docMk/>
            <pc:sldMk cId="0" sldId="264"/>
            <ac:inkMk id="36" creationId="{DE6ACF2E-443F-5703-E8A7-2A9BBD6E58B5}"/>
          </ac:inkMkLst>
        </pc:inkChg>
        <pc:inkChg chg="add mod">
          <ac:chgData name="Anandi Dutta" userId="87eb70f522ca77d4" providerId="LiveId" clId="{AE58975A-3561-4A92-8097-78B4905BA295}" dt="2023-06-12T19:06:55.438" v="49"/>
          <ac:inkMkLst>
            <pc:docMk/>
            <pc:sldMk cId="0" sldId="264"/>
            <ac:inkMk id="37" creationId="{E3EA23DB-48F1-8C74-73B1-269F1F06DB81}"/>
          </ac:inkMkLst>
        </pc:inkChg>
        <pc:inkChg chg="add mod">
          <ac:chgData name="Anandi Dutta" userId="87eb70f522ca77d4" providerId="LiveId" clId="{AE58975A-3561-4A92-8097-78B4905BA295}" dt="2023-06-12T19:06:55.438" v="49"/>
          <ac:inkMkLst>
            <pc:docMk/>
            <pc:sldMk cId="0" sldId="264"/>
            <ac:inkMk id="38" creationId="{1B8B252D-68B5-0DDC-8868-FAEFCF323F05}"/>
          </ac:inkMkLst>
        </pc:inkChg>
        <pc:inkChg chg="add mod">
          <ac:chgData name="Anandi Dutta" userId="87eb70f522ca77d4" providerId="LiveId" clId="{AE58975A-3561-4A92-8097-78B4905BA295}" dt="2023-06-12T19:06:55.438" v="49"/>
          <ac:inkMkLst>
            <pc:docMk/>
            <pc:sldMk cId="0" sldId="264"/>
            <ac:inkMk id="39" creationId="{83E68153-0A96-4DDA-B722-9FF2D26E1936}"/>
          </ac:inkMkLst>
        </pc:inkChg>
        <pc:inkChg chg="add mod">
          <ac:chgData name="Anandi Dutta" userId="87eb70f522ca77d4" providerId="LiveId" clId="{AE58975A-3561-4A92-8097-78B4905BA295}" dt="2023-06-12T19:07:33.414" v="55"/>
          <ac:inkMkLst>
            <pc:docMk/>
            <pc:sldMk cId="0" sldId="264"/>
            <ac:inkMk id="42" creationId="{999ACB3B-D3B2-9130-1D58-6C377796990B}"/>
          </ac:inkMkLst>
        </pc:inkChg>
        <pc:inkChg chg="add mod">
          <ac:chgData name="Anandi Dutta" userId="87eb70f522ca77d4" providerId="LiveId" clId="{AE58975A-3561-4A92-8097-78B4905BA295}" dt="2023-06-12T19:07:33.414" v="55"/>
          <ac:inkMkLst>
            <pc:docMk/>
            <pc:sldMk cId="0" sldId="264"/>
            <ac:inkMk id="43" creationId="{6DD99222-01C9-030E-013B-65374F14F228}"/>
          </ac:inkMkLst>
        </pc:inkChg>
        <pc:inkChg chg="add mod">
          <ac:chgData name="Anandi Dutta" userId="87eb70f522ca77d4" providerId="LiveId" clId="{AE58975A-3561-4A92-8097-78B4905BA295}" dt="2023-06-12T19:07:33.414" v="55"/>
          <ac:inkMkLst>
            <pc:docMk/>
            <pc:sldMk cId="0" sldId="264"/>
            <ac:inkMk id="44" creationId="{FAB4571B-1579-DD5F-794B-3B9BD9629584}"/>
          </ac:inkMkLst>
        </pc:inkChg>
        <pc:inkChg chg="add mod">
          <ac:chgData name="Anandi Dutta" userId="87eb70f522ca77d4" providerId="LiveId" clId="{AE58975A-3561-4A92-8097-78B4905BA295}" dt="2023-06-12T19:07:33.414" v="55"/>
          <ac:inkMkLst>
            <pc:docMk/>
            <pc:sldMk cId="0" sldId="264"/>
            <ac:inkMk id="45" creationId="{1AC21E82-4180-DE19-327D-11EB9E5FAA30}"/>
          </ac:inkMkLst>
        </pc:inkChg>
        <pc:inkChg chg="add mod">
          <ac:chgData name="Anandi Dutta" userId="87eb70f522ca77d4" providerId="LiveId" clId="{AE58975A-3561-4A92-8097-78B4905BA295}" dt="2023-06-12T19:07:33.414" v="55"/>
          <ac:inkMkLst>
            <pc:docMk/>
            <pc:sldMk cId="0" sldId="264"/>
            <ac:inkMk id="46" creationId="{9A39F9C9-6A63-EEA5-3EF1-6813A2AA7461}"/>
          </ac:inkMkLst>
        </pc:inkChg>
        <pc:inkChg chg="add">
          <ac:chgData name="Anandi Dutta" userId="87eb70f522ca77d4" providerId="LiveId" clId="{AE58975A-3561-4A92-8097-78B4905BA295}" dt="2023-06-12T19:07:39.163" v="56" actId="9405"/>
          <ac:inkMkLst>
            <pc:docMk/>
            <pc:sldMk cId="0" sldId="264"/>
            <ac:inkMk id="48" creationId="{A540E067-7557-7E29-95C4-E3D9BB0020CF}"/>
          </ac:inkMkLst>
        </pc:inkChg>
        <pc:inkChg chg="add mod">
          <ac:chgData name="Anandi Dutta" userId="87eb70f522ca77d4" providerId="LiveId" clId="{AE58975A-3561-4A92-8097-78B4905BA295}" dt="2023-06-12T19:08:40.560" v="64"/>
          <ac:inkMkLst>
            <pc:docMk/>
            <pc:sldMk cId="0" sldId="264"/>
            <ac:inkMk id="49" creationId="{47C73782-17CB-5516-D832-FC06C11E8761}"/>
          </ac:inkMkLst>
        </pc:inkChg>
        <pc:inkChg chg="add mod">
          <ac:chgData name="Anandi Dutta" userId="87eb70f522ca77d4" providerId="LiveId" clId="{AE58975A-3561-4A92-8097-78B4905BA295}" dt="2023-06-12T19:08:40.560" v="64"/>
          <ac:inkMkLst>
            <pc:docMk/>
            <pc:sldMk cId="0" sldId="264"/>
            <ac:inkMk id="50" creationId="{27DAAB5B-7453-B3CE-ADE1-E475F3E7144A}"/>
          </ac:inkMkLst>
        </pc:inkChg>
        <pc:inkChg chg="add">
          <ac:chgData name="Anandi Dutta" userId="87eb70f522ca77d4" providerId="LiveId" clId="{AE58975A-3561-4A92-8097-78B4905BA295}" dt="2023-06-12T19:08:21.074" v="60" actId="9405"/>
          <ac:inkMkLst>
            <pc:docMk/>
            <pc:sldMk cId="0" sldId="264"/>
            <ac:inkMk id="52" creationId="{AC874B68-0FA7-9263-63CA-5C876205655A}"/>
          </ac:inkMkLst>
        </pc:inkChg>
        <pc:inkChg chg="add mod">
          <ac:chgData name="Anandi Dutta" userId="87eb70f522ca77d4" providerId="LiveId" clId="{AE58975A-3561-4A92-8097-78B4905BA295}" dt="2023-06-12T19:08:40.560" v="64"/>
          <ac:inkMkLst>
            <pc:docMk/>
            <pc:sldMk cId="0" sldId="264"/>
            <ac:inkMk id="53" creationId="{D92A40D5-8115-DF51-EBBF-D4CEB968D50D}"/>
          </ac:inkMkLst>
        </pc:inkChg>
        <pc:inkChg chg="add mod">
          <ac:chgData name="Anandi Dutta" userId="87eb70f522ca77d4" providerId="LiveId" clId="{AE58975A-3561-4A92-8097-78B4905BA295}" dt="2023-06-12T19:08:40.560" v="64"/>
          <ac:inkMkLst>
            <pc:docMk/>
            <pc:sldMk cId="0" sldId="264"/>
            <ac:inkMk id="54" creationId="{75A53501-081A-78B5-DF8F-A4874F981C08}"/>
          </ac:inkMkLst>
        </pc:inkChg>
        <pc:inkChg chg="add mod">
          <ac:chgData name="Anandi Dutta" userId="87eb70f522ca77d4" providerId="LiveId" clId="{AE58975A-3561-4A92-8097-78B4905BA295}" dt="2023-06-12T19:08:40.560" v="64"/>
          <ac:inkMkLst>
            <pc:docMk/>
            <pc:sldMk cId="0" sldId="264"/>
            <ac:inkMk id="55" creationId="{62D7111F-5884-2AC5-5206-9CA914248926}"/>
          </ac:inkMkLst>
        </pc:inkChg>
      </pc:sldChg>
      <pc:sldChg chg="addSp delSp modSp mod">
        <pc:chgData name="Anandi Dutta" userId="87eb70f522ca77d4" providerId="LiveId" clId="{AE58975A-3561-4A92-8097-78B4905BA295}" dt="2023-06-12T19:26:59.891" v="199"/>
        <pc:sldMkLst>
          <pc:docMk/>
          <pc:sldMk cId="0" sldId="266"/>
        </pc:sldMkLst>
        <pc:grpChg chg="del mod">
          <ac:chgData name="Anandi Dutta" userId="87eb70f522ca77d4" providerId="LiveId" clId="{AE58975A-3561-4A92-8097-78B4905BA295}" dt="2023-06-12T19:11:08.507" v="70"/>
          <ac:grpSpMkLst>
            <pc:docMk/>
            <pc:sldMk cId="0" sldId="266"/>
            <ac:grpSpMk id="11" creationId="{1117A9D2-08BF-1878-6DA9-B4395AD87885}"/>
          </ac:grpSpMkLst>
        </pc:grpChg>
        <pc:grpChg chg="mod">
          <ac:chgData name="Anandi Dutta" userId="87eb70f522ca77d4" providerId="LiveId" clId="{AE58975A-3561-4A92-8097-78B4905BA295}" dt="2023-06-12T19:11:08.507" v="70"/>
          <ac:grpSpMkLst>
            <pc:docMk/>
            <pc:sldMk cId="0" sldId="266"/>
            <ac:grpSpMk id="14" creationId="{CCA90B32-7F9F-BD33-D6B2-492A02D735B8}"/>
          </ac:grpSpMkLst>
        </pc:grpChg>
        <pc:grpChg chg="mod">
          <ac:chgData name="Anandi Dutta" userId="87eb70f522ca77d4" providerId="LiveId" clId="{AE58975A-3561-4A92-8097-78B4905BA295}" dt="2023-06-12T19:11:34.816" v="74"/>
          <ac:grpSpMkLst>
            <pc:docMk/>
            <pc:sldMk cId="0" sldId="266"/>
            <ac:grpSpMk id="18" creationId="{CA4876F1-298E-2F1A-C369-51030254AD5F}"/>
          </ac:grpSpMkLst>
        </pc:grpChg>
        <pc:grpChg chg="del mod">
          <ac:chgData name="Anandi Dutta" userId="87eb70f522ca77d4" providerId="LiveId" clId="{AE58975A-3561-4A92-8097-78B4905BA295}" dt="2023-06-12T19:12:14.346" v="79"/>
          <ac:grpSpMkLst>
            <pc:docMk/>
            <pc:sldMk cId="0" sldId="266"/>
            <ac:grpSpMk id="21" creationId="{2FB84676-3D77-E713-9BBC-9C4A29E8C9DF}"/>
          </ac:grpSpMkLst>
        </pc:grpChg>
        <pc:grpChg chg="del mod">
          <ac:chgData name="Anandi Dutta" userId="87eb70f522ca77d4" providerId="LiveId" clId="{AE58975A-3561-4A92-8097-78B4905BA295}" dt="2023-06-12T19:12:20.887" v="91"/>
          <ac:grpSpMkLst>
            <pc:docMk/>
            <pc:sldMk cId="0" sldId="266"/>
            <ac:grpSpMk id="23" creationId="{0F4C432A-54EE-3CEF-04D8-6C852BF5C393}"/>
          </ac:grpSpMkLst>
        </pc:grpChg>
        <pc:grpChg chg="mod">
          <ac:chgData name="Anandi Dutta" userId="87eb70f522ca77d4" providerId="LiveId" clId="{AE58975A-3561-4A92-8097-78B4905BA295}" dt="2023-06-12T19:12:20.887" v="91"/>
          <ac:grpSpMkLst>
            <pc:docMk/>
            <pc:sldMk cId="0" sldId="266"/>
            <ac:grpSpMk id="35" creationId="{97B58BA4-9575-43A0-8A0B-1F89A8718751}"/>
          </ac:grpSpMkLst>
        </pc:grpChg>
        <pc:grpChg chg="del mod">
          <ac:chgData name="Anandi Dutta" userId="87eb70f522ca77d4" providerId="LiveId" clId="{AE58975A-3561-4A92-8097-78B4905BA295}" dt="2023-06-12T19:18:21.776" v="106"/>
          <ac:grpSpMkLst>
            <pc:docMk/>
            <pc:sldMk cId="0" sldId="266"/>
            <ac:grpSpMk id="40" creationId="{9EC8FF12-49B0-1C59-D4FC-6C06D0416A6C}"/>
          </ac:grpSpMkLst>
        </pc:grpChg>
        <pc:grpChg chg="del mod">
          <ac:chgData name="Anandi Dutta" userId="87eb70f522ca77d4" providerId="LiveId" clId="{AE58975A-3561-4A92-8097-78B4905BA295}" dt="2023-06-12T19:20:08.116" v="145"/>
          <ac:grpSpMkLst>
            <pc:docMk/>
            <pc:sldMk cId="0" sldId="266"/>
            <ac:grpSpMk id="50" creationId="{8330AB7F-FC71-7E95-E370-204F8DD4FFAB}"/>
          </ac:grpSpMkLst>
        </pc:grpChg>
        <pc:grpChg chg="del mod">
          <ac:chgData name="Anandi Dutta" userId="87eb70f522ca77d4" providerId="LiveId" clId="{AE58975A-3561-4A92-8097-78B4905BA295}" dt="2023-06-12T19:20:08.116" v="145"/>
          <ac:grpSpMkLst>
            <pc:docMk/>
            <pc:sldMk cId="0" sldId="266"/>
            <ac:grpSpMk id="55" creationId="{6F3F23FD-6B85-4A8D-DCFD-AC3F4CA6040F}"/>
          </ac:grpSpMkLst>
        </pc:grpChg>
        <pc:grpChg chg="del mod">
          <ac:chgData name="Anandi Dutta" userId="87eb70f522ca77d4" providerId="LiveId" clId="{AE58975A-3561-4A92-8097-78B4905BA295}" dt="2023-06-12T19:19:45.759" v="121"/>
          <ac:grpSpMkLst>
            <pc:docMk/>
            <pc:sldMk cId="0" sldId="266"/>
            <ac:grpSpMk id="63" creationId="{1CA50335-345C-FC9A-7468-4A5BD1AD9B04}"/>
          </ac:grpSpMkLst>
        </pc:grpChg>
        <pc:grpChg chg="del mod">
          <ac:chgData name="Anandi Dutta" userId="87eb70f522ca77d4" providerId="LiveId" clId="{AE58975A-3561-4A92-8097-78B4905BA295}" dt="2023-06-12T19:19:45.759" v="121"/>
          <ac:grpSpMkLst>
            <pc:docMk/>
            <pc:sldMk cId="0" sldId="266"/>
            <ac:grpSpMk id="64" creationId="{14A6B62F-344C-ED91-1E11-927672AA7B52}"/>
          </ac:grpSpMkLst>
        </pc:grpChg>
        <pc:grpChg chg="del mod">
          <ac:chgData name="Anandi Dutta" userId="87eb70f522ca77d4" providerId="LiveId" clId="{AE58975A-3561-4A92-8097-78B4905BA295}" dt="2023-06-12T19:20:08.116" v="145"/>
          <ac:grpSpMkLst>
            <pc:docMk/>
            <pc:sldMk cId="0" sldId="266"/>
            <ac:grpSpMk id="66" creationId="{A460F2A2-D002-75C0-287A-418327F4841F}"/>
          </ac:grpSpMkLst>
        </pc:grpChg>
        <pc:grpChg chg="del mod">
          <ac:chgData name="Anandi Dutta" userId="87eb70f522ca77d4" providerId="LiveId" clId="{AE58975A-3561-4A92-8097-78B4905BA295}" dt="2023-06-12T19:20:08.116" v="145"/>
          <ac:grpSpMkLst>
            <pc:docMk/>
            <pc:sldMk cId="0" sldId="266"/>
            <ac:grpSpMk id="69" creationId="{5F02573E-C889-C90C-6B00-3962931895E3}"/>
          </ac:grpSpMkLst>
        </pc:grpChg>
        <pc:grpChg chg="del mod">
          <ac:chgData name="Anandi Dutta" userId="87eb70f522ca77d4" providerId="LiveId" clId="{AE58975A-3561-4A92-8097-78B4905BA295}" dt="2023-06-12T19:19:53.696" v="132"/>
          <ac:grpSpMkLst>
            <pc:docMk/>
            <pc:sldMk cId="0" sldId="266"/>
            <ac:grpSpMk id="72" creationId="{7A6E4082-C9C8-DB62-8A5E-F726CBFFA08A}"/>
          </ac:grpSpMkLst>
        </pc:grpChg>
        <pc:grpChg chg="del mod">
          <ac:chgData name="Anandi Dutta" userId="87eb70f522ca77d4" providerId="LiveId" clId="{AE58975A-3561-4A92-8097-78B4905BA295}" dt="2023-06-12T19:19:54.465" v="134"/>
          <ac:grpSpMkLst>
            <pc:docMk/>
            <pc:sldMk cId="0" sldId="266"/>
            <ac:grpSpMk id="77" creationId="{D96907F3-362A-B2FB-2EE0-C3BCC0A47CD1}"/>
          </ac:grpSpMkLst>
        </pc:grpChg>
        <pc:grpChg chg="del mod">
          <ac:chgData name="Anandi Dutta" userId="87eb70f522ca77d4" providerId="LiveId" clId="{AE58975A-3561-4A92-8097-78B4905BA295}" dt="2023-06-12T19:20:08.116" v="145"/>
          <ac:grpSpMkLst>
            <pc:docMk/>
            <pc:sldMk cId="0" sldId="266"/>
            <ac:grpSpMk id="79" creationId="{9E20E94B-17B4-3D4C-4FED-46404BE87E79}"/>
          </ac:grpSpMkLst>
        </pc:grpChg>
        <pc:grpChg chg="del mod">
          <ac:chgData name="Anandi Dutta" userId="87eb70f522ca77d4" providerId="LiveId" clId="{AE58975A-3561-4A92-8097-78B4905BA295}" dt="2023-06-12T19:22:21.577" v="159"/>
          <ac:grpSpMkLst>
            <pc:docMk/>
            <pc:sldMk cId="0" sldId="266"/>
            <ac:grpSpMk id="90" creationId="{4BE9756C-A13B-19A2-A8F8-F3264AFD46B2}"/>
          </ac:grpSpMkLst>
        </pc:grpChg>
        <pc:grpChg chg="del mod">
          <ac:chgData name="Anandi Dutta" userId="87eb70f522ca77d4" providerId="LiveId" clId="{AE58975A-3561-4A92-8097-78B4905BA295}" dt="2023-06-12T19:20:11.573" v="150"/>
          <ac:grpSpMkLst>
            <pc:docMk/>
            <pc:sldMk cId="0" sldId="266"/>
            <ac:grpSpMk id="93" creationId="{3E2B9752-2B8F-4609-8C9D-F6136A80A1D0}"/>
          </ac:grpSpMkLst>
        </pc:grpChg>
        <pc:grpChg chg="del mod">
          <ac:chgData name="Anandi Dutta" userId="87eb70f522ca77d4" providerId="LiveId" clId="{AE58975A-3561-4A92-8097-78B4905BA295}" dt="2023-06-12T19:22:21.577" v="159"/>
          <ac:grpSpMkLst>
            <pc:docMk/>
            <pc:sldMk cId="0" sldId="266"/>
            <ac:grpSpMk id="95" creationId="{C58A51B6-52A7-C671-3A8B-E5749857FC40}"/>
          </ac:grpSpMkLst>
        </pc:grpChg>
        <pc:grpChg chg="mod">
          <ac:chgData name="Anandi Dutta" userId="87eb70f522ca77d4" providerId="LiveId" clId="{AE58975A-3561-4A92-8097-78B4905BA295}" dt="2023-06-12T19:22:21.577" v="159"/>
          <ac:grpSpMkLst>
            <pc:docMk/>
            <pc:sldMk cId="0" sldId="266"/>
            <ac:grpSpMk id="104" creationId="{3C893EBB-6949-076F-3322-31E56B958DF1}"/>
          </ac:grpSpMkLst>
        </pc:grpChg>
        <pc:grpChg chg="mod">
          <ac:chgData name="Anandi Dutta" userId="87eb70f522ca77d4" providerId="LiveId" clId="{AE58975A-3561-4A92-8097-78B4905BA295}" dt="2023-06-12T19:26:59.891" v="199"/>
          <ac:grpSpMkLst>
            <pc:docMk/>
            <pc:sldMk cId="0" sldId="266"/>
            <ac:grpSpMk id="113" creationId="{97FE1640-3F7E-D9CF-00DD-F4A5FD692D2B}"/>
          </ac:grpSpMkLst>
        </pc:grpChg>
        <pc:inkChg chg="add mod">
          <ac:chgData name="Anandi Dutta" userId="87eb70f522ca77d4" providerId="LiveId" clId="{AE58975A-3561-4A92-8097-78B4905BA295}" dt="2023-06-12T19:11:08.507" v="70"/>
          <ac:inkMkLst>
            <pc:docMk/>
            <pc:sldMk cId="0" sldId="266"/>
            <ac:inkMk id="9" creationId="{6EAF27A1-340E-445C-B027-455A57FB0BA4}"/>
          </ac:inkMkLst>
        </pc:inkChg>
        <pc:inkChg chg="add mod">
          <ac:chgData name="Anandi Dutta" userId="87eb70f522ca77d4" providerId="LiveId" clId="{AE58975A-3561-4A92-8097-78B4905BA295}" dt="2023-06-12T19:11:08.507" v="70"/>
          <ac:inkMkLst>
            <pc:docMk/>
            <pc:sldMk cId="0" sldId="266"/>
            <ac:inkMk id="10" creationId="{F9A18E2A-CD47-4F95-6D29-3A66E3B52F94}"/>
          </ac:inkMkLst>
        </pc:inkChg>
        <pc:inkChg chg="add mod">
          <ac:chgData name="Anandi Dutta" userId="87eb70f522ca77d4" providerId="LiveId" clId="{AE58975A-3561-4A92-8097-78B4905BA295}" dt="2023-06-12T19:11:08.507" v="70"/>
          <ac:inkMkLst>
            <pc:docMk/>
            <pc:sldMk cId="0" sldId="266"/>
            <ac:inkMk id="12" creationId="{9562C136-E21D-BABD-3B88-855EC3DE3A84}"/>
          </ac:inkMkLst>
        </pc:inkChg>
        <pc:inkChg chg="add mod">
          <ac:chgData name="Anandi Dutta" userId="87eb70f522ca77d4" providerId="LiveId" clId="{AE58975A-3561-4A92-8097-78B4905BA295}" dt="2023-06-12T19:11:08.507" v="70"/>
          <ac:inkMkLst>
            <pc:docMk/>
            <pc:sldMk cId="0" sldId="266"/>
            <ac:inkMk id="13" creationId="{65342272-8518-5ED1-E684-0AE53C8FE9C6}"/>
          </ac:inkMkLst>
        </pc:inkChg>
        <pc:inkChg chg="add">
          <ac:chgData name="Anandi Dutta" userId="87eb70f522ca77d4" providerId="LiveId" clId="{AE58975A-3561-4A92-8097-78B4905BA295}" dt="2023-06-12T19:11:22.474" v="71" actId="9405"/>
          <ac:inkMkLst>
            <pc:docMk/>
            <pc:sldMk cId="0" sldId="266"/>
            <ac:inkMk id="15" creationId="{94DD5DEC-9226-0ECD-ED1C-7897FEF6E7A4}"/>
          </ac:inkMkLst>
        </pc:inkChg>
        <pc:inkChg chg="add mod">
          <ac:chgData name="Anandi Dutta" userId="87eb70f522ca77d4" providerId="LiveId" clId="{AE58975A-3561-4A92-8097-78B4905BA295}" dt="2023-06-12T19:11:34.816" v="74"/>
          <ac:inkMkLst>
            <pc:docMk/>
            <pc:sldMk cId="0" sldId="266"/>
            <ac:inkMk id="16" creationId="{9613E8BF-F3F0-0615-C852-8757FE014DE9}"/>
          </ac:inkMkLst>
        </pc:inkChg>
        <pc:inkChg chg="add mod">
          <ac:chgData name="Anandi Dutta" userId="87eb70f522ca77d4" providerId="LiveId" clId="{AE58975A-3561-4A92-8097-78B4905BA295}" dt="2023-06-12T19:11:34.816" v="74"/>
          <ac:inkMkLst>
            <pc:docMk/>
            <pc:sldMk cId="0" sldId="266"/>
            <ac:inkMk id="17" creationId="{B10BDEB5-D8FB-CC1F-20AF-143A15FD96C6}"/>
          </ac:inkMkLst>
        </pc:inkChg>
        <pc:inkChg chg="add mod">
          <ac:chgData name="Anandi Dutta" userId="87eb70f522ca77d4" providerId="LiveId" clId="{AE58975A-3561-4A92-8097-78B4905BA295}" dt="2023-06-12T19:12:20.887" v="91"/>
          <ac:inkMkLst>
            <pc:docMk/>
            <pc:sldMk cId="0" sldId="266"/>
            <ac:inkMk id="19" creationId="{8F1EAC2F-13BF-8849-59A9-18F6654802B5}"/>
          </ac:inkMkLst>
        </pc:inkChg>
        <pc:inkChg chg="add mod">
          <ac:chgData name="Anandi Dutta" userId="87eb70f522ca77d4" providerId="LiveId" clId="{AE58975A-3561-4A92-8097-78B4905BA295}" dt="2023-06-12T19:12:20.887" v="91"/>
          <ac:inkMkLst>
            <pc:docMk/>
            <pc:sldMk cId="0" sldId="266"/>
            <ac:inkMk id="20" creationId="{5ECCBE8E-EFD3-7F8F-001F-A36F9E2DC405}"/>
          </ac:inkMkLst>
        </pc:inkChg>
        <pc:inkChg chg="add mod">
          <ac:chgData name="Anandi Dutta" userId="87eb70f522ca77d4" providerId="LiveId" clId="{AE58975A-3561-4A92-8097-78B4905BA295}" dt="2023-06-12T19:12:20.887" v="91"/>
          <ac:inkMkLst>
            <pc:docMk/>
            <pc:sldMk cId="0" sldId="266"/>
            <ac:inkMk id="22" creationId="{9041534D-FF42-7C1F-9F96-D89F4773554F}"/>
          </ac:inkMkLst>
        </pc:inkChg>
        <pc:inkChg chg="add mod">
          <ac:chgData name="Anandi Dutta" userId="87eb70f522ca77d4" providerId="LiveId" clId="{AE58975A-3561-4A92-8097-78B4905BA295}" dt="2023-06-12T19:12:20.887" v="91"/>
          <ac:inkMkLst>
            <pc:docMk/>
            <pc:sldMk cId="0" sldId="266"/>
            <ac:inkMk id="24" creationId="{AC992339-EF2A-5C3D-CAF2-B521B7FD8EFC}"/>
          </ac:inkMkLst>
        </pc:inkChg>
        <pc:inkChg chg="add mod">
          <ac:chgData name="Anandi Dutta" userId="87eb70f522ca77d4" providerId="LiveId" clId="{AE58975A-3561-4A92-8097-78B4905BA295}" dt="2023-06-12T19:12:20.887" v="91"/>
          <ac:inkMkLst>
            <pc:docMk/>
            <pc:sldMk cId="0" sldId="266"/>
            <ac:inkMk id="25" creationId="{5E8A414E-2645-4AE7-BC41-CCED9D8ECC56}"/>
          </ac:inkMkLst>
        </pc:inkChg>
        <pc:inkChg chg="add mod">
          <ac:chgData name="Anandi Dutta" userId="87eb70f522ca77d4" providerId="LiveId" clId="{AE58975A-3561-4A92-8097-78B4905BA295}" dt="2023-06-12T19:12:20.887" v="91"/>
          <ac:inkMkLst>
            <pc:docMk/>
            <pc:sldMk cId="0" sldId="266"/>
            <ac:inkMk id="26" creationId="{9B23B998-D174-4E22-0D9A-9500FA962FBD}"/>
          </ac:inkMkLst>
        </pc:inkChg>
        <pc:inkChg chg="add mod">
          <ac:chgData name="Anandi Dutta" userId="87eb70f522ca77d4" providerId="LiveId" clId="{AE58975A-3561-4A92-8097-78B4905BA295}" dt="2023-06-12T19:12:20.887" v="91"/>
          <ac:inkMkLst>
            <pc:docMk/>
            <pc:sldMk cId="0" sldId="266"/>
            <ac:inkMk id="27" creationId="{32BC4E4F-1AE7-1843-71F2-C9E7C2F914F2}"/>
          </ac:inkMkLst>
        </pc:inkChg>
        <pc:inkChg chg="add mod">
          <ac:chgData name="Anandi Dutta" userId="87eb70f522ca77d4" providerId="LiveId" clId="{AE58975A-3561-4A92-8097-78B4905BA295}" dt="2023-06-12T19:12:20.887" v="91"/>
          <ac:inkMkLst>
            <pc:docMk/>
            <pc:sldMk cId="0" sldId="266"/>
            <ac:inkMk id="28" creationId="{69A3CF0A-1DFB-D15F-0CA0-4FF48D9C1F6C}"/>
          </ac:inkMkLst>
        </pc:inkChg>
        <pc:inkChg chg="add mod">
          <ac:chgData name="Anandi Dutta" userId="87eb70f522ca77d4" providerId="LiveId" clId="{AE58975A-3561-4A92-8097-78B4905BA295}" dt="2023-06-12T19:12:20.887" v="91"/>
          <ac:inkMkLst>
            <pc:docMk/>
            <pc:sldMk cId="0" sldId="266"/>
            <ac:inkMk id="29" creationId="{4E1DFC06-2B39-5081-2B04-94F09743FCF2}"/>
          </ac:inkMkLst>
        </pc:inkChg>
        <pc:inkChg chg="add mod">
          <ac:chgData name="Anandi Dutta" userId="87eb70f522ca77d4" providerId="LiveId" clId="{AE58975A-3561-4A92-8097-78B4905BA295}" dt="2023-06-12T19:12:20.887" v="91"/>
          <ac:inkMkLst>
            <pc:docMk/>
            <pc:sldMk cId="0" sldId="266"/>
            <ac:inkMk id="30" creationId="{61FA0E8F-559F-DB5F-17C4-A311910A9DC6}"/>
          </ac:inkMkLst>
        </pc:inkChg>
        <pc:inkChg chg="add mod">
          <ac:chgData name="Anandi Dutta" userId="87eb70f522ca77d4" providerId="LiveId" clId="{AE58975A-3561-4A92-8097-78B4905BA295}" dt="2023-06-12T19:12:20.887" v="91"/>
          <ac:inkMkLst>
            <pc:docMk/>
            <pc:sldMk cId="0" sldId="266"/>
            <ac:inkMk id="31" creationId="{3D13AE41-B9C4-DB43-1C9D-49D2AF6AAD70}"/>
          </ac:inkMkLst>
        </pc:inkChg>
        <pc:inkChg chg="add mod">
          <ac:chgData name="Anandi Dutta" userId="87eb70f522ca77d4" providerId="LiveId" clId="{AE58975A-3561-4A92-8097-78B4905BA295}" dt="2023-06-12T19:12:20.887" v="91"/>
          <ac:inkMkLst>
            <pc:docMk/>
            <pc:sldMk cId="0" sldId="266"/>
            <ac:inkMk id="32" creationId="{6B2873DA-2D03-2574-7FF3-5682851EDB47}"/>
          </ac:inkMkLst>
        </pc:inkChg>
        <pc:inkChg chg="add mod">
          <ac:chgData name="Anandi Dutta" userId="87eb70f522ca77d4" providerId="LiveId" clId="{AE58975A-3561-4A92-8097-78B4905BA295}" dt="2023-06-12T19:12:20.887" v="91"/>
          <ac:inkMkLst>
            <pc:docMk/>
            <pc:sldMk cId="0" sldId="266"/>
            <ac:inkMk id="33" creationId="{BD018BB0-26BD-4B96-3B35-35028B6FCC34}"/>
          </ac:inkMkLst>
        </pc:inkChg>
        <pc:inkChg chg="add mod">
          <ac:chgData name="Anandi Dutta" userId="87eb70f522ca77d4" providerId="LiveId" clId="{AE58975A-3561-4A92-8097-78B4905BA295}" dt="2023-06-12T19:12:20.887" v="91"/>
          <ac:inkMkLst>
            <pc:docMk/>
            <pc:sldMk cId="0" sldId="266"/>
            <ac:inkMk id="34" creationId="{4A6C54A3-9395-1C4D-CC5C-5A9D0430055E}"/>
          </ac:inkMkLst>
        </pc:inkChg>
        <pc:inkChg chg="add mod">
          <ac:chgData name="Anandi Dutta" userId="87eb70f522ca77d4" providerId="LiveId" clId="{AE58975A-3561-4A92-8097-78B4905BA295}" dt="2023-06-12T19:22:21.577" v="159"/>
          <ac:inkMkLst>
            <pc:docMk/>
            <pc:sldMk cId="0" sldId="266"/>
            <ac:inkMk id="36" creationId="{379DF56B-A84F-79E8-C031-C18F24D37D89}"/>
          </ac:inkMkLst>
        </pc:inkChg>
        <pc:inkChg chg="add mod">
          <ac:chgData name="Anandi Dutta" userId="87eb70f522ca77d4" providerId="LiveId" clId="{AE58975A-3561-4A92-8097-78B4905BA295}" dt="2023-06-12T19:22:21.577" v="159"/>
          <ac:inkMkLst>
            <pc:docMk/>
            <pc:sldMk cId="0" sldId="266"/>
            <ac:inkMk id="37" creationId="{D7182E9B-7084-75EB-84AE-B31EDAF77A3D}"/>
          </ac:inkMkLst>
        </pc:inkChg>
        <pc:inkChg chg="add mod">
          <ac:chgData name="Anandi Dutta" userId="87eb70f522ca77d4" providerId="LiveId" clId="{AE58975A-3561-4A92-8097-78B4905BA295}" dt="2023-06-12T19:22:21.577" v="159"/>
          <ac:inkMkLst>
            <pc:docMk/>
            <pc:sldMk cId="0" sldId="266"/>
            <ac:inkMk id="38" creationId="{ECE10857-C9A2-FC8E-F70A-05461B342301}"/>
          </ac:inkMkLst>
        </pc:inkChg>
        <pc:inkChg chg="add mod">
          <ac:chgData name="Anandi Dutta" userId="87eb70f522ca77d4" providerId="LiveId" clId="{AE58975A-3561-4A92-8097-78B4905BA295}" dt="2023-06-12T19:22:21.577" v="159"/>
          <ac:inkMkLst>
            <pc:docMk/>
            <pc:sldMk cId="0" sldId="266"/>
            <ac:inkMk id="39" creationId="{25193BE2-F1B7-1E83-954A-16D6F3B5E13E}"/>
          </ac:inkMkLst>
        </pc:inkChg>
        <pc:inkChg chg="add mod">
          <ac:chgData name="Anandi Dutta" userId="87eb70f522ca77d4" providerId="LiveId" clId="{AE58975A-3561-4A92-8097-78B4905BA295}" dt="2023-06-12T19:22:21.577" v="159"/>
          <ac:inkMkLst>
            <pc:docMk/>
            <pc:sldMk cId="0" sldId="266"/>
            <ac:inkMk id="41" creationId="{24A56E58-3D7F-5C27-E0AA-84CAFF78417F}"/>
          </ac:inkMkLst>
        </pc:inkChg>
        <pc:inkChg chg="add mod">
          <ac:chgData name="Anandi Dutta" userId="87eb70f522ca77d4" providerId="LiveId" clId="{AE58975A-3561-4A92-8097-78B4905BA295}" dt="2023-06-12T19:22:21.577" v="159"/>
          <ac:inkMkLst>
            <pc:docMk/>
            <pc:sldMk cId="0" sldId="266"/>
            <ac:inkMk id="42" creationId="{51C15AAF-2FC4-EF01-4AE5-600C48F6E238}"/>
          </ac:inkMkLst>
        </pc:inkChg>
        <pc:inkChg chg="add mod">
          <ac:chgData name="Anandi Dutta" userId="87eb70f522ca77d4" providerId="LiveId" clId="{AE58975A-3561-4A92-8097-78B4905BA295}" dt="2023-06-12T19:22:21.577" v="159"/>
          <ac:inkMkLst>
            <pc:docMk/>
            <pc:sldMk cId="0" sldId="266"/>
            <ac:inkMk id="43" creationId="{8FBC8BC9-6964-3408-02E4-897CED8037D6}"/>
          </ac:inkMkLst>
        </pc:inkChg>
        <pc:inkChg chg="add mod">
          <ac:chgData name="Anandi Dutta" userId="87eb70f522ca77d4" providerId="LiveId" clId="{AE58975A-3561-4A92-8097-78B4905BA295}" dt="2023-06-12T19:22:21.577" v="159"/>
          <ac:inkMkLst>
            <pc:docMk/>
            <pc:sldMk cId="0" sldId="266"/>
            <ac:inkMk id="44" creationId="{E9F7A6C6-80C6-FECE-F292-9D0453937693}"/>
          </ac:inkMkLst>
        </pc:inkChg>
        <pc:inkChg chg="add mod">
          <ac:chgData name="Anandi Dutta" userId="87eb70f522ca77d4" providerId="LiveId" clId="{AE58975A-3561-4A92-8097-78B4905BA295}" dt="2023-06-12T19:22:21.577" v="159"/>
          <ac:inkMkLst>
            <pc:docMk/>
            <pc:sldMk cId="0" sldId="266"/>
            <ac:inkMk id="45" creationId="{A3EF2782-8AEF-ED8B-D1F9-729EE91718F3}"/>
          </ac:inkMkLst>
        </pc:inkChg>
        <pc:inkChg chg="add mod">
          <ac:chgData name="Anandi Dutta" userId="87eb70f522ca77d4" providerId="LiveId" clId="{AE58975A-3561-4A92-8097-78B4905BA295}" dt="2023-06-12T19:22:21.577" v="159"/>
          <ac:inkMkLst>
            <pc:docMk/>
            <pc:sldMk cId="0" sldId="266"/>
            <ac:inkMk id="46" creationId="{6F40BFA3-3F22-8075-05C6-461F92746ECF}"/>
          </ac:inkMkLst>
        </pc:inkChg>
        <pc:inkChg chg="add mod">
          <ac:chgData name="Anandi Dutta" userId="87eb70f522ca77d4" providerId="LiveId" clId="{AE58975A-3561-4A92-8097-78B4905BA295}" dt="2023-06-12T19:22:21.577" v="159"/>
          <ac:inkMkLst>
            <pc:docMk/>
            <pc:sldMk cId="0" sldId="266"/>
            <ac:inkMk id="47" creationId="{1DDADD86-7427-EA9A-473D-5AC118C649A8}"/>
          </ac:inkMkLst>
        </pc:inkChg>
        <pc:inkChg chg="add mod">
          <ac:chgData name="Anandi Dutta" userId="87eb70f522ca77d4" providerId="LiveId" clId="{AE58975A-3561-4A92-8097-78B4905BA295}" dt="2023-06-12T19:22:21.577" v="159"/>
          <ac:inkMkLst>
            <pc:docMk/>
            <pc:sldMk cId="0" sldId="266"/>
            <ac:inkMk id="48" creationId="{2CC1047A-4FE7-1010-8B16-E3449E8C2F87}"/>
          </ac:inkMkLst>
        </pc:inkChg>
        <pc:inkChg chg="add mod">
          <ac:chgData name="Anandi Dutta" userId="87eb70f522ca77d4" providerId="LiveId" clId="{AE58975A-3561-4A92-8097-78B4905BA295}" dt="2023-06-12T19:22:21.577" v="159"/>
          <ac:inkMkLst>
            <pc:docMk/>
            <pc:sldMk cId="0" sldId="266"/>
            <ac:inkMk id="49" creationId="{A0336B19-BD9C-44EC-AE7B-A70946A3AF69}"/>
          </ac:inkMkLst>
        </pc:inkChg>
        <pc:inkChg chg="add mod">
          <ac:chgData name="Anandi Dutta" userId="87eb70f522ca77d4" providerId="LiveId" clId="{AE58975A-3561-4A92-8097-78B4905BA295}" dt="2023-06-12T19:22:21.577" v="159"/>
          <ac:inkMkLst>
            <pc:docMk/>
            <pc:sldMk cId="0" sldId="266"/>
            <ac:inkMk id="51" creationId="{7FFF199D-D1F7-493C-24D0-04C8CCCE15B0}"/>
          </ac:inkMkLst>
        </pc:inkChg>
        <pc:inkChg chg="add mod">
          <ac:chgData name="Anandi Dutta" userId="87eb70f522ca77d4" providerId="LiveId" clId="{AE58975A-3561-4A92-8097-78B4905BA295}" dt="2023-06-12T19:22:21.577" v="159"/>
          <ac:inkMkLst>
            <pc:docMk/>
            <pc:sldMk cId="0" sldId="266"/>
            <ac:inkMk id="52" creationId="{0AE3EB37-5590-05DF-93D2-D17EEF026C51}"/>
          </ac:inkMkLst>
        </pc:inkChg>
        <pc:inkChg chg="add mod">
          <ac:chgData name="Anandi Dutta" userId="87eb70f522ca77d4" providerId="LiveId" clId="{AE58975A-3561-4A92-8097-78B4905BA295}" dt="2023-06-12T19:22:21.577" v="159"/>
          <ac:inkMkLst>
            <pc:docMk/>
            <pc:sldMk cId="0" sldId="266"/>
            <ac:inkMk id="53" creationId="{7F64C05B-9BDD-739C-75DC-2A99F96E05FD}"/>
          </ac:inkMkLst>
        </pc:inkChg>
        <pc:inkChg chg="add mod">
          <ac:chgData name="Anandi Dutta" userId="87eb70f522ca77d4" providerId="LiveId" clId="{AE58975A-3561-4A92-8097-78B4905BA295}" dt="2023-06-12T19:22:21.577" v="159"/>
          <ac:inkMkLst>
            <pc:docMk/>
            <pc:sldMk cId="0" sldId="266"/>
            <ac:inkMk id="54" creationId="{0A30B3A5-8077-21DE-1425-2E0AC9931840}"/>
          </ac:inkMkLst>
        </pc:inkChg>
        <pc:inkChg chg="add mod">
          <ac:chgData name="Anandi Dutta" userId="87eb70f522ca77d4" providerId="LiveId" clId="{AE58975A-3561-4A92-8097-78B4905BA295}" dt="2023-06-12T19:22:21.577" v="159"/>
          <ac:inkMkLst>
            <pc:docMk/>
            <pc:sldMk cId="0" sldId="266"/>
            <ac:inkMk id="56" creationId="{955A268C-51FA-3CB8-9279-3AD3B38916B9}"/>
          </ac:inkMkLst>
        </pc:inkChg>
        <pc:inkChg chg="add mod">
          <ac:chgData name="Anandi Dutta" userId="87eb70f522ca77d4" providerId="LiveId" clId="{AE58975A-3561-4A92-8097-78B4905BA295}" dt="2023-06-12T19:22:21.577" v="159"/>
          <ac:inkMkLst>
            <pc:docMk/>
            <pc:sldMk cId="0" sldId="266"/>
            <ac:inkMk id="57" creationId="{4F572D3F-52FE-ADE5-C8A5-790AB66C1312}"/>
          </ac:inkMkLst>
        </pc:inkChg>
        <pc:inkChg chg="add mod">
          <ac:chgData name="Anandi Dutta" userId="87eb70f522ca77d4" providerId="LiveId" clId="{AE58975A-3561-4A92-8097-78B4905BA295}" dt="2023-06-12T19:22:21.577" v="159"/>
          <ac:inkMkLst>
            <pc:docMk/>
            <pc:sldMk cId="0" sldId="266"/>
            <ac:inkMk id="58" creationId="{25B70F6B-6D0E-3076-1DD2-E8E640B6B4DE}"/>
          </ac:inkMkLst>
        </pc:inkChg>
        <pc:inkChg chg="add mod">
          <ac:chgData name="Anandi Dutta" userId="87eb70f522ca77d4" providerId="LiveId" clId="{AE58975A-3561-4A92-8097-78B4905BA295}" dt="2023-06-12T19:22:21.577" v="159"/>
          <ac:inkMkLst>
            <pc:docMk/>
            <pc:sldMk cId="0" sldId="266"/>
            <ac:inkMk id="59" creationId="{21B91D8E-D60F-A825-1EBA-58797F0DF384}"/>
          </ac:inkMkLst>
        </pc:inkChg>
        <pc:inkChg chg="add mod">
          <ac:chgData name="Anandi Dutta" userId="87eb70f522ca77d4" providerId="LiveId" clId="{AE58975A-3561-4A92-8097-78B4905BA295}" dt="2023-06-12T19:22:21.577" v="159"/>
          <ac:inkMkLst>
            <pc:docMk/>
            <pc:sldMk cId="0" sldId="266"/>
            <ac:inkMk id="60" creationId="{27F43346-215B-79AA-2CDB-65EF8255F86F}"/>
          </ac:inkMkLst>
        </pc:inkChg>
        <pc:inkChg chg="add mod">
          <ac:chgData name="Anandi Dutta" userId="87eb70f522ca77d4" providerId="LiveId" clId="{AE58975A-3561-4A92-8097-78B4905BA295}" dt="2023-06-12T19:22:21.577" v="159"/>
          <ac:inkMkLst>
            <pc:docMk/>
            <pc:sldMk cId="0" sldId="266"/>
            <ac:inkMk id="61" creationId="{3EAFFBD8-FB9A-C0A1-B760-92E3B3018A6F}"/>
          </ac:inkMkLst>
        </pc:inkChg>
        <pc:inkChg chg="add mod">
          <ac:chgData name="Anandi Dutta" userId="87eb70f522ca77d4" providerId="LiveId" clId="{AE58975A-3561-4A92-8097-78B4905BA295}" dt="2023-06-12T19:22:21.577" v="159"/>
          <ac:inkMkLst>
            <pc:docMk/>
            <pc:sldMk cId="0" sldId="266"/>
            <ac:inkMk id="62" creationId="{A93F7DC0-BAB5-5CE2-2358-FE4A72C4A86F}"/>
          </ac:inkMkLst>
        </pc:inkChg>
        <pc:inkChg chg="add mod">
          <ac:chgData name="Anandi Dutta" userId="87eb70f522ca77d4" providerId="LiveId" clId="{AE58975A-3561-4A92-8097-78B4905BA295}" dt="2023-06-12T19:22:21.577" v="159"/>
          <ac:inkMkLst>
            <pc:docMk/>
            <pc:sldMk cId="0" sldId="266"/>
            <ac:inkMk id="65" creationId="{E70C0305-6D3C-D37E-BD7F-60EE7646CC30}"/>
          </ac:inkMkLst>
        </pc:inkChg>
        <pc:inkChg chg="add mod">
          <ac:chgData name="Anandi Dutta" userId="87eb70f522ca77d4" providerId="LiveId" clId="{AE58975A-3561-4A92-8097-78B4905BA295}" dt="2023-06-12T19:22:21.577" v="159"/>
          <ac:inkMkLst>
            <pc:docMk/>
            <pc:sldMk cId="0" sldId="266"/>
            <ac:inkMk id="67" creationId="{11885DCC-97EE-0F0F-6F95-F7F007EB7C58}"/>
          </ac:inkMkLst>
        </pc:inkChg>
        <pc:inkChg chg="add mod">
          <ac:chgData name="Anandi Dutta" userId="87eb70f522ca77d4" providerId="LiveId" clId="{AE58975A-3561-4A92-8097-78B4905BA295}" dt="2023-06-12T19:22:21.577" v="159"/>
          <ac:inkMkLst>
            <pc:docMk/>
            <pc:sldMk cId="0" sldId="266"/>
            <ac:inkMk id="68" creationId="{C16BD8AC-1471-F993-480D-4304664846B4}"/>
          </ac:inkMkLst>
        </pc:inkChg>
        <pc:inkChg chg="add mod">
          <ac:chgData name="Anandi Dutta" userId="87eb70f522ca77d4" providerId="LiveId" clId="{AE58975A-3561-4A92-8097-78B4905BA295}" dt="2023-06-12T19:22:21.577" v="159"/>
          <ac:inkMkLst>
            <pc:docMk/>
            <pc:sldMk cId="0" sldId="266"/>
            <ac:inkMk id="70" creationId="{645FBC35-C426-170B-B894-64BE0D3F449C}"/>
          </ac:inkMkLst>
        </pc:inkChg>
        <pc:inkChg chg="add mod">
          <ac:chgData name="Anandi Dutta" userId="87eb70f522ca77d4" providerId="LiveId" clId="{AE58975A-3561-4A92-8097-78B4905BA295}" dt="2023-06-12T19:22:21.577" v="159"/>
          <ac:inkMkLst>
            <pc:docMk/>
            <pc:sldMk cId="0" sldId="266"/>
            <ac:inkMk id="71" creationId="{36029806-0FD4-DC2B-3B69-9AAE87763726}"/>
          </ac:inkMkLst>
        </pc:inkChg>
        <pc:inkChg chg="add mod">
          <ac:chgData name="Anandi Dutta" userId="87eb70f522ca77d4" providerId="LiveId" clId="{AE58975A-3561-4A92-8097-78B4905BA295}" dt="2023-06-12T19:22:21.577" v="159"/>
          <ac:inkMkLst>
            <pc:docMk/>
            <pc:sldMk cId="0" sldId="266"/>
            <ac:inkMk id="73" creationId="{1F9EE566-6A36-F20B-6CDB-FD3350EA7ADB}"/>
          </ac:inkMkLst>
        </pc:inkChg>
        <pc:inkChg chg="add mod">
          <ac:chgData name="Anandi Dutta" userId="87eb70f522ca77d4" providerId="LiveId" clId="{AE58975A-3561-4A92-8097-78B4905BA295}" dt="2023-06-12T19:22:21.577" v="159"/>
          <ac:inkMkLst>
            <pc:docMk/>
            <pc:sldMk cId="0" sldId="266"/>
            <ac:inkMk id="74" creationId="{EAAA957E-3DD0-38D8-0EDA-3C71546763C0}"/>
          </ac:inkMkLst>
        </pc:inkChg>
        <pc:inkChg chg="add mod">
          <ac:chgData name="Anandi Dutta" userId="87eb70f522ca77d4" providerId="LiveId" clId="{AE58975A-3561-4A92-8097-78B4905BA295}" dt="2023-06-12T19:22:21.577" v="159"/>
          <ac:inkMkLst>
            <pc:docMk/>
            <pc:sldMk cId="0" sldId="266"/>
            <ac:inkMk id="75" creationId="{AEF917C0-6C8F-49A8-9D3B-A8D9718428F7}"/>
          </ac:inkMkLst>
        </pc:inkChg>
        <pc:inkChg chg="add mod">
          <ac:chgData name="Anandi Dutta" userId="87eb70f522ca77d4" providerId="LiveId" clId="{AE58975A-3561-4A92-8097-78B4905BA295}" dt="2023-06-12T19:22:21.577" v="159"/>
          <ac:inkMkLst>
            <pc:docMk/>
            <pc:sldMk cId="0" sldId="266"/>
            <ac:inkMk id="76" creationId="{87F87EC8-3B3C-782E-197F-FCCEF1957DBD}"/>
          </ac:inkMkLst>
        </pc:inkChg>
        <pc:inkChg chg="add mod">
          <ac:chgData name="Anandi Dutta" userId="87eb70f522ca77d4" providerId="LiveId" clId="{AE58975A-3561-4A92-8097-78B4905BA295}" dt="2023-06-12T19:22:21.577" v="159"/>
          <ac:inkMkLst>
            <pc:docMk/>
            <pc:sldMk cId="0" sldId="266"/>
            <ac:inkMk id="78" creationId="{4E7AD8A9-F1AF-D26C-28D5-080083CE70DD}"/>
          </ac:inkMkLst>
        </pc:inkChg>
        <pc:inkChg chg="add mod">
          <ac:chgData name="Anandi Dutta" userId="87eb70f522ca77d4" providerId="LiveId" clId="{AE58975A-3561-4A92-8097-78B4905BA295}" dt="2023-06-12T19:22:21.577" v="159"/>
          <ac:inkMkLst>
            <pc:docMk/>
            <pc:sldMk cId="0" sldId="266"/>
            <ac:inkMk id="80" creationId="{CCDDA387-14BE-DF0B-69AC-8F502DFF6B2D}"/>
          </ac:inkMkLst>
        </pc:inkChg>
        <pc:inkChg chg="add mod">
          <ac:chgData name="Anandi Dutta" userId="87eb70f522ca77d4" providerId="LiveId" clId="{AE58975A-3561-4A92-8097-78B4905BA295}" dt="2023-06-12T19:22:21.577" v="159"/>
          <ac:inkMkLst>
            <pc:docMk/>
            <pc:sldMk cId="0" sldId="266"/>
            <ac:inkMk id="81" creationId="{31E0C2C0-8866-5EDC-501B-DA18613A26E5}"/>
          </ac:inkMkLst>
        </pc:inkChg>
        <pc:inkChg chg="add mod">
          <ac:chgData name="Anandi Dutta" userId="87eb70f522ca77d4" providerId="LiveId" clId="{AE58975A-3561-4A92-8097-78B4905BA295}" dt="2023-06-12T19:22:21.577" v="159"/>
          <ac:inkMkLst>
            <pc:docMk/>
            <pc:sldMk cId="0" sldId="266"/>
            <ac:inkMk id="82" creationId="{6397EBDC-CD9B-34D5-5F90-3DD05E8F90F3}"/>
          </ac:inkMkLst>
        </pc:inkChg>
        <pc:inkChg chg="add mod">
          <ac:chgData name="Anandi Dutta" userId="87eb70f522ca77d4" providerId="LiveId" clId="{AE58975A-3561-4A92-8097-78B4905BA295}" dt="2023-06-12T19:22:21.577" v="159"/>
          <ac:inkMkLst>
            <pc:docMk/>
            <pc:sldMk cId="0" sldId="266"/>
            <ac:inkMk id="83" creationId="{00039B81-710C-8639-D450-050CAECD8DAB}"/>
          </ac:inkMkLst>
        </pc:inkChg>
        <pc:inkChg chg="add mod">
          <ac:chgData name="Anandi Dutta" userId="87eb70f522ca77d4" providerId="LiveId" clId="{AE58975A-3561-4A92-8097-78B4905BA295}" dt="2023-06-12T19:22:21.577" v="159"/>
          <ac:inkMkLst>
            <pc:docMk/>
            <pc:sldMk cId="0" sldId="266"/>
            <ac:inkMk id="84" creationId="{CD0C785B-B0D4-A25D-CDDC-A97A4233F28F}"/>
          </ac:inkMkLst>
        </pc:inkChg>
        <pc:inkChg chg="add mod">
          <ac:chgData name="Anandi Dutta" userId="87eb70f522ca77d4" providerId="LiveId" clId="{AE58975A-3561-4A92-8097-78B4905BA295}" dt="2023-06-12T19:22:21.577" v="159"/>
          <ac:inkMkLst>
            <pc:docMk/>
            <pc:sldMk cId="0" sldId="266"/>
            <ac:inkMk id="85" creationId="{02109976-9561-72D6-CC6D-9D2143AB177E}"/>
          </ac:inkMkLst>
        </pc:inkChg>
        <pc:inkChg chg="add mod">
          <ac:chgData name="Anandi Dutta" userId="87eb70f522ca77d4" providerId="LiveId" clId="{AE58975A-3561-4A92-8097-78B4905BA295}" dt="2023-06-12T19:22:21.577" v="159"/>
          <ac:inkMkLst>
            <pc:docMk/>
            <pc:sldMk cId="0" sldId="266"/>
            <ac:inkMk id="86" creationId="{F969B945-185B-F902-4B6F-BD44A7CBE680}"/>
          </ac:inkMkLst>
        </pc:inkChg>
        <pc:inkChg chg="add mod">
          <ac:chgData name="Anandi Dutta" userId="87eb70f522ca77d4" providerId="LiveId" clId="{AE58975A-3561-4A92-8097-78B4905BA295}" dt="2023-06-12T19:22:21.577" v="159"/>
          <ac:inkMkLst>
            <pc:docMk/>
            <pc:sldMk cId="0" sldId="266"/>
            <ac:inkMk id="87" creationId="{6D5CF3D3-D268-7683-092B-4FEEDADC400F}"/>
          </ac:inkMkLst>
        </pc:inkChg>
        <pc:inkChg chg="add mod">
          <ac:chgData name="Anandi Dutta" userId="87eb70f522ca77d4" providerId="LiveId" clId="{AE58975A-3561-4A92-8097-78B4905BA295}" dt="2023-06-12T19:22:21.577" v="159"/>
          <ac:inkMkLst>
            <pc:docMk/>
            <pc:sldMk cId="0" sldId="266"/>
            <ac:inkMk id="88" creationId="{16CF724A-9314-7FEF-7928-5072266D1396}"/>
          </ac:inkMkLst>
        </pc:inkChg>
        <pc:inkChg chg="add mod">
          <ac:chgData name="Anandi Dutta" userId="87eb70f522ca77d4" providerId="LiveId" clId="{AE58975A-3561-4A92-8097-78B4905BA295}" dt="2023-06-12T19:22:21.577" v="159"/>
          <ac:inkMkLst>
            <pc:docMk/>
            <pc:sldMk cId="0" sldId="266"/>
            <ac:inkMk id="89" creationId="{AD6CFA39-47B5-0E6F-F958-9212F3EF5189}"/>
          </ac:inkMkLst>
        </pc:inkChg>
        <pc:inkChg chg="add mod">
          <ac:chgData name="Anandi Dutta" userId="87eb70f522ca77d4" providerId="LiveId" clId="{AE58975A-3561-4A92-8097-78B4905BA295}" dt="2023-06-12T19:22:21.577" v="159"/>
          <ac:inkMkLst>
            <pc:docMk/>
            <pc:sldMk cId="0" sldId="266"/>
            <ac:inkMk id="91" creationId="{8262EDD8-88E6-F3E6-8B76-394A0C9E44D0}"/>
          </ac:inkMkLst>
        </pc:inkChg>
        <pc:inkChg chg="add mod">
          <ac:chgData name="Anandi Dutta" userId="87eb70f522ca77d4" providerId="LiveId" clId="{AE58975A-3561-4A92-8097-78B4905BA295}" dt="2023-06-12T19:22:21.577" v="159"/>
          <ac:inkMkLst>
            <pc:docMk/>
            <pc:sldMk cId="0" sldId="266"/>
            <ac:inkMk id="92" creationId="{AAEFBC39-13B6-36C0-5E40-FED4CEF3CFFC}"/>
          </ac:inkMkLst>
        </pc:inkChg>
        <pc:inkChg chg="add mod">
          <ac:chgData name="Anandi Dutta" userId="87eb70f522ca77d4" providerId="LiveId" clId="{AE58975A-3561-4A92-8097-78B4905BA295}" dt="2023-06-12T19:22:21.577" v="159"/>
          <ac:inkMkLst>
            <pc:docMk/>
            <pc:sldMk cId="0" sldId="266"/>
            <ac:inkMk id="94" creationId="{1E500F3C-2995-B4D3-8DD1-AA71D1BF7061}"/>
          </ac:inkMkLst>
        </pc:inkChg>
        <pc:inkChg chg="add">
          <ac:chgData name="Anandi Dutta" userId="87eb70f522ca77d4" providerId="LiveId" clId="{AE58975A-3561-4A92-8097-78B4905BA295}" dt="2023-06-12T19:20:35.078" v="151" actId="9405"/>
          <ac:inkMkLst>
            <pc:docMk/>
            <pc:sldMk cId="0" sldId="266"/>
            <ac:inkMk id="96" creationId="{21BF97FC-7A68-F94D-1558-2E4D17A8A034}"/>
          </ac:inkMkLst>
        </pc:inkChg>
        <pc:inkChg chg="add">
          <ac:chgData name="Anandi Dutta" userId="87eb70f522ca77d4" providerId="LiveId" clId="{AE58975A-3561-4A92-8097-78B4905BA295}" dt="2023-06-12T19:20:39.448" v="152" actId="9405"/>
          <ac:inkMkLst>
            <pc:docMk/>
            <pc:sldMk cId="0" sldId="266"/>
            <ac:inkMk id="97" creationId="{B30BEF84-0DE7-A1D1-4328-BDE670A5C498}"/>
          </ac:inkMkLst>
        </pc:inkChg>
        <pc:inkChg chg="add mod">
          <ac:chgData name="Anandi Dutta" userId="87eb70f522ca77d4" providerId="LiveId" clId="{AE58975A-3561-4A92-8097-78B4905BA295}" dt="2023-06-12T19:22:21.577" v="159"/>
          <ac:inkMkLst>
            <pc:docMk/>
            <pc:sldMk cId="0" sldId="266"/>
            <ac:inkMk id="98" creationId="{BE318F27-AC02-5593-5950-BEBCE200BB43}"/>
          </ac:inkMkLst>
        </pc:inkChg>
        <pc:inkChg chg="add mod">
          <ac:chgData name="Anandi Dutta" userId="87eb70f522ca77d4" providerId="LiveId" clId="{AE58975A-3561-4A92-8097-78B4905BA295}" dt="2023-06-12T19:22:21.577" v="159"/>
          <ac:inkMkLst>
            <pc:docMk/>
            <pc:sldMk cId="0" sldId="266"/>
            <ac:inkMk id="99" creationId="{2E23D06B-9454-DDC5-8D32-47F9DB075147}"/>
          </ac:inkMkLst>
        </pc:inkChg>
        <pc:inkChg chg="add">
          <ac:chgData name="Anandi Dutta" userId="87eb70f522ca77d4" providerId="LiveId" clId="{AE58975A-3561-4A92-8097-78B4905BA295}" dt="2023-06-12T19:21:28.028" v="155" actId="9405"/>
          <ac:inkMkLst>
            <pc:docMk/>
            <pc:sldMk cId="0" sldId="266"/>
            <ac:inkMk id="100" creationId="{E35D275A-9F1D-DCD5-3B96-0B321E8D88F0}"/>
          </ac:inkMkLst>
        </pc:inkChg>
        <pc:inkChg chg="add">
          <ac:chgData name="Anandi Dutta" userId="87eb70f522ca77d4" providerId="LiveId" clId="{AE58975A-3561-4A92-8097-78B4905BA295}" dt="2023-06-12T19:22:08.771" v="156" actId="9405"/>
          <ac:inkMkLst>
            <pc:docMk/>
            <pc:sldMk cId="0" sldId="266"/>
            <ac:inkMk id="101" creationId="{061EB9C8-F7D9-DC21-5079-C7FCCFFB7599}"/>
          </ac:inkMkLst>
        </pc:inkChg>
        <pc:inkChg chg="add mod">
          <ac:chgData name="Anandi Dutta" userId="87eb70f522ca77d4" providerId="LiveId" clId="{AE58975A-3561-4A92-8097-78B4905BA295}" dt="2023-06-12T19:22:21.577" v="159"/>
          <ac:inkMkLst>
            <pc:docMk/>
            <pc:sldMk cId="0" sldId="266"/>
            <ac:inkMk id="102" creationId="{BE8498F8-923A-1CF9-930E-46A1D0AB2375}"/>
          </ac:inkMkLst>
        </pc:inkChg>
        <pc:inkChg chg="add mod">
          <ac:chgData name="Anandi Dutta" userId="87eb70f522ca77d4" providerId="LiveId" clId="{AE58975A-3561-4A92-8097-78B4905BA295}" dt="2023-06-12T19:22:21.577" v="159"/>
          <ac:inkMkLst>
            <pc:docMk/>
            <pc:sldMk cId="0" sldId="266"/>
            <ac:inkMk id="103" creationId="{DC90E18A-13FE-F61D-C735-EA80A8D502F7}"/>
          </ac:inkMkLst>
        </pc:inkChg>
        <pc:inkChg chg="add">
          <ac:chgData name="Anandi Dutta" userId="87eb70f522ca77d4" providerId="LiveId" clId="{AE58975A-3561-4A92-8097-78B4905BA295}" dt="2023-06-12T19:22:27.029" v="160" actId="9405"/>
          <ac:inkMkLst>
            <pc:docMk/>
            <pc:sldMk cId="0" sldId="266"/>
            <ac:inkMk id="105" creationId="{EFBAD9AB-BEEB-2E7B-B244-714F96EBAC15}"/>
          </ac:inkMkLst>
        </pc:inkChg>
        <pc:inkChg chg="add">
          <ac:chgData name="Anandi Dutta" userId="87eb70f522ca77d4" providerId="LiveId" clId="{AE58975A-3561-4A92-8097-78B4905BA295}" dt="2023-06-12T19:22:31.018" v="161" actId="9405"/>
          <ac:inkMkLst>
            <pc:docMk/>
            <pc:sldMk cId="0" sldId="266"/>
            <ac:inkMk id="106" creationId="{734ED81A-B807-F080-8389-D9D559643E84}"/>
          </ac:inkMkLst>
        </pc:inkChg>
        <pc:inkChg chg="add">
          <ac:chgData name="Anandi Dutta" userId="87eb70f522ca77d4" providerId="LiveId" clId="{AE58975A-3561-4A92-8097-78B4905BA295}" dt="2023-06-12T19:22:31.516" v="162" actId="9405"/>
          <ac:inkMkLst>
            <pc:docMk/>
            <pc:sldMk cId="0" sldId="266"/>
            <ac:inkMk id="107" creationId="{7700A9F4-DF75-A5A6-DF5B-DC053E62F37D}"/>
          </ac:inkMkLst>
        </pc:inkChg>
        <pc:inkChg chg="add">
          <ac:chgData name="Anandi Dutta" userId="87eb70f522ca77d4" providerId="LiveId" clId="{AE58975A-3561-4A92-8097-78B4905BA295}" dt="2023-06-12T19:24:54.384" v="194" actId="9405"/>
          <ac:inkMkLst>
            <pc:docMk/>
            <pc:sldMk cId="0" sldId="266"/>
            <ac:inkMk id="108" creationId="{86A0A8A5-3143-6C00-E1C9-44029CAA0C97}"/>
          </ac:inkMkLst>
        </pc:inkChg>
        <pc:inkChg chg="add">
          <ac:chgData name="Anandi Dutta" userId="87eb70f522ca77d4" providerId="LiveId" clId="{AE58975A-3561-4A92-8097-78B4905BA295}" dt="2023-06-12T19:24:59.773" v="195" actId="9405"/>
          <ac:inkMkLst>
            <pc:docMk/>
            <pc:sldMk cId="0" sldId="266"/>
            <ac:inkMk id="109" creationId="{AABB0703-8E36-9A88-3721-A26FC2E372DD}"/>
          </ac:inkMkLst>
        </pc:inkChg>
        <pc:inkChg chg="add">
          <ac:chgData name="Anandi Dutta" userId="87eb70f522ca77d4" providerId="LiveId" clId="{AE58975A-3561-4A92-8097-78B4905BA295}" dt="2023-06-12T19:25:01.033" v="196" actId="9405"/>
          <ac:inkMkLst>
            <pc:docMk/>
            <pc:sldMk cId="0" sldId="266"/>
            <ac:inkMk id="110" creationId="{56E11B01-325D-D307-9D0C-6EAC2AEE0764}"/>
          </ac:inkMkLst>
        </pc:inkChg>
        <pc:inkChg chg="add mod">
          <ac:chgData name="Anandi Dutta" userId="87eb70f522ca77d4" providerId="LiveId" clId="{AE58975A-3561-4A92-8097-78B4905BA295}" dt="2023-06-12T19:26:59.891" v="199"/>
          <ac:inkMkLst>
            <pc:docMk/>
            <pc:sldMk cId="0" sldId="266"/>
            <ac:inkMk id="111" creationId="{D0283230-7B81-DB92-758E-00861A6CAAD8}"/>
          </ac:inkMkLst>
        </pc:inkChg>
        <pc:inkChg chg="add mod">
          <ac:chgData name="Anandi Dutta" userId="87eb70f522ca77d4" providerId="LiveId" clId="{AE58975A-3561-4A92-8097-78B4905BA295}" dt="2023-06-12T19:26:59.891" v="199"/>
          <ac:inkMkLst>
            <pc:docMk/>
            <pc:sldMk cId="0" sldId="266"/>
            <ac:inkMk id="112" creationId="{BA31A590-65F4-25F6-AE3D-CACC94A05C41}"/>
          </ac:inkMkLst>
        </pc:inkChg>
      </pc:sldChg>
      <pc:sldChg chg="addSp delSp modSp mod">
        <pc:chgData name="Anandi Dutta" userId="87eb70f522ca77d4" providerId="LiveId" clId="{AE58975A-3561-4A92-8097-78B4905BA295}" dt="2023-06-12T19:36:55.251" v="244"/>
        <pc:sldMkLst>
          <pc:docMk/>
          <pc:sldMk cId="0" sldId="267"/>
        </pc:sldMkLst>
        <pc:grpChg chg="del mod">
          <ac:chgData name="Anandi Dutta" userId="87eb70f522ca77d4" providerId="LiveId" clId="{AE58975A-3561-4A92-8097-78B4905BA295}" dt="2023-06-12T19:35:38.258" v="203" actId="478"/>
          <ac:grpSpMkLst>
            <pc:docMk/>
            <pc:sldMk cId="0" sldId="267"/>
            <ac:grpSpMk id="11" creationId="{F92CD59D-FEA0-B945-8A6E-9C90A66EC8CA}"/>
          </ac:grpSpMkLst>
        </pc:grpChg>
        <pc:grpChg chg="del mod">
          <ac:chgData name="Anandi Dutta" userId="87eb70f522ca77d4" providerId="LiveId" clId="{AE58975A-3561-4A92-8097-78B4905BA295}" dt="2023-06-12T19:35:32.616" v="201" actId="478"/>
          <ac:grpSpMkLst>
            <pc:docMk/>
            <pc:sldMk cId="0" sldId="267"/>
            <ac:grpSpMk id="12" creationId="{B3C841BB-0083-C31F-F63F-FB487510C985}"/>
          </ac:grpSpMkLst>
        </pc:grpChg>
        <pc:grpChg chg="del mod">
          <ac:chgData name="Anandi Dutta" userId="87eb70f522ca77d4" providerId="LiveId" clId="{AE58975A-3561-4A92-8097-78B4905BA295}" dt="2023-06-12T19:23:11.801" v="187"/>
          <ac:grpSpMkLst>
            <pc:docMk/>
            <pc:sldMk cId="0" sldId="267"/>
            <ac:grpSpMk id="22" creationId="{60991100-1AFB-87AC-987A-CE42E3CB31A7}"/>
          </ac:grpSpMkLst>
        </pc:grpChg>
        <pc:grpChg chg="del mod">
          <ac:chgData name="Anandi Dutta" userId="87eb70f522ca77d4" providerId="LiveId" clId="{AE58975A-3561-4A92-8097-78B4905BA295}" dt="2023-06-12T19:23:22.504" v="193"/>
          <ac:grpSpMkLst>
            <pc:docMk/>
            <pc:sldMk cId="0" sldId="267"/>
            <ac:grpSpMk id="29" creationId="{13AC74E7-F429-095F-5E1B-AA94CF6BEC32}"/>
          </ac:grpSpMkLst>
        </pc:grpChg>
        <pc:grpChg chg="del mod">
          <ac:chgData name="Anandi Dutta" userId="87eb70f522ca77d4" providerId="LiveId" clId="{AE58975A-3561-4A92-8097-78B4905BA295}" dt="2023-06-12T19:23:22.504" v="193"/>
          <ac:grpSpMkLst>
            <pc:docMk/>
            <pc:sldMk cId="0" sldId="267"/>
            <ac:grpSpMk id="33" creationId="{2A64A55C-F7ED-492D-C5CB-8D9EBAAFA1A6}"/>
          </ac:grpSpMkLst>
        </pc:grpChg>
        <pc:grpChg chg="del mod">
          <ac:chgData name="Anandi Dutta" userId="87eb70f522ca77d4" providerId="LiveId" clId="{AE58975A-3561-4A92-8097-78B4905BA295}" dt="2023-06-12T19:35:28.677" v="200" actId="478"/>
          <ac:grpSpMkLst>
            <pc:docMk/>
            <pc:sldMk cId="0" sldId="267"/>
            <ac:grpSpMk id="35" creationId="{55CA8FA0-7983-053E-BAFA-F48D0E02D644}"/>
          </ac:grpSpMkLst>
        </pc:grpChg>
        <pc:grpChg chg="del mod">
          <ac:chgData name="Anandi Dutta" userId="87eb70f522ca77d4" providerId="LiveId" clId="{AE58975A-3561-4A92-8097-78B4905BA295}" dt="2023-06-12T19:36:07.981" v="213"/>
          <ac:grpSpMkLst>
            <pc:docMk/>
            <pc:sldMk cId="0" sldId="267"/>
            <ac:grpSpMk id="39" creationId="{13BB5AD1-49A9-6E73-10CA-FAFA0CB3F273}"/>
          </ac:grpSpMkLst>
        </pc:grpChg>
        <pc:grpChg chg="del mod">
          <ac:chgData name="Anandi Dutta" userId="87eb70f522ca77d4" providerId="LiveId" clId="{AE58975A-3561-4A92-8097-78B4905BA295}" dt="2023-06-12T19:36:13.373" v="219"/>
          <ac:grpSpMkLst>
            <pc:docMk/>
            <pc:sldMk cId="0" sldId="267"/>
            <ac:grpSpMk id="45" creationId="{85D2E9EF-44DD-BC36-4CE4-155F8ABB49F8}"/>
          </ac:grpSpMkLst>
        </pc:grpChg>
        <pc:grpChg chg="del mod">
          <ac:chgData name="Anandi Dutta" userId="87eb70f522ca77d4" providerId="LiveId" clId="{AE58975A-3561-4A92-8097-78B4905BA295}" dt="2023-06-12T19:36:22.226" v="238"/>
          <ac:grpSpMkLst>
            <pc:docMk/>
            <pc:sldMk cId="0" sldId="267"/>
            <ac:grpSpMk id="51" creationId="{31DDA54D-F34D-DC78-9BA5-6EB3A81B0E61}"/>
          </ac:grpSpMkLst>
        </pc:grpChg>
        <pc:grpChg chg="del mod">
          <ac:chgData name="Anandi Dutta" userId="87eb70f522ca77d4" providerId="LiveId" clId="{AE58975A-3561-4A92-8097-78B4905BA295}" dt="2023-06-12T19:36:22.226" v="238"/>
          <ac:grpSpMkLst>
            <pc:docMk/>
            <pc:sldMk cId="0" sldId="267"/>
            <ac:grpSpMk id="57" creationId="{B5FE9689-2AD2-92E1-AD01-C73178B20CED}"/>
          </ac:grpSpMkLst>
        </pc:grpChg>
        <pc:grpChg chg="del mod">
          <ac:chgData name="Anandi Dutta" userId="87eb70f522ca77d4" providerId="LiveId" clId="{AE58975A-3561-4A92-8097-78B4905BA295}" dt="2023-06-12T19:36:22.226" v="238"/>
          <ac:grpSpMkLst>
            <pc:docMk/>
            <pc:sldMk cId="0" sldId="267"/>
            <ac:grpSpMk id="70" creationId="{299B676F-27B2-58AE-DCF6-0EA89E3922BE}"/>
          </ac:grpSpMkLst>
        </pc:grpChg>
        <pc:grpChg chg="del mod">
          <ac:chgData name="Anandi Dutta" userId="87eb70f522ca77d4" providerId="LiveId" clId="{AE58975A-3561-4A92-8097-78B4905BA295}" dt="2023-06-12T19:36:49.594" v="242"/>
          <ac:grpSpMkLst>
            <pc:docMk/>
            <pc:sldMk cId="0" sldId="267"/>
            <ac:grpSpMk id="71" creationId="{B4ABA144-2070-76EA-21E3-5FBA0685E6CB}"/>
          </ac:grpSpMkLst>
        </pc:grpChg>
        <pc:grpChg chg="del mod">
          <ac:chgData name="Anandi Dutta" userId="87eb70f522ca77d4" providerId="LiveId" clId="{AE58975A-3561-4A92-8097-78B4905BA295}" dt="2023-06-12T19:36:55.251" v="244"/>
          <ac:grpSpMkLst>
            <pc:docMk/>
            <pc:sldMk cId="0" sldId="267"/>
            <ac:grpSpMk id="75" creationId="{9B8F243C-4CAE-B3C9-D639-0D2429517BE5}"/>
          </ac:grpSpMkLst>
        </pc:grpChg>
        <pc:grpChg chg="mod">
          <ac:chgData name="Anandi Dutta" userId="87eb70f522ca77d4" providerId="LiveId" clId="{AE58975A-3561-4A92-8097-78B4905BA295}" dt="2023-06-12T19:36:55.251" v="244"/>
          <ac:grpSpMkLst>
            <pc:docMk/>
            <pc:sldMk cId="0" sldId="267"/>
            <ac:grpSpMk id="77" creationId="{72323A35-21B4-84DE-6801-9A0050FFF7F4}"/>
          </ac:grpSpMkLst>
        </pc:grpChg>
        <pc:inkChg chg="add mod">
          <ac:chgData name="Anandi Dutta" userId="87eb70f522ca77d4" providerId="LiveId" clId="{AE58975A-3561-4A92-8097-78B4905BA295}" dt="2023-06-12T19:22:57.043" v="170"/>
          <ac:inkMkLst>
            <pc:docMk/>
            <pc:sldMk cId="0" sldId="267"/>
            <ac:inkMk id="4" creationId="{5322CD60-56D7-F9A8-2B33-4E1E2ACB7D3A}"/>
          </ac:inkMkLst>
        </pc:inkChg>
        <pc:inkChg chg="add mod">
          <ac:chgData name="Anandi Dutta" userId="87eb70f522ca77d4" providerId="LiveId" clId="{AE58975A-3561-4A92-8097-78B4905BA295}" dt="2023-06-12T19:22:57.043" v="170"/>
          <ac:inkMkLst>
            <pc:docMk/>
            <pc:sldMk cId="0" sldId="267"/>
            <ac:inkMk id="5" creationId="{346800D4-593B-EA5F-3EA6-2BDEEDA29E6A}"/>
          </ac:inkMkLst>
        </pc:inkChg>
        <pc:inkChg chg="add mod">
          <ac:chgData name="Anandi Dutta" userId="87eb70f522ca77d4" providerId="LiveId" clId="{AE58975A-3561-4A92-8097-78B4905BA295}" dt="2023-06-12T19:22:57.043" v="170"/>
          <ac:inkMkLst>
            <pc:docMk/>
            <pc:sldMk cId="0" sldId="267"/>
            <ac:inkMk id="6" creationId="{F63468B5-D229-B0C6-C007-3ACEAA5DA475}"/>
          </ac:inkMkLst>
        </pc:inkChg>
        <pc:inkChg chg="add del">
          <ac:chgData name="Anandi Dutta" userId="87eb70f522ca77d4" providerId="LiveId" clId="{AE58975A-3561-4A92-8097-78B4905BA295}" dt="2023-06-12T19:35:35.722" v="202" actId="478"/>
          <ac:inkMkLst>
            <pc:docMk/>
            <pc:sldMk cId="0" sldId="267"/>
            <ac:inkMk id="7" creationId="{8865FFEE-AFC9-A379-159F-CE7EAB23DC7A}"/>
          </ac:inkMkLst>
        </pc:inkChg>
        <pc:inkChg chg="add mod">
          <ac:chgData name="Anandi Dutta" userId="87eb70f522ca77d4" providerId="LiveId" clId="{AE58975A-3561-4A92-8097-78B4905BA295}" dt="2023-06-12T19:22:57.043" v="170"/>
          <ac:inkMkLst>
            <pc:docMk/>
            <pc:sldMk cId="0" sldId="267"/>
            <ac:inkMk id="8" creationId="{98BEC0BC-11D1-1C5F-1E21-EF84A0846693}"/>
          </ac:inkMkLst>
        </pc:inkChg>
        <pc:inkChg chg="add mod">
          <ac:chgData name="Anandi Dutta" userId="87eb70f522ca77d4" providerId="LiveId" clId="{AE58975A-3561-4A92-8097-78B4905BA295}" dt="2023-06-12T19:22:57.043" v="170"/>
          <ac:inkMkLst>
            <pc:docMk/>
            <pc:sldMk cId="0" sldId="267"/>
            <ac:inkMk id="9" creationId="{508A8D67-6FBC-173A-E93A-9B0307FB9D45}"/>
          </ac:inkMkLst>
        </pc:inkChg>
        <pc:inkChg chg="add mod">
          <ac:chgData name="Anandi Dutta" userId="87eb70f522ca77d4" providerId="LiveId" clId="{AE58975A-3561-4A92-8097-78B4905BA295}" dt="2023-06-12T19:22:57.043" v="170"/>
          <ac:inkMkLst>
            <pc:docMk/>
            <pc:sldMk cId="0" sldId="267"/>
            <ac:inkMk id="10" creationId="{CB1FEBF8-0875-D366-B3EC-B8C7FE94A95A}"/>
          </ac:inkMkLst>
        </pc:inkChg>
        <pc:inkChg chg="add mod">
          <ac:chgData name="Anandi Dutta" userId="87eb70f522ca77d4" providerId="LiveId" clId="{AE58975A-3561-4A92-8097-78B4905BA295}" dt="2023-06-12T19:23:22.504" v="193"/>
          <ac:inkMkLst>
            <pc:docMk/>
            <pc:sldMk cId="0" sldId="267"/>
            <ac:inkMk id="13" creationId="{CE1F0FBF-1954-733C-8B04-AE5B068EAB76}"/>
          </ac:inkMkLst>
        </pc:inkChg>
        <pc:inkChg chg="add mod">
          <ac:chgData name="Anandi Dutta" userId="87eb70f522ca77d4" providerId="LiveId" clId="{AE58975A-3561-4A92-8097-78B4905BA295}" dt="2023-06-12T19:23:22.504" v="193"/>
          <ac:inkMkLst>
            <pc:docMk/>
            <pc:sldMk cId="0" sldId="267"/>
            <ac:inkMk id="14" creationId="{32820C69-A3A3-DB33-132F-58F532FDAF0B}"/>
          </ac:inkMkLst>
        </pc:inkChg>
        <pc:inkChg chg="add mod">
          <ac:chgData name="Anandi Dutta" userId="87eb70f522ca77d4" providerId="LiveId" clId="{AE58975A-3561-4A92-8097-78B4905BA295}" dt="2023-06-12T19:23:22.504" v="193"/>
          <ac:inkMkLst>
            <pc:docMk/>
            <pc:sldMk cId="0" sldId="267"/>
            <ac:inkMk id="15" creationId="{4D51DF98-08EC-FA10-1133-E323182B91B5}"/>
          </ac:inkMkLst>
        </pc:inkChg>
        <pc:inkChg chg="add mod">
          <ac:chgData name="Anandi Dutta" userId="87eb70f522ca77d4" providerId="LiveId" clId="{AE58975A-3561-4A92-8097-78B4905BA295}" dt="2023-06-12T19:23:22.504" v="193"/>
          <ac:inkMkLst>
            <pc:docMk/>
            <pc:sldMk cId="0" sldId="267"/>
            <ac:inkMk id="16" creationId="{B31D4E34-B7DF-DB94-1F82-8655AF5F43C9}"/>
          </ac:inkMkLst>
        </pc:inkChg>
        <pc:inkChg chg="add mod">
          <ac:chgData name="Anandi Dutta" userId="87eb70f522ca77d4" providerId="LiveId" clId="{AE58975A-3561-4A92-8097-78B4905BA295}" dt="2023-06-12T19:23:22.504" v="193"/>
          <ac:inkMkLst>
            <pc:docMk/>
            <pc:sldMk cId="0" sldId="267"/>
            <ac:inkMk id="17" creationId="{634E3CB2-CBB3-D3AF-6D15-0746B44E4542}"/>
          </ac:inkMkLst>
        </pc:inkChg>
        <pc:inkChg chg="add mod">
          <ac:chgData name="Anandi Dutta" userId="87eb70f522ca77d4" providerId="LiveId" clId="{AE58975A-3561-4A92-8097-78B4905BA295}" dt="2023-06-12T19:23:22.504" v="193"/>
          <ac:inkMkLst>
            <pc:docMk/>
            <pc:sldMk cId="0" sldId="267"/>
            <ac:inkMk id="18" creationId="{01E3C36C-370E-C970-E054-2B7C4B991068}"/>
          </ac:inkMkLst>
        </pc:inkChg>
        <pc:inkChg chg="add mod">
          <ac:chgData name="Anandi Dutta" userId="87eb70f522ca77d4" providerId="LiveId" clId="{AE58975A-3561-4A92-8097-78B4905BA295}" dt="2023-06-12T19:23:22.504" v="193"/>
          <ac:inkMkLst>
            <pc:docMk/>
            <pc:sldMk cId="0" sldId="267"/>
            <ac:inkMk id="19" creationId="{7C8BC749-1675-5FC0-DCB6-F9A48156FAF7}"/>
          </ac:inkMkLst>
        </pc:inkChg>
        <pc:inkChg chg="add mod">
          <ac:chgData name="Anandi Dutta" userId="87eb70f522ca77d4" providerId="LiveId" clId="{AE58975A-3561-4A92-8097-78B4905BA295}" dt="2023-06-12T19:23:22.504" v="193"/>
          <ac:inkMkLst>
            <pc:docMk/>
            <pc:sldMk cId="0" sldId="267"/>
            <ac:inkMk id="20" creationId="{65170417-B856-A810-8FC4-86400387687F}"/>
          </ac:inkMkLst>
        </pc:inkChg>
        <pc:inkChg chg="add mod">
          <ac:chgData name="Anandi Dutta" userId="87eb70f522ca77d4" providerId="LiveId" clId="{AE58975A-3561-4A92-8097-78B4905BA295}" dt="2023-06-12T19:23:22.504" v="193"/>
          <ac:inkMkLst>
            <pc:docMk/>
            <pc:sldMk cId="0" sldId="267"/>
            <ac:inkMk id="21" creationId="{D382F8D3-5261-4FDA-EAFE-5851112A8C7E}"/>
          </ac:inkMkLst>
        </pc:inkChg>
        <pc:inkChg chg="add mod">
          <ac:chgData name="Anandi Dutta" userId="87eb70f522ca77d4" providerId="LiveId" clId="{AE58975A-3561-4A92-8097-78B4905BA295}" dt="2023-06-12T19:23:22.504" v="193"/>
          <ac:inkMkLst>
            <pc:docMk/>
            <pc:sldMk cId="0" sldId="267"/>
            <ac:inkMk id="23" creationId="{50DB2140-0CA3-D731-D442-F2DB7E4F8D1A}"/>
          </ac:inkMkLst>
        </pc:inkChg>
        <pc:inkChg chg="add mod">
          <ac:chgData name="Anandi Dutta" userId="87eb70f522ca77d4" providerId="LiveId" clId="{AE58975A-3561-4A92-8097-78B4905BA295}" dt="2023-06-12T19:23:22.504" v="193"/>
          <ac:inkMkLst>
            <pc:docMk/>
            <pc:sldMk cId="0" sldId="267"/>
            <ac:inkMk id="24" creationId="{FA94CC64-54F2-1690-0973-ACEBCF86CAE4}"/>
          </ac:inkMkLst>
        </pc:inkChg>
        <pc:inkChg chg="add mod">
          <ac:chgData name="Anandi Dutta" userId="87eb70f522ca77d4" providerId="LiveId" clId="{AE58975A-3561-4A92-8097-78B4905BA295}" dt="2023-06-12T19:23:22.504" v="193"/>
          <ac:inkMkLst>
            <pc:docMk/>
            <pc:sldMk cId="0" sldId="267"/>
            <ac:inkMk id="25" creationId="{B47AD318-FCA6-4A7B-6046-C4EA4249E697}"/>
          </ac:inkMkLst>
        </pc:inkChg>
        <pc:inkChg chg="add mod">
          <ac:chgData name="Anandi Dutta" userId="87eb70f522ca77d4" providerId="LiveId" clId="{AE58975A-3561-4A92-8097-78B4905BA295}" dt="2023-06-12T19:23:22.504" v="193"/>
          <ac:inkMkLst>
            <pc:docMk/>
            <pc:sldMk cId="0" sldId="267"/>
            <ac:inkMk id="26" creationId="{13169DB1-5CD7-F9FB-A81A-D658DACCDE3C}"/>
          </ac:inkMkLst>
        </pc:inkChg>
        <pc:inkChg chg="add mod">
          <ac:chgData name="Anandi Dutta" userId="87eb70f522ca77d4" providerId="LiveId" clId="{AE58975A-3561-4A92-8097-78B4905BA295}" dt="2023-06-12T19:23:22.504" v="193"/>
          <ac:inkMkLst>
            <pc:docMk/>
            <pc:sldMk cId="0" sldId="267"/>
            <ac:inkMk id="27" creationId="{67EC7F38-2A06-0254-04E0-0CAF31A6E49A}"/>
          </ac:inkMkLst>
        </pc:inkChg>
        <pc:inkChg chg="add mod">
          <ac:chgData name="Anandi Dutta" userId="87eb70f522ca77d4" providerId="LiveId" clId="{AE58975A-3561-4A92-8097-78B4905BA295}" dt="2023-06-12T19:23:22.504" v="193"/>
          <ac:inkMkLst>
            <pc:docMk/>
            <pc:sldMk cId="0" sldId="267"/>
            <ac:inkMk id="28" creationId="{D816D5C3-B8F2-C5DD-C561-3425F19B8D22}"/>
          </ac:inkMkLst>
        </pc:inkChg>
        <pc:inkChg chg="add mod">
          <ac:chgData name="Anandi Dutta" userId="87eb70f522ca77d4" providerId="LiveId" clId="{AE58975A-3561-4A92-8097-78B4905BA295}" dt="2023-06-12T19:23:22.504" v="193"/>
          <ac:inkMkLst>
            <pc:docMk/>
            <pc:sldMk cId="0" sldId="267"/>
            <ac:inkMk id="30" creationId="{12654DF1-F629-1551-2F03-7CEBE0A3D03E}"/>
          </ac:inkMkLst>
        </pc:inkChg>
        <pc:inkChg chg="add mod">
          <ac:chgData name="Anandi Dutta" userId="87eb70f522ca77d4" providerId="LiveId" clId="{AE58975A-3561-4A92-8097-78B4905BA295}" dt="2023-06-12T19:23:22.504" v="193"/>
          <ac:inkMkLst>
            <pc:docMk/>
            <pc:sldMk cId="0" sldId="267"/>
            <ac:inkMk id="31" creationId="{ADD2DDCD-A47B-51C2-E9B3-E1A7E2C6D67B}"/>
          </ac:inkMkLst>
        </pc:inkChg>
        <pc:inkChg chg="add mod">
          <ac:chgData name="Anandi Dutta" userId="87eb70f522ca77d4" providerId="LiveId" clId="{AE58975A-3561-4A92-8097-78B4905BA295}" dt="2023-06-12T19:23:22.504" v="193"/>
          <ac:inkMkLst>
            <pc:docMk/>
            <pc:sldMk cId="0" sldId="267"/>
            <ac:inkMk id="32" creationId="{59863446-9962-4357-3DF0-97021E259BB0}"/>
          </ac:inkMkLst>
        </pc:inkChg>
        <pc:inkChg chg="add mod">
          <ac:chgData name="Anandi Dutta" userId="87eb70f522ca77d4" providerId="LiveId" clId="{AE58975A-3561-4A92-8097-78B4905BA295}" dt="2023-06-12T19:23:22.504" v="193"/>
          <ac:inkMkLst>
            <pc:docMk/>
            <pc:sldMk cId="0" sldId="267"/>
            <ac:inkMk id="34" creationId="{E0A82FE1-37C5-60F7-A756-7C53F4BB6356}"/>
          </ac:inkMkLst>
        </pc:inkChg>
        <pc:inkChg chg="add mod">
          <ac:chgData name="Anandi Dutta" userId="87eb70f522ca77d4" providerId="LiveId" clId="{AE58975A-3561-4A92-8097-78B4905BA295}" dt="2023-06-12T19:36:55.251" v="244"/>
          <ac:inkMkLst>
            <pc:docMk/>
            <pc:sldMk cId="0" sldId="267"/>
            <ac:inkMk id="36" creationId="{90693087-387C-214B-3322-EF4EAFEEC5CE}"/>
          </ac:inkMkLst>
        </pc:inkChg>
        <pc:inkChg chg="add mod">
          <ac:chgData name="Anandi Dutta" userId="87eb70f522ca77d4" providerId="LiveId" clId="{AE58975A-3561-4A92-8097-78B4905BA295}" dt="2023-06-12T19:36:55.251" v="244"/>
          <ac:inkMkLst>
            <pc:docMk/>
            <pc:sldMk cId="0" sldId="267"/>
            <ac:inkMk id="37" creationId="{4142B246-4099-44CC-818C-3BB3FD77E349}"/>
          </ac:inkMkLst>
        </pc:inkChg>
        <pc:inkChg chg="add mod">
          <ac:chgData name="Anandi Dutta" userId="87eb70f522ca77d4" providerId="LiveId" clId="{AE58975A-3561-4A92-8097-78B4905BA295}" dt="2023-06-12T19:36:55.251" v="244"/>
          <ac:inkMkLst>
            <pc:docMk/>
            <pc:sldMk cId="0" sldId="267"/>
            <ac:inkMk id="38" creationId="{75010E98-1162-757B-F8E8-57A910548A22}"/>
          </ac:inkMkLst>
        </pc:inkChg>
        <pc:inkChg chg="add mod">
          <ac:chgData name="Anandi Dutta" userId="87eb70f522ca77d4" providerId="LiveId" clId="{AE58975A-3561-4A92-8097-78B4905BA295}" dt="2023-06-12T19:36:55.251" v="244"/>
          <ac:inkMkLst>
            <pc:docMk/>
            <pc:sldMk cId="0" sldId="267"/>
            <ac:inkMk id="40" creationId="{CD2973DB-A697-9589-2126-E4285E9D53D5}"/>
          </ac:inkMkLst>
        </pc:inkChg>
        <pc:inkChg chg="add mod">
          <ac:chgData name="Anandi Dutta" userId="87eb70f522ca77d4" providerId="LiveId" clId="{AE58975A-3561-4A92-8097-78B4905BA295}" dt="2023-06-12T19:36:55.251" v="244"/>
          <ac:inkMkLst>
            <pc:docMk/>
            <pc:sldMk cId="0" sldId="267"/>
            <ac:inkMk id="41" creationId="{EC26B7DB-1A12-9F1D-7016-09DCD661CD75}"/>
          </ac:inkMkLst>
        </pc:inkChg>
        <pc:inkChg chg="add mod">
          <ac:chgData name="Anandi Dutta" userId="87eb70f522ca77d4" providerId="LiveId" clId="{AE58975A-3561-4A92-8097-78B4905BA295}" dt="2023-06-12T19:36:55.251" v="244"/>
          <ac:inkMkLst>
            <pc:docMk/>
            <pc:sldMk cId="0" sldId="267"/>
            <ac:inkMk id="42" creationId="{2DD6D1DD-B2F0-D622-CF19-3F2A23C9AA9F}"/>
          </ac:inkMkLst>
        </pc:inkChg>
        <pc:inkChg chg="add mod">
          <ac:chgData name="Anandi Dutta" userId="87eb70f522ca77d4" providerId="LiveId" clId="{AE58975A-3561-4A92-8097-78B4905BA295}" dt="2023-06-12T19:36:55.251" v="244"/>
          <ac:inkMkLst>
            <pc:docMk/>
            <pc:sldMk cId="0" sldId="267"/>
            <ac:inkMk id="43" creationId="{E887B107-2B20-DDB7-3626-690B663AA332}"/>
          </ac:inkMkLst>
        </pc:inkChg>
        <pc:inkChg chg="add mod">
          <ac:chgData name="Anandi Dutta" userId="87eb70f522ca77d4" providerId="LiveId" clId="{AE58975A-3561-4A92-8097-78B4905BA295}" dt="2023-06-12T19:36:55.251" v="244"/>
          <ac:inkMkLst>
            <pc:docMk/>
            <pc:sldMk cId="0" sldId="267"/>
            <ac:inkMk id="44" creationId="{6C768C9C-EC34-F95C-E3AA-4DB33067D38C}"/>
          </ac:inkMkLst>
        </pc:inkChg>
        <pc:inkChg chg="add mod">
          <ac:chgData name="Anandi Dutta" userId="87eb70f522ca77d4" providerId="LiveId" clId="{AE58975A-3561-4A92-8097-78B4905BA295}" dt="2023-06-12T19:36:55.251" v="244"/>
          <ac:inkMkLst>
            <pc:docMk/>
            <pc:sldMk cId="0" sldId="267"/>
            <ac:inkMk id="46" creationId="{C77B2C7B-8C07-801B-4313-D11CDE87AF16}"/>
          </ac:inkMkLst>
        </pc:inkChg>
        <pc:inkChg chg="add mod">
          <ac:chgData name="Anandi Dutta" userId="87eb70f522ca77d4" providerId="LiveId" clId="{AE58975A-3561-4A92-8097-78B4905BA295}" dt="2023-06-12T19:36:55.251" v="244"/>
          <ac:inkMkLst>
            <pc:docMk/>
            <pc:sldMk cId="0" sldId="267"/>
            <ac:inkMk id="47" creationId="{755F450B-03C1-A43E-CFA5-3B4AFE797FE0}"/>
          </ac:inkMkLst>
        </pc:inkChg>
        <pc:inkChg chg="add mod">
          <ac:chgData name="Anandi Dutta" userId="87eb70f522ca77d4" providerId="LiveId" clId="{AE58975A-3561-4A92-8097-78B4905BA295}" dt="2023-06-12T19:36:55.251" v="244"/>
          <ac:inkMkLst>
            <pc:docMk/>
            <pc:sldMk cId="0" sldId="267"/>
            <ac:inkMk id="48" creationId="{5EF6A259-94E0-2705-EBD8-84FDAFA64934}"/>
          </ac:inkMkLst>
        </pc:inkChg>
        <pc:inkChg chg="add mod">
          <ac:chgData name="Anandi Dutta" userId="87eb70f522ca77d4" providerId="LiveId" clId="{AE58975A-3561-4A92-8097-78B4905BA295}" dt="2023-06-12T19:36:55.251" v="244"/>
          <ac:inkMkLst>
            <pc:docMk/>
            <pc:sldMk cId="0" sldId="267"/>
            <ac:inkMk id="49" creationId="{A7B86BC5-AEF6-3E36-1C51-B6F32EE86F99}"/>
          </ac:inkMkLst>
        </pc:inkChg>
        <pc:inkChg chg="add mod">
          <ac:chgData name="Anandi Dutta" userId="87eb70f522ca77d4" providerId="LiveId" clId="{AE58975A-3561-4A92-8097-78B4905BA295}" dt="2023-06-12T19:36:55.251" v="244"/>
          <ac:inkMkLst>
            <pc:docMk/>
            <pc:sldMk cId="0" sldId="267"/>
            <ac:inkMk id="50" creationId="{5FF070A2-D8E0-A2D7-0120-EF64A2F08FFB}"/>
          </ac:inkMkLst>
        </pc:inkChg>
        <pc:inkChg chg="add mod">
          <ac:chgData name="Anandi Dutta" userId="87eb70f522ca77d4" providerId="LiveId" clId="{AE58975A-3561-4A92-8097-78B4905BA295}" dt="2023-06-12T19:36:55.251" v="244"/>
          <ac:inkMkLst>
            <pc:docMk/>
            <pc:sldMk cId="0" sldId="267"/>
            <ac:inkMk id="52" creationId="{2DB12104-3FA2-5D60-979E-068AA348E097}"/>
          </ac:inkMkLst>
        </pc:inkChg>
        <pc:inkChg chg="add mod">
          <ac:chgData name="Anandi Dutta" userId="87eb70f522ca77d4" providerId="LiveId" clId="{AE58975A-3561-4A92-8097-78B4905BA295}" dt="2023-06-12T19:36:55.251" v="244"/>
          <ac:inkMkLst>
            <pc:docMk/>
            <pc:sldMk cId="0" sldId="267"/>
            <ac:inkMk id="53" creationId="{0A2C3E60-FA04-EE36-1F96-9707DBE22D80}"/>
          </ac:inkMkLst>
        </pc:inkChg>
        <pc:inkChg chg="add mod">
          <ac:chgData name="Anandi Dutta" userId="87eb70f522ca77d4" providerId="LiveId" clId="{AE58975A-3561-4A92-8097-78B4905BA295}" dt="2023-06-12T19:36:55.251" v="244"/>
          <ac:inkMkLst>
            <pc:docMk/>
            <pc:sldMk cId="0" sldId="267"/>
            <ac:inkMk id="54" creationId="{D0C91D62-A790-C5BE-08AD-4A3145745DCD}"/>
          </ac:inkMkLst>
        </pc:inkChg>
        <pc:inkChg chg="add mod">
          <ac:chgData name="Anandi Dutta" userId="87eb70f522ca77d4" providerId="LiveId" clId="{AE58975A-3561-4A92-8097-78B4905BA295}" dt="2023-06-12T19:36:55.251" v="244"/>
          <ac:inkMkLst>
            <pc:docMk/>
            <pc:sldMk cId="0" sldId="267"/>
            <ac:inkMk id="55" creationId="{C94BB01D-13A3-7513-2256-411B68B2A9BD}"/>
          </ac:inkMkLst>
        </pc:inkChg>
        <pc:inkChg chg="add mod">
          <ac:chgData name="Anandi Dutta" userId="87eb70f522ca77d4" providerId="LiveId" clId="{AE58975A-3561-4A92-8097-78B4905BA295}" dt="2023-06-12T19:36:55.251" v="244"/>
          <ac:inkMkLst>
            <pc:docMk/>
            <pc:sldMk cId="0" sldId="267"/>
            <ac:inkMk id="56" creationId="{EB4ABDD6-B1D7-B91E-0014-90DBE7D0BA0A}"/>
          </ac:inkMkLst>
        </pc:inkChg>
        <pc:inkChg chg="add mod">
          <ac:chgData name="Anandi Dutta" userId="87eb70f522ca77d4" providerId="LiveId" clId="{AE58975A-3561-4A92-8097-78B4905BA295}" dt="2023-06-12T19:36:55.251" v="244"/>
          <ac:inkMkLst>
            <pc:docMk/>
            <pc:sldMk cId="0" sldId="267"/>
            <ac:inkMk id="58" creationId="{037B9516-04F5-832D-8953-A3CD2CA14D47}"/>
          </ac:inkMkLst>
        </pc:inkChg>
        <pc:inkChg chg="add mod">
          <ac:chgData name="Anandi Dutta" userId="87eb70f522ca77d4" providerId="LiveId" clId="{AE58975A-3561-4A92-8097-78B4905BA295}" dt="2023-06-12T19:36:55.251" v="244"/>
          <ac:inkMkLst>
            <pc:docMk/>
            <pc:sldMk cId="0" sldId="267"/>
            <ac:inkMk id="59" creationId="{C1AA8B83-04FB-FAEF-D12C-6F589AC1612D}"/>
          </ac:inkMkLst>
        </pc:inkChg>
        <pc:inkChg chg="add mod">
          <ac:chgData name="Anandi Dutta" userId="87eb70f522ca77d4" providerId="LiveId" clId="{AE58975A-3561-4A92-8097-78B4905BA295}" dt="2023-06-12T19:36:55.251" v="244"/>
          <ac:inkMkLst>
            <pc:docMk/>
            <pc:sldMk cId="0" sldId="267"/>
            <ac:inkMk id="60" creationId="{B4321D33-3F70-4677-C1A6-10CB2F46BB86}"/>
          </ac:inkMkLst>
        </pc:inkChg>
        <pc:inkChg chg="add mod">
          <ac:chgData name="Anandi Dutta" userId="87eb70f522ca77d4" providerId="LiveId" clId="{AE58975A-3561-4A92-8097-78B4905BA295}" dt="2023-06-12T19:36:55.251" v="244"/>
          <ac:inkMkLst>
            <pc:docMk/>
            <pc:sldMk cId="0" sldId="267"/>
            <ac:inkMk id="61" creationId="{FA109DCF-3230-B8F9-95E6-784905F86A0B}"/>
          </ac:inkMkLst>
        </pc:inkChg>
        <pc:inkChg chg="add mod">
          <ac:chgData name="Anandi Dutta" userId="87eb70f522ca77d4" providerId="LiveId" clId="{AE58975A-3561-4A92-8097-78B4905BA295}" dt="2023-06-12T19:36:55.251" v="244"/>
          <ac:inkMkLst>
            <pc:docMk/>
            <pc:sldMk cId="0" sldId="267"/>
            <ac:inkMk id="62" creationId="{086382B7-457F-0FEE-96F7-7A147280C799}"/>
          </ac:inkMkLst>
        </pc:inkChg>
        <pc:inkChg chg="add mod">
          <ac:chgData name="Anandi Dutta" userId="87eb70f522ca77d4" providerId="LiveId" clId="{AE58975A-3561-4A92-8097-78B4905BA295}" dt="2023-06-12T19:36:55.251" v="244"/>
          <ac:inkMkLst>
            <pc:docMk/>
            <pc:sldMk cId="0" sldId="267"/>
            <ac:inkMk id="63" creationId="{CFDEB5EA-7496-4011-549E-2D6F2D39156E}"/>
          </ac:inkMkLst>
        </pc:inkChg>
        <pc:inkChg chg="add mod">
          <ac:chgData name="Anandi Dutta" userId="87eb70f522ca77d4" providerId="LiveId" clId="{AE58975A-3561-4A92-8097-78B4905BA295}" dt="2023-06-12T19:36:55.251" v="244"/>
          <ac:inkMkLst>
            <pc:docMk/>
            <pc:sldMk cId="0" sldId="267"/>
            <ac:inkMk id="64" creationId="{65B62C63-FE39-4C24-F060-5E5F87BB2908}"/>
          </ac:inkMkLst>
        </pc:inkChg>
        <pc:inkChg chg="add mod">
          <ac:chgData name="Anandi Dutta" userId="87eb70f522ca77d4" providerId="LiveId" clId="{AE58975A-3561-4A92-8097-78B4905BA295}" dt="2023-06-12T19:36:55.251" v="244"/>
          <ac:inkMkLst>
            <pc:docMk/>
            <pc:sldMk cId="0" sldId="267"/>
            <ac:inkMk id="65" creationId="{23A6DB7A-255B-38D7-72DE-47B5E577DFA7}"/>
          </ac:inkMkLst>
        </pc:inkChg>
        <pc:inkChg chg="add mod">
          <ac:chgData name="Anandi Dutta" userId="87eb70f522ca77d4" providerId="LiveId" clId="{AE58975A-3561-4A92-8097-78B4905BA295}" dt="2023-06-12T19:36:55.251" v="244"/>
          <ac:inkMkLst>
            <pc:docMk/>
            <pc:sldMk cId="0" sldId="267"/>
            <ac:inkMk id="66" creationId="{357B15B0-3C88-680F-1422-773C5BC60F59}"/>
          </ac:inkMkLst>
        </pc:inkChg>
        <pc:inkChg chg="add mod">
          <ac:chgData name="Anandi Dutta" userId="87eb70f522ca77d4" providerId="LiveId" clId="{AE58975A-3561-4A92-8097-78B4905BA295}" dt="2023-06-12T19:36:55.251" v="244"/>
          <ac:inkMkLst>
            <pc:docMk/>
            <pc:sldMk cId="0" sldId="267"/>
            <ac:inkMk id="67" creationId="{E0794F5D-6629-6F73-04DD-D51F72F37E0D}"/>
          </ac:inkMkLst>
        </pc:inkChg>
        <pc:inkChg chg="add mod">
          <ac:chgData name="Anandi Dutta" userId="87eb70f522ca77d4" providerId="LiveId" clId="{AE58975A-3561-4A92-8097-78B4905BA295}" dt="2023-06-12T19:36:55.251" v="244"/>
          <ac:inkMkLst>
            <pc:docMk/>
            <pc:sldMk cId="0" sldId="267"/>
            <ac:inkMk id="68" creationId="{1475277E-2E65-14E0-581E-1E6461D735E7}"/>
          </ac:inkMkLst>
        </pc:inkChg>
        <pc:inkChg chg="add mod">
          <ac:chgData name="Anandi Dutta" userId="87eb70f522ca77d4" providerId="LiveId" clId="{AE58975A-3561-4A92-8097-78B4905BA295}" dt="2023-06-12T19:36:55.251" v="244"/>
          <ac:inkMkLst>
            <pc:docMk/>
            <pc:sldMk cId="0" sldId="267"/>
            <ac:inkMk id="69" creationId="{AC68B4B9-7EAE-4D6C-3862-61199E955BCC}"/>
          </ac:inkMkLst>
        </pc:inkChg>
        <pc:inkChg chg="add mod">
          <ac:chgData name="Anandi Dutta" userId="87eb70f522ca77d4" providerId="LiveId" clId="{AE58975A-3561-4A92-8097-78B4905BA295}" dt="2023-06-12T19:36:55.251" v="244"/>
          <ac:inkMkLst>
            <pc:docMk/>
            <pc:sldMk cId="0" sldId="267"/>
            <ac:inkMk id="72" creationId="{0B590AD6-9AE0-53BD-18A8-E8061B9AE598}"/>
          </ac:inkMkLst>
        </pc:inkChg>
        <pc:inkChg chg="add mod">
          <ac:chgData name="Anandi Dutta" userId="87eb70f522ca77d4" providerId="LiveId" clId="{AE58975A-3561-4A92-8097-78B4905BA295}" dt="2023-06-12T19:36:55.251" v="244"/>
          <ac:inkMkLst>
            <pc:docMk/>
            <pc:sldMk cId="0" sldId="267"/>
            <ac:inkMk id="73" creationId="{6E91BB62-9347-2390-3368-839E5E95D29C}"/>
          </ac:inkMkLst>
        </pc:inkChg>
        <pc:inkChg chg="add mod">
          <ac:chgData name="Anandi Dutta" userId="87eb70f522ca77d4" providerId="LiveId" clId="{AE58975A-3561-4A92-8097-78B4905BA295}" dt="2023-06-12T19:36:55.251" v="244"/>
          <ac:inkMkLst>
            <pc:docMk/>
            <pc:sldMk cId="0" sldId="267"/>
            <ac:inkMk id="74" creationId="{4228B87E-EA20-B9DB-9D10-816F019F4906}"/>
          </ac:inkMkLst>
        </pc:inkChg>
        <pc:inkChg chg="add mod">
          <ac:chgData name="Anandi Dutta" userId="87eb70f522ca77d4" providerId="LiveId" clId="{AE58975A-3561-4A92-8097-78B4905BA295}" dt="2023-06-12T19:36:55.251" v="244"/>
          <ac:inkMkLst>
            <pc:docMk/>
            <pc:sldMk cId="0" sldId="267"/>
            <ac:inkMk id="76" creationId="{CC434BB0-0E23-75E3-54D1-0FA3BFD35D8B}"/>
          </ac:inkMkLst>
        </pc:inkChg>
      </pc:sldChg>
      <pc:sldChg chg="addSp delSp modSp mod">
        <pc:chgData name="Anandi Dutta" userId="87eb70f522ca77d4" providerId="LiveId" clId="{AE58975A-3561-4A92-8097-78B4905BA295}" dt="2023-06-12T19:42:03.631" v="334"/>
        <pc:sldMkLst>
          <pc:docMk/>
          <pc:sldMk cId="0" sldId="270"/>
        </pc:sldMkLst>
        <pc:grpChg chg="del mod">
          <ac:chgData name="Anandi Dutta" userId="87eb70f522ca77d4" providerId="LiveId" clId="{AE58975A-3561-4A92-8097-78B4905BA295}" dt="2023-06-12T19:37:37.115" v="257"/>
          <ac:grpSpMkLst>
            <pc:docMk/>
            <pc:sldMk cId="0" sldId="270"/>
            <ac:grpSpMk id="14" creationId="{30C53FF5-6133-ADA2-A266-62CE6832A85D}"/>
          </ac:grpSpMkLst>
        </pc:grpChg>
        <pc:grpChg chg="del mod">
          <ac:chgData name="Anandi Dutta" userId="87eb70f522ca77d4" providerId="LiveId" clId="{AE58975A-3561-4A92-8097-78B4905BA295}" dt="2023-06-12T19:37:42.171" v="266"/>
          <ac:grpSpMkLst>
            <pc:docMk/>
            <pc:sldMk cId="0" sldId="270"/>
            <ac:grpSpMk id="16" creationId="{8A30F7DD-EEA1-28FA-E4B5-374DDF7C3AD2}"/>
          </ac:grpSpMkLst>
        </pc:grpChg>
        <pc:grpChg chg="del mod">
          <ac:chgData name="Anandi Dutta" userId="87eb70f522ca77d4" providerId="LiveId" clId="{AE58975A-3561-4A92-8097-78B4905BA295}" dt="2023-06-12T19:37:48.850" v="269"/>
          <ac:grpSpMkLst>
            <pc:docMk/>
            <pc:sldMk cId="0" sldId="270"/>
            <ac:grpSpMk id="25" creationId="{8B61C118-70ED-14CF-3BDE-61197C56C0BC}"/>
          </ac:grpSpMkLst>
        </pc:grpChg>
        <pc:grpChg chg="del mod">
          <ac:chgData name="Anandi Dutta" userId="87eb70f522ca77d4" providerId="LiveId" clId="{AE58975A-3561-4A92-8097-78B4905BA295}" dt="2023-06-12T19:38:14.400" v="271"/>
          <ac:grpSpMkLst>
            <pc:docMk/>
            <pc:sldMk cId="0" sldId="270"/>
            <ac:grpSpMk id="28" creationId="{6D8FFCE2-43EF-9225-2332-A5BFF41B6564}"/>
          </ac:grpSpMkLst>
        </pc:grpChg>
        <pc:grpChg chg="del mod">
          <ac:chgData name="Anandi Dutta" userId="87eb70f522ca77d4" providerId="LiveId" clId="{AE58975A-3561-4A92-8097-78B4905BA295}" dt="2023-06-12T19:38:44.633" v="273"/>
          <ac:grpSpMkLst>
            <pc:docMk/>
            <pc:sldMk cId="0" sldId="270"/>
            <ac:grpSpMk id="30" creationId="{F565E11A-0D55-3332-C844-A3D99F8D73D0}"/>
          </ac:grpSpMkLst>
        </pc:grpChg>
        <pc:grpChg chg="del mod">
          <ac:chgData name="Anandi Dutta" userId="87eb70f522ca77d4" providerId="LiveId" clId="{AE58975A-3561-4A92-8097-78B4905BA295}" dt="2023-06-12T19:38:46.783" v="277"/>
          <ac:grpSpMkLst>
            <pc:docMk/>
            <pc:sldMk cId="0" sldId="270"/>
            <ac:grpSpMk id="32" creationId="{C67D8DA6-9782-57F3-F965-A488DF832EC9}"/>
          </ac:grpSpMkLst>
        </pc:grpChg>
        <pc:grpChg chg="del mod">
          <ac:chgData name="Anandi Dutta" userId="87eb70f522ca77d4" providerId="LiveId" clId="{AE58975A-3561-4A92-8097-78B4905BA295}" dt="2023-06-12T19:41:50.571" v="326"/>
          <ac:grpSpMkLst>
            <pc:docMk/>
            <pc:sldMk cId="0" sldId="270"/>
            <ac:grpSpMk id="36" creationId="{D58AF239-BF93-F76D-BCD4-E588D1CB9968}"/>
          </ac:grpSpMkLst>
        </pc:grpChg>
        <pc:grpChg chg="del mod">
          <ac:chgData name="Anandi Dutta" userId="87eb70f522ca77d4" providerId="LiveId" clId="{AE58975A-3561-4A92-8097-78B4905BA295}" dt="2023-06-12T19:39:50.845" v="287"/>
          <ac:grpSpMkLst>
            <pc:docMk/>
            <pc:sldMk cId="0" sldId="270"/>
            <ac:grpSpMk id="40" creationId="{ADE09725-5D48-6664-9AB0-9181222D408C}"/>
          </ac:grpSpMkLst>
        </pc:grpChg>
        <pc:grpChg chg="del mod">
          <ac:chgData name="Anandi Dutta" userId="87eb70f522ca77d4" providerId="LiveId" clId="{AE58975A-3561-4A92-8097-78B4905BA295}" dt="2023-06-12T19:39:52.514" v="290"/>
          <ac:grpSpMkLst>
            <pc:docMk/>
            <pc:sldMk cId="0" sldId="270"/>
            <ac:grpSpMk id="46" creationId="{6EBD8D74-BB0C-A8BA-1339-3FD750D6E632}"/>
          </ac:grpSpMkLst>
        </pc:grpChg>
        <pc:grpChg chg="del mod">
          <ac:chgData name="Anandi Dutta" userId="87eb70f522ca77d4" providerId="LiveId" clId="{AE58975A-3561-4A92-8097-78B4905BA295}" dt="2023-06-12T19:40:00.197" v="292"/>
          <ac:grpSpMkLst>
            <pc:docMk/>
            <pc:sldMk cId="0" sldId="270"/>
            <ac:grpSpMk id="49" creationId="{9B6F2208-D8A9-92F5-014E-84B4FB9626F1}"/>
          </ac:grpSpMkLst>
        </pc:grpChg>
        <pc:grpChg chg="del mod">
          <ac:chgData name="Anandi Dutta" userId="87eb70f522ca77d4" providerId="LiveId" clId="{AE58975A-3561-4A92-8097-78B4905BA295}" dt="2023-06-12T19:40:13.223" v="306"/>
          <ac:grpSpMkLst>
            <pc:docMk/>
            <pc:sldMk cId="0" sldId="270"/>
            <ac:grpSpMk id="51" creationId="{E5A5396C-342E-47B5-7A5E-CC0599682F03}"/>
          </ac:grpSpMkLst>
        </pc:grpChg>
        <pc:grpChg chg="del mod">
          <ac:chgData name="Anandi Dutta" userId="87eb70f522ca77d4" providerId="LiveId" clId="{AE58975A-3561-4A92-8097-78B4905BA295}" dt="2023-06-12T19:40:13.223" v="306"/>
          <ac:grpSpMkLst>
            <pc:docMk/>
            <pc:sldMk cId="0" sldId="270"/>
            <ac:grpSpMk id="58" creationId="{958A92B9-DFD3-A02C-C1F1-AEC864BEED31}"/>
          </ac:grpSpMkLst>
        </pc:grpChg>
        <pc:grpChg chg="del mod">
          <ac:chgData name="Anandi Dutta" userId="87eb70f522ca77d4" providerId="LiveId" clId="{AE58975A-3561-4A92-8097-78B4905BA295}" dt="2023-06-12T19:40:22.061" v="308"/>
          <ac:grpSpMkLst>
            <pc:docMk/>
            <pc:sldMk cId="0" sldId="270"/>
            <ac:grpSpMk id="65" creationId="{152D7B65-29FE-F3F7-89DD-D914CB3BE64F}"/>
          </ac:grpSpMkLst>
        </pc:grpChg>
        <pc:grpChg chg="mod">
          <ac:chgData name="Anandi Dutta" userId="87eb70f522ca77d4" providerId="LiveId" clId="{AE58975A-3561-4A92-8097-78B4905BA295}" dt="2023-06-12T19:40:22.061" v="308"/>
          <ac:grpSpMkLst>
            <pc:docMk/>
            <pc:sldMk cId="0" sldId="270"/>
            <ac:grpSpMk id="67" creationId="{44B11EDA-FF6A-6A53-0C79-A07376263E84}"/>
          </ac:grpSpMkLst>
        </pc:grpChg>
        <pc:grpChg chg="mod">
          <ac:chgData name="Anandi Dutta" userId="87eb70f522ca77d4" providerId="LiveId" clId="{AE58975A-3561-4A92-8097-78B4905BA295}" dt="2023-06-12T19:40:26.681" v="314"/>
          <ac:grpSpMkLst>
            <pc:docMk/>
            <pc:sldMk cId="0" sldId="270"/>
            <ac:grpSpMk id="73" creationId="{CFD27766-5FC7-D22A-F70D-BB2F81718BB9}"/>
          </ac:grpSpMkLst>
        </pc:grpChg>
        <pc:grpChg chg="del mod">
          <ac:chgData name="Anandi Dutta" userId="87eb70f522ca77d4" providerId="LiveId" clId="{AE58975A-3561-4A92-8097-78B4905BA295}" dt="2023-06-12T19:40:38.419" v="324"/>
          <ac:grpSpMkLst>
            <pc:docMk/>
            <pc:sldMk cId="0" sldId="270"/>
            <ac:grpSpMk id="78" creationId="{19F90E7B-0840-9DA5-327D-7A8D66B03D01}"/>
          </ac:grpSpMkLst>
        </pc:grpChg>
        <pc:grpChg chg="mod">
          <ac:chgData name="Anandi Dutta" userId="87eb70f522ca77d4" providerId="LiveId" clId="{AE58975A-3561-4A92-8097-78B4905BA295}" dt="2023-06-12T19:40:38.419" v="324"/>
          <ac:grpSpMkLst>
            <pc:docMk/>
            <pc:sldMk cId="0" sldId="270"/>
            <ac:grpSpMk id="83" creationId="{79DDCA2C-71C1-6F88-D25B-041572114631}"/>
          </ac:grpSpMkLst>
        </pc:grpChg>
        <pc:grpChg chg="del mod">
          <ac:chgData name="Anandi Dutta" userId="87eb70f522ca77d4" providerId="LiveId" clId="{AE58975A-3561-4A92-8097-78B4905BA295}" dt="2023-06-12T19:41:53.289" v="328"/>
          <ac:grpSpMkLst>
            <pc:docMk/>
            <pc:sldMk cId="0" sldId="270"/>
            <ac:grpSpMk id="85" creationId="{8F394408-18BA-467D-5332-FC79CDA4B287}"/>
          </ac:grpSpMkLst>
        </pc:grpChg>
        <pc:grpChg chg="mod">
          <ac:chgData name="Anandi Dutta" userId="87eb70f522ca77d4" providerId="LiveId" clId="{AE58975A-3561-4A92-8097-78B4905BA295}" dt="2023-06-12T19:41:53.289" v="328"/>
          <ac:grpSpMkLst>
            <pc:docMk/>
            <pc:sldMk cId="0" sldId="270"/>
            <ac:grpSpMk id="87" creationId="{BC338972-C700-8F85-82EA-C7D51DB6F4C8}"/>
          </ac:grpSpMkLst>
        </pc:grpChg>
        <pc:grpChg chg="mod">
          <ac:chgData name="Anandi Dutta" userId="87eb70f522ca77d4" providerId="LiveId" clId="{AE58975A-3561-4A92-8097-78B4905BA295}" dt="2023-06-12T19:42:03.631" v="334"/>
          <ac:grpSpMkLst>
            <pc:docMk/>
            <pc:sldMk cId="0" sldId="270"/>
            <ac:grpSpMk id="93" creationId="{4274AD83-338A-E044-ADD0-A9BC33D2734D}"/>
          </ac:grpSpMkLst>
        </pc:grpChg>
        <pc:inkChg chg="add mod">
          <ac:chgData name="Anandi Dutta" userId="87eb70f522ca77d4" providerId="LiveId" clId="{AE58975A-3561-4A92-8097-78B4905BA295}" dt="2023-06-12T19:41:53.289" v="328"/>
          <ac:inkMkLst>
            <pc:docMk/>
            <pc:sldMk cId="0" sldId="270"/>
            <ac:inkMk id="3" creationId="{BEDA028A-7F00-758F-DED0-2D04BA667812}"/>
          </ac:inkMkLst>
        </pc:inkChg>
        <pc:inkChg chg="add mod">
          <ac:chgData name="Anandi Dutta" userId="87eb70f522ca77d4" providerId="LiveId" clId="{AE58975A-3561-4A92-8097-78B4905BA295}" dt="2023-06-12T19:41:53.289" v="328"/>
          <ac:inkMkLst>
            <pc:docMk/>
            <pc:sldMk cId="0" sldId="270"/>
            <ac:inkMk id="5" creationId="{637E59C5-2768-C803-93F5-0337D6E85A31}"/>
          </ac:inkMkLst>
        </pc:inkChg>
        <pc:inkChg chg="add mod">
          <ac:chgData name="Anandi Dutta" userId="87eb70f522ca77d4" providerId="LiveId" clId="{AE58975A-3561-4A92-8097-78B4905BA295}" dt="2023-06-12T19:41:53.289" v="328"/>
          <ac:inkMkLst>
            <pc:docMk/>
            <pc:sldMk cId="0" sldId="270"/>
            <ac:inkMk id="6" creationId="{A8357DD3-91FA-F4AE-63DA-3002FD1042A5}"/>
          </ac:inkMkLst>
        </pc:inkChg>
        <pc:inkChg chg="add mod">
          <ac:chgData name="Anandi Dutta" userId="87eb70f522ca77d4" providerId="LiveId" clId="{AE58975A-3561-4A92-8097-78B4905BA295}" dt="2023-06-12T19:41:53.289" v="328"/>
          <ac:inkMkLst>
            <pc:docMk/>
            <pc:sldMk cId="0" sldId="270"/>
            <ac:inkMk id="7" creationId="{CC7411CB-3711-6F99-D384-123C4C514CB7}"/>
          </ac:inkMkLst>
        </pc:inkChg>
        <pc:inkChg chg="add mod">
          <ac:chgData name="Anandi Dutta" userId="87eb70f522ca77d4" providerId="LiveId" clId="{AE58975A-3561-4A92-8097-78B4905BA295}" dt="2023-06-12T19:41:53.289" v="328"/>
          <ac:inkMkLst>
            <pc:docMk/>
            <pc:sldMk cId="0" sldId="270"/>
            <ac:inkMk id="8" creationId="{5AAA4365-9007-BA56-14BF-0BF33C649515}"/>
          </ac:inkMkLst>
        </pc:inkChg>
        <pc:inkChg chg="add mod">
          <ac:chgData name="Anandi Dutta" userId="87eb70f522ca77d4" providerId="LiveId" clId="{AE58975A-3561-4A92-8097-78B4905BA295}" dt="2023-06-12T19:41:53.289" v="328"/>
          <ac:inkMkLst>
            <pc:docMk/>
            <pc:sldMk cId="0" sldId="270"/>
            <ac:inkMk id="9" creationId="{73A4DA40-679F-3001-49B8-AB7681B26AB4}"/>
          </ac:inkMkLst>
        </pc:inkChg>
        <pc:inkChg chg="add mod">
          <ac:chgData name="Anandi Dutta" userId="87eb70f522ca77d4" providerId="LiveId" clId="{AE58975A-3561-4A92-8097-78B4905BA295}" dt="2023-06-12T19:41:53.289" v="328"/>
          <ac:inkMkLst>
            <pc:docMk/>
            <pc:sldMk cId="0" sldId="270"/>
            <ac:inkMk id="10" creationId="{D51D707D-1C03-8561-5BC8-E8014DED03A2}"/>
          </ac:inkMkLst>
        </pc:inkChg>
        <pc:inkChg chg="add mod">
          <ac:chgData name="Anandi Dutta" userId="87eb70f522ca77d4" providerId="LiveId" clId="{AE58975A-3561-4A92-8097-78B4905BA295}" dt="2023-06-12T19:41:53.289" v="328"/>
          <ac:inkMkLst>
            <pc:docMk/>
            <pc:sldMk cId="0" sldId="270"/>
            <ac:inkMk id="11" creationId="{1799D145-A66D-F1E2-DED1-50046E2077C9}"/>
          </ac:inkMkLst>
        </pc:inkChg>
        <pc:inkChg chg="add mod">
          <ac:chgData name="Anandi Dutta" userId="87eb70f522ca77d4" providerId="LiveId" clId="{AE58975A-3561-4A92-8097-78B4905BA295}" dt="2023-06-12T19:41:53.289" v="328"/>
          <ac:inkMkLst>
            <pc:docMk/>
            <pc:sldMk cId="0" sldId="270"/>
            <ac:inkMk id="12" creationId="{CEA7732E-81FD-717A-61EF-1A2F5EB7D55F}"/>
          </ac:inkMkLst>
        </pc:inkChg>
        <pc:inkChg chg="add mod">
          <ac:chgData name="Anandi Dutta" userId="87eb70f522ca77d4" providerId="LiveId" clId="{AE58975A-3561-4A92-8097-78B4905BA295}" dt="2023-06-12T19:41:53.289" v="328"/>
          <ac:inkMkLst>
            <pc:docMk/>
            <pc:sldMk cId="0" sldId="270"/>
            <ac:inkMk id="13" creationId="{1A1EDEE9-F0FC-06BD-851A-0F409ABBE05A}"/>
          </ac:inkMkLst>
        </pc:inkChg>
        <pc:inkChg chg="add mod">
          <ac:chgData name="Anandi Dutta" userId="87eb70f522ca77d4" providerId="LiveId" clId="{AE58975A-3561-4A92-8097-78B4905BA295}" dt="2023-06-12T19:41:53.289" v="328"/>
          <ac:inkMkLst>
            <pc:docMk/>
            <pc:sldMk cId="0" sldId="270"/>
            <ac:inkMk id="15" creationId="{1AEA8632-AABA-042E-8DA0-493AF6DDFC9C}"/>
          </ac:inkMkLst>
        </pc:inkChg>
        <pc:inkChg chg="add mod">
          <ac:chgData name="Anandi Dutta" userId="87eb70f522ca77d4" providerId="LiveId" clId="{AE58975A-3561-4A92-8097-78B4905BA295}" dt="2023-06-12T19:41:53.289" v="328"/>
          <ac:inkMkLst>
            <pc:docMk/>
            <pc:sldMk cId="0" sldId="270"/>
            <ac:inkMk id="17" creationId="{030C600D-D03B-9C7E-2209-097FED755A0F}"/>
          </ac:inkMkLst>
        </pc:inkChg>
        <pc:inkChg chg="add mod">
          <ac:chgData name="Anandi Dutta" userId="87eb70f522ca77d4" providerId="LiveId" clId="{AE58975A-3561-4A92-8097-78B4905BA295}" dt="2023-06-12T19:41:53.289" v="328"/>
          <ac:inkMkLst>
            <pc:docMk/>
            <pc:sldMk cId="0" sldId="270"/>
            <ac:inkMk id="18" creationId="{55F50290-7317-ACE4-8027-6FC332590076}"/>
          </ac:inkMkLst>
        </pc:inkChg>
        <pc:inkChg chg="add mod">
          <ac:chgData name="Anandi Dutta" userId="87eb70f522ca77d4" providerId="LiveId" clId="{AE58975A-3561-4A92-8097-78B4905BA295}" dt="2023-06-12T19:41:53.289" v="328"/>
          <ac:inkMkLst>
            <pc:docMk/>
            <pc:sldMk cId="0" sldId="270"/>
            <ac:inkMk id="19" creationId="{AF77756E-7E1D-2CFA-1ED5-30FA15D99108}"/>
          </ac:inkMkLst>
        </pc:inkChg>
        <pc:inkChg chg="add mod">
          <ac:chgData name="Anandi Dutta" userId="87eb70f522ca77d4" providerId="LiveId" clId="{AE58975A-3561-4A92-8097-78B4905BA295}" dt="2023-06-12T19:41:53.289" v="328"/>
          <ac:inkMkLst>
            <pc:docMk/>
            <pc:sldMk cId="0" sldId="270"/>
            <ac:inkMk id="20" creationId="{95645B66-F2D5-D1FF-48C1-3F03A7308ACB}"/>
          </ac:inkMkLst>
        </pc:inkChg>
        <pc:inkChg chg="add mod">
          <ac:chgData name="Anandi Dutta" userId="87eb70f522ca77d4" providerId="LiveId" clId="{AE58975A-3561-4A92-8097-78B4905BA295}" dt="2023-06-12T19:41:53.289" v="328"/>
          <ac:inkMkLst>
            <pc:docMk/>
            <pc:sldMk cId="0" sldId="270"/>
            <ac:inkMk id="21" creationId="{6C3DFF91-8B1C-1CDE-4701-48CB4780CFE5}"/>
          </ac:inkMkLst>
        </pc:inkChg>
        <pc:inkChg chg="add mod">
          <ac:chgData name="Anandi Dutta" userId="87eb70f522ca77d4" providerId="LiveId" clId="{AE58975A-3561-4A92-8097-78B4905BA295}" dt="2023-06-12T19:41:53.289" v="328"/>
          <ac:inkMkLst>
            <pc:docMk/>
            <pc:sldMk cId="0" sldId="270"/>
            <ac:inkMk id="22" creationId="{B9D6B30B-AFD5-14D7-B0A8-7BED78EB739C}"/>
          </ac:inkMkLst>
        </pc:inkChg>
        <pc:inkChg chg="add mod">
          <ac:chgData name="Anandi Dutta" userId="87eb70f522ca77d4" providerId="LiveId" clId="{AE58975A-3561-4A92-8097-78B4905BA295}" dt="2023-06-12T19:41:53.289" v="328"/>
          <ac:inkMkLst>
            <pc:docMk/>
            <pc:sldMk cId="0" sldId="270"/>
            <ac:inkMk id="23" creationId="{A74CD436-94F3-FC84-C7A9-A1FA0E0D0A3C}"/>
          </ac:inkMkLst>
        </pc:inkChg>
        <pc:inkChg chg="add mod">
          <ac:chgData name="Anandi Dutta" userId="87eb70f522ca77d4" providerId="LiveId" clId="{AE58975A-3561-4A92-8097-78B4905BA295}" dt="2023-06-12T19:41:53.289" v="328"/>
          <ac:inkMkLst>
            <pc:docMk/>
            <pc:sldMk cId="0" sldId="270"/>
            <ac:inkMk id="24" creationId="{DE7F3A17-BF1F-59F6-00C1-AD762D637127}"/>
          </ac:inkMkLst>
        </pc:inkChg>
        <pc:inkChg chg="add mod">
          <ac:chgData name="Anandi Dutta" userId="87eb70f522ca77d4" providerId="LiveId" clId="{AE58975A-3561-4A92-8097-78B4905BA295}" dt="2023-06-12T19:41:53.289" v="328"/>
          <ac:inkMkLst>
            <pc:docMk/>
            <pc:sldMk cId="0" sldId="270"/>
            <ac:inkMk id="26" creationId="{A407C64D-6282-EAB1-3112-AFBD3AF51815}"/>
          </ac:inkMkLst>
        </pc:inkChg>
        <pc:inkChg chg="add mod">
          <ac:chgData name="Anandi Dutta" userId="87eb70f522ca77d4" providerId="LiveId" clId="{AE58975A-3561-4A92-8097-78B4905BA295}" dt="2023-06-12T19:41:53.289" v="328"/>
          <ac:inkMkLst>
            <pc:docMk/>
            <pc:sldMk cId="0" sldId="270"/>
            <ac:inkMk id="27" creationId="{20219FDD-D88F-1FEF-4C82-A248F01BB536}"/>
          </ac:inkMkLst>
        </pc:inkChg>
        <pc:inkChg chg="add mod">
          <ac:chgData name="Anandi Dutta" userId="87eb70f522ca77d4" providerId="LiveId" clId="{AE58975A-3561-4A92-8097-78B4905BA295}" dt="2023-06-12T19:38:44.633" v="273"/>
          <ac:inkMkLst>
            <pc:docMk/>
            <pc:sldMk cId="0" sldId="270"/>
            <ac:inkMk id="29" creationId="{948EE888-8BA4-1F27-3F53-C0D70B851409}"/>
          </ac:inkMkLst>
        </pc:inkChg>
        <pc:inkChg chg="add mod">
          <ac:chgData name="Anandi Dutta" userId="87eb70f522ca77d4" providerId="LiveId" clId="{AE58975A-3561-4A92-8097-78B4905BA295}" dt="2023-06-12T19:41:53.289" v="328"/>
          <ac:inkMkLst>
            <pc:docMk/>
            <pc:sldMk cId="0" sldId="270"/>
            <ac:inkMk id="31" creationId="{63DDAC4A-6541-07CD-9B39-10E6C01CA0D8}"/>
          </ac:inkMkLst>
        </pc:inkChg>
        <pc:inkChg chg="add mod">
          <ac:chgData name="Anandi Dutta" userId="87eb70f522ca77d4" providerId="LiveId" clId="{AE58975A-3561-4A92-8097-78B4905BA295}" dt="2023-06-12T19:41:53.289" v="328"/>
          <ac:inkMkLst>
            <pc:docMk/>
            <pc:sldMk cId="0" sldId="270"/>
            <ac:inkMk id="33" creationId="{F80960BC-DBE3-DE5E-151E-E46C4088872F}"/>
          </ac:inkMkLst>
        </pc:inkChg>
        <pc:inkChg chg="add mod">
          <ac:chgData name="Anandi Dutta" userId="87eb70f522ca77d4" providerId="LiveId" clId="{AE58975A-3561-4A92-8097-78B4905BA295}" dt="2023-06-12T19:41:53.289" v="328"/>
          <ac:inkMkLst>
            <pc:docMk/>
            <pc:sldMk cId="0" sldId="270"/>
            <ac:inkMk id="34" creationId="{1FBAAC71-6364-BACB-513D-ADF0DD617167}"/>
          </ac:inkMkLst>
        </pc:inkChg>
        <pc:inkChg chg="add mod">
          <ac:chgData name="Anandi Dutta" userId="87eb70f522ca77d4" providerId="LiveId" clId="{AE58975A-3561-4A92-8097-78B4905BA295}" dt="2023-06-12T19:41:53.289" v="328"/>
          <ac:inkMkLst>
            <pc:docMk/>
            <pc:sldMk cId="0" sldId="270"/>
            <ac:inkMk id="35" creationId="{EF347014-7A3F-8073-2E17-EBE7A07AC953}"/>
          </ac:inkMkLst>
        </pc:inkChg>
        <pc:inkChg chg="add mod">
          <ac:chgData name="Anandi Dutta" userId="87eb70f522ca77d4" providerId="LiveId" clId="{AE58975A-3561-4A92-8097-78B4905BA295}" dt="2023-06-12T19:40:22.061" v="308"/>
          <ac:inkMkLst>
            <pc:docMk/>
            <pc:sldMk cId="0" sldId="270"/>
            <ac:inkMk id="37" creationId="{47A55842-D175-9CEF-CC24-4C2272BDABFD}"/>
          </ac:inkMkLst>
        </pc:inkChg>
        <pc:inkChg chg="add mod">
          <ac:chgData name="Anandi Dutta" userId="87eb70f522ca77d4" providerId="LiveId" clId="{AE58975A-3561-4A92-8097-78B4905BA295}" dt="2023-06-12T19:40:22.061" v="308"/>
          <ac:inkMkLst>
            <pc:docMk/>
            <pc:sldMk cId="0" sldId="270"/>
            <ac:inkMk id="38" creationId="{1F50C9FF-9D27-82CB-7172-1DB085D4AC79}"/>
          </ac:inkMkLst>
        </pc:inkChg>
        <pc:inkChg chg="add mod">
          <ac:chgData name="Anandi Dutta" userId="87eb70f522ca77d4" providerId="LiveId" clId="{AE58975A-3561-4A92-8097-78B4905BA295}" dt="2023-06-12T19:40:22.061" v="308"/>
          <ac:inkMkLst>
            <pc:docMk/>
            <pc:sldMk cId="0" sldId="270"/>
            <ac:inkMk id="39" creationId="{0608424F-5A87-B124-5A09-A2DDE178F9F0}"/>
          </ac:inkMkLst>
        </pc:inkChg>
        <pc:inkChg chg="add mod">
          <ac:chgData name="Anandi Dutta" userId="87eb70f522ca77d4" providerId="LiveId" clId="{AE58975A-3561-4A92-8097-78B4905BA295}" dt="2023-06-12T19:40:22.061" v="308"/>
          <ac:inkMkLst>
            <pc:docMk/>
            <pc:sldMk cId="0" sldId="270"/>
            <ac:inkMk id="41" creationId="{D484BC9D-85D2-042C-89D4-BDBCB6E5BCBE}"/>
          </ac:inkMkLst>
        </pc:inkChg>
        <pc:inkChg chg="add mod">
          <ac:chgData name="Anandi Dutta" userId="87eb70f522ca77d4" providerId="LiveId" clId="{AE58975A-3561-4A92-8097-78B4905BA295}" dt="2023-06-12T19:40:22.061" v="308"/>
          <ac:inkMkLst>
            <pc:docMk/>
            <pc:sldMk cId="0" sldId="270"/>
            <ac:inkMk id="42" creationId="{EA5A0801-A66F-F2B3-10AB-3AF2B471837D}"/>
          </ac:inkMkLst>
        </pc:inkChg>
        <pc:inkChg chg="add mod">
          <ac:chgData name="Anandi Dutta" userId="87eb70f522ca77d4" providerId="LiveId" clId="{AE58975A-3561-4A92-8097-78B4905BA295}" dt="2023-06-12T19:40:22.061" v="308"/>
          <ac:inkMkLst>
            <pc:docMk/>
            <pc:sldMk cId="0" sldId="270"/>
            <ac:inkMk id="43" creationId="{46CCBC9B-BEA2-4A55-BEB6-62A6AEAB19BD}"/>
          </ac:inkMkLst>
        </pc:inkChg>
        <pc:inkChg chg="add mod">
          <ac:chgData name="Anandi Dutta" userId="87eb70f522ca77d4" providerId="LiveId" clId="{AE58975A-3561-4A92-8097-78B4905BA295}" dt="2023-06-12T19:40:22.061" v="308"/>
          <ac:inkMkLst>
            <pc:docMk/>
            <pc:sldMk cId="0" sldId="270"/>
            <ac:inkMk id="44" creationId="{433CC6A5-137E-573E-1BA0-822874CD80FA}"/>
          </ac:inkMkLst>
        </pc:inkChg>
        <pc:inkChg chg="add mod">
          <ac:chgData name="Anandi Dutta" userId="87eb70f522ca77d4" providerId="LiveId" clId="{AE58975A-3561-4A92-8097-78B4905BA295}" dt="2023-06-12T19:40:22.061" v="308"/>
          <ac:inkMkLst>
            <pc:docMk/>
            <pc:sldMk cId="0" sldId="270"/>
            <ac:inkMk id="45" creationId="{E0E7874E-C599-EB53-1CC6-FA569A54F925}"/>
          </ac:inkMkLst>
        </pc:inkChg>
        <pc:inkChg chg="add mod">
          <ac:chgData name="Anandi Dutta" userId="87eb70f522ca77d4" providerId="LiveId" clId="{AE58975A-3561-4A92-8097-78B4905BA295}" dt="2023-06-12T19:40:22.061" v="308"/>
          <ac:inkMkLst>
            <pc:docMk/>
            <pc:sldMk cId="0" sldId="270"/>
            <ac:inkMk id="47" creationId="{A72555AD-B3D7-B35B-72CF-44430C11E708}"/>
          </ac:inkMkLst>
        </pc:inkChg>
        <pc:inkChg chg="add mod">
          <ac:chgData name="Anandi Dutta" userId="87eb70f522ca77d4" providerId="LiveId" clId="{AE58975A-3561-4A92-8097-78B4905BA295}" dt="2023-06-12T19:40:22.061" v="308"/>
          <ac:inkMkLst>
            <pc:docMk/>
            <pc:sldMk cId="0" sldId="270"/>
            <ac:inkMk id="48" creationId="{CB3AF8AD-ED1F-5292-C9C0-8D7E17F43B88}"/>
          </ac:inkMkLst>
        </pc:inkChg>
        <pc:inkChg chg="add mod">
          <ac:chgData name="Anandi Dutta" userId="87eb70f522ca77d4" providerId="LiveId" clId="{AE58975A-3561-4A92-8097-78B4905BA295}" dt="2023-06-12T19:40:13.223" v="306"/>
          <ac:inkMkLst>
            <pc:docMk/>
            <pc:sldMk cId="0" sldId="270"/>
            <ac:inkMk id="50" creationId="{DABDC793-FEF9-AC92-10CE-8E6D80FC6E73}"/>
          </ac:inkMkLst>
        </pc:inkChg>
        <pc:inkChg chg="add mod">
          <ac:chgData name="Anandi Dutta" userId="87eb70f522ca77d4" providerId="LiveId" clId="{AE58975A-3561-4A92-8097-78B4905BA295}" dt="2023-06-12T19:40:22.061" v="308"/>
          <ac:inkMkLst>
            <pc:docMk/>
            <pc:sldMk cId="0" sldId="270"/>
            <ac:inkMk id="52" creationId="{20E168C6-03D4-7F0C-096A-B923DAC76978}"/>
          </ac:inkMkLst>
        </pc:inkChg>
        <pc:inkChg chg="add mod">
          <ac:chgData name="Anandi Dutta" userId="87eb70f522ca77d4" providerId="LiveId" clId="{AE58975A-3561-4A92-8097-78B4905BA295}" dt="2023-06-12T19:40:22.061" v="308"/>
          <ac:inkMkLst>
            <pc:docMk/>
            <pc:sldMk cId="0" sldId="270"/>
            <ac:inkMk id="53" creationId="{7FA50E1E-4A9B-EE41-74E7-78A2811CA241}"/>
          </ac:inkMkLst>
        </pc:inkChg>
        <pc:inkChg chg="add mod">
          <ac:chgData name="Anandi Dutta" userId="87eb70f522ca77d4" providerId="LiveId" clId="{AE58975A-3561-4A92-8097-78B4905BA295}" dt="2023-06-12T19:40:22.061" v="308"/>
          <ac:inkMkLst>
            <pc:docMk/>
            <pc:sldMk cId="0" sldId="270"/>
            <ac:inkMk id="54" creationId="{701E68EC-D915-EFE9-8BE4-72B59D5B988F}"/>
          </ac:inkMkLst>
        </pc:inkChg>
        <pc:inkChg chg="add mod">
          <ac:chgData name="Anandi Dutta" userId="87eb70f522ca77d4" providerId="LiveId" clId="{AE58975A-3561-4A92-8097-78B4905BA295}" dt="2023-06-12T19:40:22.061" v="308"/>
          <ac:inkMkLst>
            <pc:docMk/>
            <pc:sldMk cId="0" sldId="270"/>
            <ac:inkMk id="55" creationId="{1A9E6923-A5AB-09D4-3D72-60EFB22901DA}"/>
          </ac:inkMkLst>
        </pc:inkChg>
        <pc:inkChg chg="add mod">
          <ac:chgData name="Anandi Dutta" userId="87eb70f522ca77d4" providerId="LiveId" clId="{AE58975A-3561-4A92-8097-78B4905BA295}" dt="2023-06-12T19:40:22.061" v="308"/>
          <ac:inkMkLst>
            <pc:docMk/>
            <pc:sldMk cId="0" sldId="270"/>
            <ac:inkMk id="56" creationId="{365226CA-53E4-0966-C79A-23A6394E5CC9}"/>
          </ac:inkMkLst>
        </pc:inkChg>
        <pc:inkChg chg="add mod">
          <ac:chgData name="Anandi Dutta" userId="87eb70f522ca77d4" providerId="LiveId" clId="{AE58975A-3561-4A92-8097-78B4905BA295}" dt="2023-06-12T19:40:22.061" v="308"/>
          <ac:inkMkLst>
            <pc:docMk/>
            <pc:sldMk cId="0" sldId="270"/>
            <ac:inkMk id="57" creationId="{A3E25311-E07F-C5B3-B502-3932860728DC}"/>
          </ac:inkMkLst>
        </pc:inkChg>
        <pc:inkChg chg="add mod">
          <ac:chgData name="Anandi Dutta" userId="87eb70f522ca77d4" providerId="LiveId" clId="{AE58975A-3561-4A92-8097-78B4905BA295}" dt="2023-06-12T19:40:22.061" v="308"/>
          <ac:inkMkLst>
            <pc:docMk/>
            <pc:sldMk cId="0" sldId="270"/>
            <ac:inkMk id="59" creationId="{CB2849AD-0E6C-15F5-BB63-3BC5B829AB1F}"/>
          </ac:inkMkLst>
        </pc:inkChg>
        <pc:inkChg chg="add mod">
          <ac:chgData name="Anandi Dutta" userId="87eb70f522ca77d4" providerId="LiveId" clId="{AE58975A-3561-4A92-8097-78B4905BA295}" dt="2023-06-12T19:40:22.061" v="308"/>
          <ac:inkMkLst>
            <pc:docMk/>
            <pc:sldMk cId="0" sldId="270"/>
            <ac:inkMk id="60" creationId="{75F4AFE4-78CF-2550-D9AE-E6813B524AFD}"/>
          </ac:inkMkLst>
        </pc:inkChg>
        <pc:inkChg chg="add mod">
          <ac:chgData name="Anandi Dutta" userId="87eb70f522ca77d4" providerId="LiveId" clId="{AE58975A-3561-4A92-8097-78B4905BA295}" dt="2023-06-12T19:40:22.061" v="308"/>
          <ac:inkMkLst>
            <pc:docMk/>
            <pc:sldMk cId="0" sldId="270"/>
            <ac:inkMk id="61" creationId="{00829F60-7008-8F9A-DAF8-193511872B6E}"/>
          </ac:inkMkLst>
        </pc:inkChg>
        <pc:inkChg chg="add mod">
          <ac:chgData name="Anandi Dutta" userId="87eb70f522ca77d4" providerId="LiveId" clId="{AE58975A-3561-4A92-8097-78B4905BA295}" dt="2023-06-12T19:40:22.061" v="308"/>
          <ac:inkMkLst>
            <pc:docMk/>
            <pc:sldMk cId="0" sldId="270"/>
            <ac:inkMk id="62" creationId="{7F777CB9-3875-B70D-0CF5-BE23A9BF61EC}"/>
          </ac:inkMkLst>
        </pc:inkChg>
        <pc:inkChg chg="add mod">
          <ac:chgData name="Anandi Dutta" userId="87eb70f522ca77d4" providerId="LiveId" clId="{AE58975A-3561-4A92-8097-78B4905BA295}" dt="2023-06-12T19:40:22.061" v="308"/>
          <ac:inkMkLst>
            <pc:docMk/>
            <pc:sldMk cId="0" sldId="270"/>
            <ac:inkMk id="63" creationId="{ABF94E94-A3FB-0B55-65B6-C59D31230AA3}"/>
          </ac:inkMkLst>
        </pc:inkChg>
        <pc:inkChg chg="add mod">
          <ac:chgData name="Anandi Dutta" userId="87eb70f522ca77d4" providerId="LiveId" clId="{AE58975A-3561-4A92-8097-78B4905BA295}" dt="2023-06-12T19:40:22.061" v="308"/>
          <ac:inkMkLst>
            <pc:docMk/>
            <pc:sldMk cId="0" sldId="270"/>
            <ac:inkMk id="64" creationId="{F071F2A7-91E0-6D58-183A-B2FD52DEE9C5}"/>
          </ac:inkMkLst>
        </pc:inkChg>
        <pc:inkChg chg="add mod">
          <ac:chgData name="Anandi Dutta" userId="87eb70f522ca77d4" providerId="LiveId" clId="{AE58975A-3561-4A92-8097-78B4905BA295}" dt="2023-06-12T19:40:22.061" v="308"/>
          <ac:inkMkLst>
            <pc:docMk/>
            <pc:sldMk cId="0" sldId="270"/>
            <ac:inkMk id="66" creationId="{2D7F3B93-630F-AFDB-8372-EBE0D9C60CB3}"/>
          </ac:inkMkLst>
        </pc:inkChg>
        <pc:inkChg chg="add mod">
          <ac:chgData name="Anandi Dutta" userId="87eb70f522ca77d4" providerId="LiveId" clId="{AE58975A-3561-4A92-8097-78B4905BA295}" dt="2023-06-12T19:40:26.681" v="314"/>
          <ac:inkMkLst>
            <pc:docMk/>
            <pc:sldMk cId="0" sldId="270"/>
            <ac:inkMk id="68" creationId="{2E1CC0F5-38CE-CC6A-F524-F762338CF6B0}"/>
          </ac:inkMkLst>
        </pc:inkChg>
        <pc:inkChg chg="add mod">
          <ac:chgData name="Anandi Dutta" userId="87eb70f522ca77d4" providerId="LiveId" clId="{AE58975A-3561-4A92-8097-78B4905BA295}" dt="2023-06-12T19:40:26.681" v="314"/>
          <ac:inkMkLst>
            <pc:docMk/>
            <pc:sldMk cId="0" sldId="270"/>
            <ac:inkMk id="69" creationId="{86942090-CDB2-BEF2-B21A-789ABA3C17AF}"/>
          </ac:inkMkLst>
        </pc:inkChg>
        <pc:inkChg chg="add mod">
          <ac:chgData name="Anandi Dutta" userId="87eb70f522ca77d4" providerId="LiveId" clId="{AE58975A-3561-4A92-8097-78B4905BA295}" dt="2023-06-12T19:40:26.681" v="314"/>
          <ac:inkMkLst>
            <pc:docMk/>
            <pc:sldMk cId="0" sldId="270"/>
            <ac:inkMk id="70" creationId="{C92FFEDF-07A5-4FDC-42CB-E3E6BB50D6D5}"/>
          </ac:inkMkLst>
        </pc:inkChg>
        <pc:inkChg chg="add mod">
          <ac:chgData name="Anandi Dutta" userId="87eb70f522ca77d4" providerId="LiveId" clId="{AE58975A-3561-4A92-8097-78B4905BA295}" dt="2023-06-12T19:40:26.681" v="314"/>
          <ac:inkMkLst>
            <pc:docMk/>
            <pc:sldMk cId="0" sldId="270"/>
            <ac:inkMk id="71" creationId="{FB32B844-F7DB-CC0F-DCF7-2D9A168EE2CA}"/>
          </ac:inkMkLst>
        </pc:inkChg>
        <pc:inkChg chg="add mod">
          <ac:chgData name="Anandi Dutta" userId="87eb70f522ca77d4" providerId="LiveId" clId="{AE58975A-3561-4A92-8097-78B4905BA295}" dt="2023-06-12T19:40:26.681" v="314"/>
          <ac:inkMkLst>
            <pc:docMk/>
            <pc:sldMk cId="0" sldId="270"/>
            <ac:inkMk id="72" creationId="{8539E380-C351-1158-11A7-80B774F7E746}"/>
          </ac:inkMkLst>
        </pc:inkChg>
        <pc:inkChg chg="add mod">
          <ac:chgData name="Anandi Dutta" userId="87eb70f522ca77d4" providerId="LiveId" clId="{AE58975A-3561-4A92-8097-78B4905BA295}" dt="2023-06-12T19:40:38.419" v="324"/>
          <ac:inkMkLst>
            <pc:docMk/>
            <pc:sldMk cId="0" sldId="270"/>
            <ac:inkMk id="74" creationId="{9D6D5694-2C5D-36F2-859F-7AB47F8222A0}"/>
          </ac:inkMkLst>
        </pc:inkChg>
        <pc:inkChg chg="add mod">
          <ac:chgData name="Anandi Dutta" userId="87eb70f522ca77d4" providerId="LiveId" clId="{AE58975A-3561-4A92-8097-78B4905BA295}" dt="2023-06-12T19:40:38.419" v="324"/>
          <ac:inkMkLst>
            <pc:docMk/>
            <pc:sldMk cId="0" sldId="270"/>
            <ac:inkMk id="75" creationId="{E75E4946-4D90-79F2-6636-8EAC42CB5A69}"/>
          </ac:inkMkLst>
        </pc:inkChg>
        <pc:inkChg chg="add mod">
          <ac:chgData name="Anandi Dutta" userId="87eb70f522ca77d4" providerId="LiveId" clId="{AE58975A-3561-4A92-8097-78B4905BA295}" dt="2023-06-12T19:40:38.419" v="324"/>
          <ac:inkMkLst>
            <pc:docMk/>
            <pc:sldMk cId="0" sldId="270"/>
            <ac:inkMk id="76" creationId="{9AEE18B2-A288-0FF8-B66B-E6F988F5697C}"/>
          </ac:inkMkLst>
        </pc:inkChg>
        <pc:inkChg chg="add mod">
          <ac:chgData name="Anandi Dutta" userId="87eb70f522ca77d4" providerId="LiveId" clId="{AE58975A-3561-4A92-8097-78B4905BA295}" dt="2023-06-12T19:40:38.419" v="324"/>
          <ac:inkMkLst>
            <pc:docMk/>
            <pc:sldMk cId="0" sldId="270"/>
            <ac:inkMk id="77" creationId="{0169CAE2-11B2-FA82-247D-29DFF006E36D}"/>
          </ac:inkMkLst>
        </pc:inkChg>
        <pc:inkChg chg="add mod">
          <ac:chgData name="Anandi Dutta" userId="87eb70f522ca77d4" providerId="LiveId" clId="{AE58975A-3561-4A92-8097-78B4905BA295}" dt="2023-06-12T19:40:38.419" v="324"/>
          <ac:inkMkLst>
            <pc:docMk/>
            <pc:sldMk cId="0" sldId="270"/>
            <ac:inkMk id="79" creationId="{1BCABE22-6753-6A7E-ABF3-39CA571A7DC9}"/>
          </ac:inkMkLst>
        </pc:inkChg>
        <pc:inkChg chg="add mod">
          <ac:chgData name="Anandi Dutta" userId="87eb70f522ca77d4" providerId="LiveId" clId="{AE58975A-3561-4A92-8097-78B4905BA295}" dt="2023-06-12T19:40:38.419" v="324"/>
          <ac:inkMkLst>
            <pc:docMk/>
            <pc:sldMk cId="0" sldId="270"/>
            <ac:inkMk id="80" creationId="{945ACFA7-99F5-CAE5-1D8A-5D441195E710}"/>
          </ac:inkMkLst>
        </pc:inkChg>
        <pc:inkChg chg="add mod">
          <ac:chgData name="Anandi Dutta" userId="87eb70f522ca77d4" providerId="LiveId" clId="{AE58975A-3561-4A92-8097-78B4905BA295}" dt="2023-06-12T19:40:38.419" v="324"/>
          <ac:inkMkLst>
            <pc:docMk/>
            <pc:sldMk cId="0" sldId="270"/>
            <ac:inkMk id="81" creationId="{2C7BE76A-D49F-A681-3241-A9B97A1FB1F1}"/>
          </ac:inkMkLst>
        </pc:inkChg>
        <pc:inkChg chg="add mod">
          <ac:chgData name="Anandi Dutta" userId="87eb70f522ca77d4" providerId="LiveId" clId="{AE58975A-3561-4A92-8097-78B4905BA295}" dt="2023-06-12T19:40:38.419" v="324"/>
          <ac:inkMkLst>
            <pc:docMk/>
            <pc:sldMk cId="0" sldId="270"/>
            <ac:inkMk id="82" creationId="{22460C62-76BD-C1DB-C4BF-85F2AB895648}"/>
          </ac:inkMkLst>
        </pc:inkChg>
        <pc:inkChg chg="add mod">
          <ac:chgData name="Anandi Dutta" userId="87eb70f522ca77d4" providerId="LiveId" clId="{AE58975A-3561-4A92-8097-78B4905BA295}" dt="2023-06-12T19:41:53.289" v="328"/>
          <ac:inkMkLst>
            <pc:docMk/>
            <pc:sldMk cId="0" sldId="270"/>
            <ac:inkMk id="84" creationId="{AF187768-FB18-C952-4553-74431BA34EC8}"/>
          </ac:inkMkLst>
        </pc:inkChg>
        <pc:inkChg chg="add mod">
          <ac:chgData name="Anandi Dutta" userId="87eb70f522ca77d4" providerId="LiveId" clId="{AE58975A-3561-4A92-8097-78B4905BA295}" dt="2023-06-12T19:41:53.289" v="328"/>
          <ac:inkMkLst>
            <pc:docMk/>
            <pc:sldMk cId="0" sldId="270"/>
            <ac:inkMk id="86" creationId="{78A3F3DF-C8ED-F592-9631-CEE75DEC3E48}"/>
          </ac:inkMkLst>
        </pc:inkChg>
        <pc:inkChg chg="add mod">
          <ac:chgData name="Anandi Dutta" userId="87eb70f522ca77d4" providerId="LiveId" clId="{AE58975A-3561-4A92-8097-78B4905BA295}" dt="2023-06-12T19:42:03.631" v="334"/>
          <ac:inkMkLst>
            <pc:docMk/>
            <pc:sldMk cId="0" sldId="270"/>
            <ac:inkMk id="88" creationId="{1D305472-811E-4EC4-01A9-DD0BED3DE929}"/>
          </ac:inkMkLst>
        </pc:inkChg>
        <pc:inkChg chg="add mod">
          <ac:chgData name="Anandi Dutta" userId="87eb70f522ca77d4" providerId="LiveId" clId="{AE58975A-3561-4A92-8097-78B4905BA295}" dt="2023-06-12T19:42:03.631" v="334"/>
          <ac:inkMkLst>
            <pc:docMk/>
            <pc:sldMk cId="0" sldId="270"/>
            <ac:inkMk id="89" creationId="{15EC8E2C-4D1B-66AF-F47E-638EDC1634D5}"/>
          </ac:inkMkLst>
        </pc:inkChg>
        <pc:inkChg chg="add mod">
          <ac:chgData name="Anandi Dutta" userId="87eb70f522ca77d4" providerId="LiveId" clId="{AE58975A-3561-4A92-8097-78B4905BA295}" dt="2023-06-12T19:42:03.631" v="334"/>
          <ac:inkMkLst>
            <pc:docMk/>
            <pc:sldMk cId="0" sldId="270"/>
            <ac:inkMk id="90" creationId="{9AB5A388-67EF-CC21-5745-200DDC6C4B60}"/>
          </ac:inkMkLst>
        </pc:inkChg>
        <pc:inkChg chg="add mod">
          <ac:chgData name="Anandi Dutta" userId="87eb70f522ca77d4" providerId="LiveId" clId="{AE58975A-3561-4A92-8097-78B4905BA295}" dt="2023-06-12T19:42:03.631" v="334"/>
          <ac:inkMkLst>
            <pc:docMk/>
            <pc:sldMk cId="0" sldId="270"/>
            <ac:inkMk id="91" creationId="{B63343E3-EBE6-077C-373A-712FE6D5BFDC}"/>
          </ac:inkMkLst>
        </pc:inkChg>
        <pc:inkChg chg="add mod">
          <ac:chgData name="Anandi Dutta" userId="87eb70f522ca77d4" providerId="LiveId" clId="{AE58975A-3561-4A92-8097-78B4905BA295}" dt="2023-06-12T19:42:03.631" v="334"/>
          <ac:inkMkLst>
            <pc:docMk/>
            <pc:sldMk cId="0" sldId="270"/>
            <ac:inkMk id="92" creationId="{F135BE36-75F6-5EC0-9149-C617BAE41D30}"/>
          </ac:inkMkLst>
        </pc:inkChg>
      </pc:sldChg>
      <pc:sldChg chg="addSp delSp modSp mod">
        <pc:chgData name="Anandi Dutta" userId="87eb70f522ca77d4" providerId="LiveId" clId="{AE58975A-3561-4A92-8097-78B4905BA295}" dt="2023-06-12T19:47:58.885" v="383"/>
        <pc:sldMkLst>
          <pc:docMk/>
          <pc:sldMk cId="0" sldId="271"/>
        </pc:sldMkLst>
        <pc:grpChg chg="del mod">
          <ac:chgData name="Anandi Dutta" userId="87eb70f522ca77d4" providerId="LiveId" clId="{AE58975A-3561-4A92-8097-78B4905BA295}" dt="2023-06-12T19:47:02.576" v="352"/>
          <ac:grpSpMkLst>
            <pc:docMk/>
            <pc:sldMk cId="0" sldId="271"/>
            <ac:grpSpMk id="14" creationId="{E13D3EF5-34CF-E944-E3C5-F2D24B46FBE9}"/>
          </ac:grpSpMkLst>
        </pc:grpChg>
        <pc:grpChg chg="del mod">
          <ac:chgData name="Anandi Dutta" userId="87eb70f522ca77d4" providerId="LiveId" clId="{AE58975A-3561-4A92-8097-78B4905BA295}" dt="2023-06-12T19:47:02.576" v="352"/>
          <ac:grpSpMkLst>
            <pc:docMk/>
            <pc:sldMk cId="0" sldId="271"/>
            <ac:grpSpMk id="21" creationId="{F25773FA-B638-77B5-0167-405F7E1B9780}"/>
          </ac:grpSpMkLst>
        </pc:grpChg>
        <pc:grpChg chg="del mod">
          <ac:chgData name="Anandi Dutta" userId="87eb70f522ca77d4" providerId="LiveId" clId="{AE58975A-3561-4A92-8097-78B4905BA295}" dt="2023-06-12T19:47:02.576" v="352"/>
          <ac:grpSpMkLst>
            <pc:docMk/>
            <pc:sldMk cId="0" sldId="271"/>
            <ac:grpSpMk id="22" creationId="{DF66FF35-B0B5-307E-A1CD-4FA5723EE23B}"/>
          </ac:grpSpMkLst>
        </pc:grpChg>
        <pc:grpChg chg="del mod">
          <ac:chgData name="Anandi Dutta" userId="87eb70f522ca77d4" providerId="LiveId" clId="{AE58975A-3561-4A92-8097-78B4905BA295}" dt="2023-06-12T19:47:06.084" v="358"/>
          <ac:grpSpMkLst>
            <pc:docMk/>
            <pc:sldMk cId="0" sldId="271"/>
            <ac:grpSpMk id="24" creationId="{F355926D-7B36-E342-C2E6-DE370F02D2E6}"/>
          </ac:grpSpMkLst>
        </pc:grpChg>
        <pc:grpChg chg="mod">
          <ac:chgData name="Anandi Dutta" userId="87eb70f522ca77d4" providerId="LiveId" clId="{AE58975A-3561-4A92-8097-78B4905BA295}" dt="2023-06-12T19:47:06.084" v="358"/>
          <ac:grpSpMkLst>
            <pc:docMk/>
            <pc:sldMk cId="0" sldId="271"/>
            <ac:grpSpMk id="30" creationId="{C12A62EF-59A6-0338-DDE3-69FC74FD9D94}"/>
          </ac:grpSpMkLst>
        </pc:grpChg>
        <pc:grpChg chg="mod">
          <ac:chgData name="Anandi Dutta" userId="87eb70f522ca77d4" providerId="LiveId" clId="{AE58975A-3561-4A92-8097-78B4905BA295}" dt="2023-06-12T19:47:16.403" v="365"/>
          <ac:grpSpMkLst>
            <pc:docMk/>
            <pc:sldMk cId="0" sldId="271"/>
            <ac:grpSpMk id="37" creationId="{E00C6492-58E6-B89A-18E3-36BF40EE1416}"/>
          </ac:grpSpMkLst>
        </pc:grpChg>
        <pc:grpChg chg="mod">
          <ac:chgData name="Anandi Dutta" userId="87eb70f522ca77d4" providerId="LiveId" clId="{AE58975A-3561-4A92-8097-78B4905BA295}" dt="2023-06-12T19:47:16.403" v="365"/>
          <ac:grpSpMkLst>
            <pc:docMk/>
            <pc:sldMk cId="0" sldId="271"/>
            <ac:grpSpMk id="38" creationId="{4AE2CFE4-9CA6-E862-E567-C58348C4BF5E}"/>
          </ac:grpSpMkLst>
        </pc:grpChg>
        <pc:grpChg chg="mod">
          <ac:chgData name="Anandi Dutta" userId="87eb70f522ca77d4" providerId="LiveId" clId="{AE58975A-3561-4A92-8097-78B4905BA295}" dt="2023-06-12T19:47:19.965" v="371"/>
          <ac:grpSpMkLst>
            <pc:docMk/>
            <pc:sldMk cId="0" sldId="271"/>
            <ac:grpSpMk id="44" creationId="{B20628DB-54B7-E3DF-B59A-D1C32F744124}"/>
          </ac:grpSpMkLst>
        </pc:grpChg>
        <pc:grpChg chg="mod">
          <ac:chgData name="Anandi Dutta" userId="87eb70f522ca77d4" providerId="LiveId" clId="{AE58975A-3561-4A92-8097-78B4905BA295}" dt="2023-06-12T19:47:19.965" v="371"/>
          <ac:grpSpMkLst>
            <pc:docMk/>
            <pc:sldMk cId="0" sldId="271"/>
            <ac:grpSpMk id="45" creationId="{CB68C704-D123-27A6-8DE9-709C1234F500}"/>
          </ac:grpSpMkLst>
        </pc:grpChg>
        <pc:grpChg chg="mod">
          <ac:chgData name="Anandi Dutta" userId="87eb70f522ca77d4" providerId="LiveId" clId="{AE58975A-3561-4A92-8097-78B4905BA295}" dt="2023-06-12T19:47:21.060" v="374"/>
          <ac:grpSpMkLst>
            <pc:docMk/>
            <pc:sldMk cId="0" sldId="271"/>
            <ac:grpSpMk id="48" creationId="{CEAAAA0D-992E-A51F-6888-52EDE8379B4B}"/>
          </ac:grpSpMkLst>
        </pc:grpChg>
        <pc:grpChg chg="mod">
          <ac:chgData name="Anandi Dutta" userId="87eb70f522ca77d4" providerId="LiveId" clId="{AE58975A-3561-4A92-8097-78B4905BA295}" dt="2023-06-12T19:47:58.885" v="383"/>
          <ac:grpSpMkLst>
            <pc:docMk/>
            <pc:sldMk cId="0" sldId="271"/>
            <ac:grpSpMk id="57" creationId="{131D9AD8-B83A-32D7-6C13-55A171CDA992}"/>
          </ac:grpSpMkLst>
        </pc:grpChg>
        <pc:grpChg chg="mod">
          <ac:chgData name="Anandi Dutta" userId="87eb70f522ca77d4" providerId="LiveId" clId="{AE58975A-3561-4A92-8097-78B4905BA295}" dt="2023-06-12T19:47:58.885" v="383"/>
          <ac:grpSpMkLst>
            <pc:docMk/>
            <pc:sldMk cId="0" sldId="271"/>
            <ac:grpSpMk id="58" creationId="{9684AF67-2E6B-3FAC-FD9D-C7242A794A4D}"/>
          </ac:grpSpMkLst>
        </pc:grpChg>
        <pc:inkChg chg="add">
          <ac:chgData name="Anandi Dutta" userId="87eb70f522ca77d4" providerId="LiveId" clId="{AE58975A-3561-4A92-8097-78B4905BA295}" dt="2023-06-12T19:45:35.099" v="335" actId="9405"/>
          <ac:inkMkLst>
            <pc:docMk/>
            <pc:sldMk cId="0" sldId="271"/>
            <ac:inkMk id="4" creationId="{E55424D4-3ED2-EE84-F61E-15F568DA1ABC}"/>
          </ac:inkMkLst>
        </pc:inkChg>
        <pc:inkChg chg="add mod">
          <ac:chgData name="Anandi Dutta" userId="87eb70f522ca77d4" providerId="LiveId" clId="{AE58975A-3561-4A92-8097-78B4905BA295}" dt="2023-06-12T19:47:06.084" v="358"/>
          <ac:inkMkLst>
            <pc:docMk/>
            <pc:sldMk cId="0" sldId="271"/>
            <ac:inkMk id="5" creationId="{D415AC91-0FE6-6AA2-E157-03E153D93F41}"/>
          </ac:inkMkLst>
        </pc:inkChg>
        <pc:inkChg chg="add mod">
          <ac:chgData name="Anandi Dutta" userId="87eb70f522ca77d4" providerId="LiveId" clId="{AE58975A-3561-4A92-8097-78B4905BA295}" dt="2023-06-12T19:47:06.084" v="358"/>
          <ac:inkMkLst>
            <pc:docMk/>
            <pc:sldMk cId="0" sldId="271"/>
            <ac:inkMk id="6" creationId="{4CF2B2C5-3DEF-E589-BEE6-7644CABED101}"/>
          </ac:inkMkLst>
        </pc:inkChg>
        <pc:inkChg chg="add mod">
          <ac:chgData name="Anandi Dutta" userId="87eb70f522ca77d4" providerId="LiveId" clId="{AE58975A-3561-4A92-8097-78B4905BA295}" dt="2023-06-12T19:47:06.084" v="358"/>
          <ac:inkMkLst>
            <pc:docMk/>
            <pc:sldMk cId="0" sldId="271"/>
            <ac:inkMk id="7" creationId="{672F0E26-9D1F-C091-50C7-B9DD90CF5B16}"/>
          </ac:inkMkLst>
        </pc:inkChg>
        <pc:inkChg chg="add mod">
          <ac:chgData name="Anandi Dutta" userId="87eb70f522ca77d4" providerId="LiveId" clId="{AE58975A-3561-4A92-8097-78B4905BA295}" dt="2023-06-12T19:47:06.084" v="358"/>
          <ac:inkMkLst>
            <pc:docMk/>
            <pc:sldMk cId="0" sldId="271"/>
            <ac:inkMk id="9" creationId="{FCE81C27-9614-72A9-229B-C1F37910328E}"/>
          </ac:inkMkLst>
        </pc:inkChg>
        <pc:inkChg chg="add mod">
          <ac:chgData name="Anandi Dutta" userId="87eb70f522ca77d4" providerId="LiveId" clId="{AE58975A-3561-4A92-8097-78B4905BA295}" dt="2023-06-12T19:47:06.084" v="358"/>
          <ac:inkMkLst>
            <pc:docMk/>
            <pc:sldMk cId="0" sldId="271"/>
            <ac:inkMk id="11" creationId="{6054D56E-B34F-A679-315B-7FDF2BA129B8}"/>
          </ac:inkMkLst>
        </pc:inkChg>
        <pc:inkChg chg="add mod">
          <ac:chgData name="Anandi Dutta" userId="87eb70f522ca77d4" providerId="LiveId" clId="{AE58975A-3561-4A92-8097-78B4905BA295}" dt="2023-06-12T19:47:06.084" v="358"/>
          <ac:inkMkLst>
            <pc:docMk/>
            <pc:sldMk cId="0" sldId="271"/>
            <ac:inkMk id="12" creationId="{FAAABD51-A55C-A66C-FD56-5EA1B830B9D0}"/>
          </ac:inkMkLst>
        </pc:inkChg>
        <pc:inkChg chg="add mod">
          <ac:chgData name="Anandi Dutta" userId="87eb70f522ca77d4" providerId="LiveId" clId="{AE58975A-3561-4A92-8097-78B4905BA295}" dt="2023-06-12T19:47:06.084" v="358"/>
          <ac:inkMkLst>
            <pc:docMk/>
            <pc:sldMk cId="0" sldId="271"/>
            <ac:inkMk id="13" creationId="{687FCC35-A955-C583-1F66-46F95CC58BDE}"/>
          </ac:inkMkLst>
        </pc:inkChg>
        <pc:inkChg chg="add mod">
          <ac:chgData name="Anandi Dutta" userId="87eb70f522ca77d4" providerId="LiveId" clId="{AE58975A-3561-4A92-8097-78B4905BA295}" dt="2023-06-12T19:47:06.084" v="358"/>
          <ac:inkMkLst>
            <pc:docMk/>
            <pc:sldMk cId="0" sldId="271"/>
            <ac:inkMk id="15" creationId="{07D75E23-9AF5-11AC-8D9B-2BEA929A03D8}"/>
          </ac:inkMkLst>
        </pc:inkChg>
        <pc:inkChg chg="add mod">
          <ac:chgData name="Anandi Dutta" userId="87eb70f522ca77d4" providerId="LiveId" clId="{AE58975A-3561-4A92-8097-78B4905BA295}" dt="2023-06-12T19:47:06.084" v="358"/>
          <ac:inkMkLst>
            <pc:docMk/>
            <pc:sldMk cId="0" sldId="271"/>
            <ac:inkMk id="16" creationId="{BD345D92-E0BD-E083-5928-1E3189B7B6BC}"/>
          </ac:inkMkLst>
        </pc:inkChg>
        <pc:inkChg chg="add mod">
          <ac:chgData name="Anandi Dutta" userId="87eb70f522ca77d4" providerId="LiveId" clId="{AE58975A-3561-4A92-8097-78B4905BA295}" dt="2023-06-12T19:47:06.084" v="358"/>
          <ac:inkMkLst>
            <pc:docMk/>
            <pc:sldMk cId="0" sldId="271"/>
            <ac:inkMk id="17" creationId="{63B9C620-3EC2-077C-1C82-51C89E260555}"/>
          </ac:inkMkLst>
        </pc:inkChg>
        <pc:inkChg chg="add mod">
          <ac:chgData name="Anandi Dutta" userId="87eb70f522ca77d4" providerId="LiveId" clId="{AE58975A-3561-4A92-8097-78B4905BA295}" dt="2023-06-12T19:47:06.084" v="358"/>
          <ac:inkMkLst>
            <pc:docMk/>
            <pc:sldMk cId="0" sldId="271"/>
            <ac:inkMk id="18" creationId="{0DE6CD08-193C-6870-9149-E6D8A88C722A}"/>
          </ac:inkMkLst>
        </pc:inkChg>
        <pc:inkChg chg="add mod">
          <ac:chgData name="Anandi Dutta" userId="87eb70f522ca77d4" providerId="LiveId" clId="{AE58975A-3561-4A92-8097-78B4905BA295}" dt="2023-06-12T19:47:06.084" v="358"/>
          <ac:inkMkLst>
            <pc:docMk/>
            <pc:sldMk cId="0" sldId="271"/>
            <ac:inkMk id="19" creationId="{8EE39F12-271F-4AA3-A4BD-98B3902A14DB}"/>
          </ac:inkMkLst>
        </pc:inkChg>
        <pc:inkChg chg="add mod">
          <ac:chgData name="Anandi Dutta" userId="87eb70f522ca77d4" providerId="LiveId" clId="{AE58975A-3561-4A92-8097-78B4905BA295}" dt="2023-06-12T19:47:06.084" v="358"/>
          <ac:inkMkLst>
            <pc:docMk/>
            <pc:sldMk cId="0" sldId="271"/>
            <ac:inkMk id="20" creationId="{F9424114-37B5-1ACF-C634-449F1FB44491}"/>
          </ac:inkMkLst>
        </pc:inkChg>
        <pc:inkChg chg="add mod">
          <ac:chgData name="Anandi Dutta" userId="87eb70f522ca77d4" providerId="LiveId" clId="{AE58975A-3561-4A92-8097-78B4905BA295}" dt="2023-06-12T19:47:06.084" v="358"/>
          <ac:inkMkLst>
            <pc:docMk/>
            <pc:sldMk cId="0" sldId="271"/>
            <ac:inkMk id="23" creationId="{8A5759A9-6D7F-97C2-0052-2BE59AB83AF9}"/>
          </ac:inkMkLst>
        </pc:inkChg>
        <pc:inkChg chg="add mod">
          <ac:chgData name="Anandi Dutta" userId="87eb70f522ca77d4" providerId="LiveId" clId="{AE58975A-3561-4A92-8097-78B4905BA295}" dt="2023-06-12T19:47:06.084" v="358"/>
          <ac:inkMkLst>
            <pc:docMk/>
            <pc:sldMk cId="0" sldId="271"/>
            <ac:inkMk id="25" creationId="{77BF7205-0581-121F-D640-E86215C0A7E6}"/>
          </ac:inkMkLst>
        </pc:inkChg>
        <pc:inkChg chg="add mod">
          <ac:chgData name="Anandi Dutta" userId="87eb70f522ca77d4" providerId="LiveId" clId="{AE58975A-3561-4A92-8097-78B4905BA295}" dt="2023-06-12T19:47:06.084" v="358"/>
          <ac:inkMkLst>
            <pc:docMk/>
            <pc:sldMk cId="0" sldId="271"/>
            <ac:inkMk id="26" creationId="{75610B42-7BA7-D374-23AD-25D27D090AE7}"/>
          </ac:inkMkLst>
        </pc:inkChg>
        <pc:inkChg chg="add mod">
          <ac:chgData name="Anandi Dutta" userId="87eb70f522ca77d4" providerId="LiveId" clId="{AE58975A-3561-4A92-8097-78B4905BA295}" dt="2023-06-12T19:47:06.084" v="358"/>
          <ac:inkMkLst>
            <pc:docMk/>
            <pc:sldMk cId="0" sldId="271"/>
            <ac:inkMk id="27" creationId="{43244902-418E-FA57-B2EF-49E4331678DC}"/>
          </ac:inkMkLst>
        </pc:inkChg>
        <pc:inkChg chg="add mod">
          <ac:chgData name="Anandi Dutta" userId="87eb70f522ca77d4" providerId="LiveId" clId="{AE58975A-3561-4A92-8097-78B4905BA295}" dt="2023-06-12T19:47:06.084" v="358"/>
          <ac:inkMkLst>
            <pc:docMk/>
            <pc:sldMk cId="0" sldId="271"/>
            <ac:inkMk id="28" creationId="{CB94CE02-E96C-FE71-CDAA-C10E14591907}"/>
          </ac:inkMkLst>
        </pc:inkChg>
        <pc:inkChg chg="add mod">
          <ac:chgData name="Anandi Dutta" userId="87eb70f522ca77d4" providerId="LiveId" clId="{AE58975A-3561-4A92-8097-78B4905BA295}" dt="2023-06-12T19:47:06.084" v="358"/>
          <ac:inkMkLst>
            <pc:docMk/>
            <pc:sldMk cId="0" sldId="271"/>
            <ac:inkMk id="29" creationId="{4D1EDAEF-0A25-B204-C082-EB4B879FC73A}"/>
          </ac:inkMkLst>
        </pc:inkChg>
        <pc:inkChg chg="add">
          <ac:chgData name="Anandi Dutta" userId="87eb70f522ca77d4" providerId="LiveId" clId="{AE58975A-3561-4A92-8097-78B4905BA295}" dt="2023-06-12T19:47:13.947" v="359" actId="9405"/>
          <ac:inkMkLst>
            <pc:docMk/>
            <pc:sldMk cId="0" sldId="271"/>
            <ac:inkMk id="31" creationId="{95236366-41B7-650C-026A-05BC0B023AA0}"/>
          </ac:inkMkLst>
        </pc:inkChg>
        <pc:inkChg chg="add mod">
          <ac:chgData name="Anandi Dutta" userId="87eb70f522ca77d4" providerId="LiveId" clId="{AE58975A-3561-4A92-8097-78B4905BA295}" dt="2023-06-12T19:47:16.403" v="365"/>
          <ac:inkMkLst>
            <pc:docMk/>
            <pc:sldMk cId="0" sldId="271"/>
            <ac:inkMk id="32" creationId="{C3B6CD55-6DA8-55CD-B07B-8A487C7F81B2}"/>
          </ac:inkMkLst>
        </pc:inkChg>
        <pc:inkChg chg="add mod">
          <ac:chgData name="Anandi Dutta" userId="87eb70f522ca77d4" providerId="LiveId" clId="{AE58975A-3561-4A92-8097-78B4905BA295}" dt="2023-06-12T19:47:16.403" v="365"/>
          <ac:inkMkLst>
            <pc:docMk/>
            <pc:sldMk cId="0" sldId="271"/>
            <ac:inkMk id="33" creationId="{AF886D7C-4711-67CF-3501-784314BFB666}"/>
          </ac:inkMkLst>
        </pc:inkChg>
        <pc:inkChg chg="add mod">
          <ac:chgData name="Anandi Dutta" userId="87eb70f522ca77d4" providerId="LiveId" clId="{AE58975A-3561-4A92-8097-78B4905BA295}" dt="2023-06-12T19:47:16.403" v="365"/>
          <ac:inkMkLst>
            <pc:docMk/>
            <pc:sldMk cId="0" sldId="271"/>
            <ac:inkMk id="34" creationId="{97A14605-1A60-BF1A-A71E-001BBB33B30E}"/>
          </ac:inkMkLst>
        </pc:inkChg>
        <pc:inkChg chg="add mod">
          <ac:chgData name="Anandi Dutta" userId="87eb70f522ca77d4" providerId="LiveId" clId="{AE58975A-3561-4A92-8097-78B4905BA295}" dt="2023-06-12T19:47:16.403" v="365"/>
          <ac:inkMkLst>
            <pc:docMk/>
            <pc:sldMk cId="0" sldId="271"/>
            <ac:inkMk id="35" creationId="{2F238486-679B-9ACB-D597-2BD278260788}"/>
          </ac:inkMkLst>
        </pc:inkChg>
        <pc:inkChg chg="add mod">
          <ac:chgData name="Anandi Dutta" userId="87eb70f522ca77d4" providerId="LiveId" clId="{AE58975A-3561-4A92-8097-78B4905BA295}" dt="2023-06-12T19:47:16.403" v="365"/>
          <ac:inkMkLst>
            <pc:docMk/>
            <pc:sldMk cId="0" sldId="271"/>
            <ac:inkMk id="36" creationId="{E43BCE99-1D33-EB86-6913-CF51EE5C24A6}"/>
          </ac:inkMkLst>
        </pc:inkChg>
        <pc:inkChg chg="add mod">
          <ac:chgData name="Anandi Dutta" userId="87eb70f522ca77d4" providerId="LiveId" clId="{AE58975A-3561-4A92-8097-78B4905BA295}" dt="2023-06-12T19:47:19.965" v="371"/>
          <ac:inkMkLst>
            <pc:docMk/>
            <pc:sldMk cId="0" sldId="271"/>
            <ac:inkMk id="39" creationId="{CA60CD13-44CD-B4DC-7CC5-7802E27ADF92}"/>
          </ac:inkMkLst>
        </pc:inkChg>
        <pc:inkChg chg="add mod">
          <ac:chgData name="Anandi Dutta" userId="87eb70f522ca77d4" providerId="LiveId" clId="{AE58975A-3561-4A92-8097-78B4905BA295}" dt="2023-06-12T19:47:19.965" v="371"/>
          <ac:inkMkLst>
            <pc:docMk/>
            <pc:sldMk cId="0" sldId="271"/>
            <ac:inkMk id="40" creationId="{36322BA8-A1B7-40DF-4913-9B8DD4E43EBC}"/>
          </ac:inkMkLst>
        </pc:inkChg>
        <pc:inkChg chg="add mod">
          <ac:chgData name="Anandi Dutta" userId="87eb70f522ca77d4" providerId="LiveId" clId="{AE58975A-3561-4A92-8097-78B4905BA295}" dt="2023-06-12T19:47:19.965" v="371"/>
          <ac:inkMkLst>
            <pc:docMk/>
            <pc:sldMk cId="0" sldId="271"/>
            <ac:inkMk id="41" creationId="{7E74E83F-6976-C917-402D-810C0F0F76F7}"/>
          </ac:inkMkLst>
        </pc:inkChg>
        <pc:inkChg chg="add mod">
          <ac:chgData name="Anandi Dutta" userId="87eb70f522ca77d4" providerId="LiveId" clId="{AE58975A-3561-4A92-8097-78B4905BA295}" dt="2023-06-12T19:47:19.965" v="371"/>
          <ac:inkMkLst>
            <pc:docMk/>
            <pc:sldMk cId="0" sldId="271"/>
            <ac:inkMk id="42" creationId="{03F84F65-A9CB-98B9-F8EC-D0BBFC38379C}"/>
          </ac:inkMkLst>
        </pc:inkChg>
        <pc:inkChg chg="add mod">
          <ac:chgData name="Anandi Dutta" userId="87eb70f522ca77d4" providerId="LiveId" clId="{AE58975A-3561-4A92-8097-78B4905BA295}" dt="2023-06-12T19:47:19.965" v="371"/>
          <ac:inkMkLst>
            <pc:docMk/>
            <pc:sldMk cId="0" sldId="271"/>
            <ac:inkMk id="43" creationId="{128C4DEA-2BB0-4AEC-9F32-71E611A89AAA}"/>
          </ac:inkMkLst>
        </pc:inkChg>
        <pc:inkChg chg="add mod">
          <ac:chgData name="Anandi Dutta" userId="87eb70f522ca77d4" providerId="LiveId" clId="{AE58975A-3561-4A92-8097-78B4905BA295}" dt="2023-06-12T19:47:21.060" v="374"/>
          <ac:inkMkLst>
            <pc:docMk/>
            <pc:sldMk cId="0" sldId="271"/>
            <ac:inkMk id="46" creationId="{0A8D265F-8338-D399-429B-9837DF6CF2CB}"/>
          </ac:inkMkLst>
        </pc:inkChg>
        <pc:inkChg chg="add mod">
          <ac:chgData name="Anandi Dutta" userId="87eb70f522ca77d4" providerId="LiveId" clId="{AE58975A-3561-4A92-8097-78B4905BA295}" dt="2023-06-12T19:47:21.060" v="374"/>
          <ac:inkMkLst>
            <pc:docMk/>
            <pc:sldMk cId="0" sldId="271"/>
            <ac:inkMk id="47" creationId="{15FBAABC-C579-938F-C74E-28F9C64551DA}"/>
          </ac:inkMkLst>
        </pc:inkChg>
        <pc:inkChg chg="add">
          <ac:chgData name="Anandi Dutta" userId="87eb70f522ca77d4" providerId="LiveId" clId="{AE58975A-3561-4A92-8097-78B4905BA295}" dt="2023-06-12T19:47:40.791" v="375" actId="9405"/>
          <ac:inkMkLst>
            <pc:docMk/>
            <pc:sldMk cId="0" sldId="271"/>
            <ac:inkMk id="49" creationId="{672BB8D5-4137-CF79-EFA2-6D83A0B32F6E}"/>
          </ac:inkMkLst>
        </pc:inkChg>
        <pc:inkChg chg="add mod">
          <ac:chgData name="Anandi Dutta" userId="87eb70f522ca77d4" providerId="LiveId" clId="{AE58975A-3561-4A92-8097-78B4905BA295}" dt="2023-06-12T19:47:58.885" v="383"/>
          <ac:inkMkLst>
            <pc:docMk/>
            <pc:sldMk cId="0" sldId="271"/>
            <ac:inkMk id="50" creationId="{4AAD4568-8508-0275-79C9-6EF51E7E2EA0}"/>
          </ac:inkMkLst>
        </pc:inkChg>
        <pc:inkChg chg="add mod">
          <ac:chgData name="Anandi Dutta" userId="87eb70f522ca77d4" providerId="LiveId" clId="{AE58975A-3561-4A92-8097-78B4905BA295}" dt="2023-06-12T19:47:58.885" v="383"/>
          <ac:inkMkLst>
            <pc:docMk/>
            <pc:sldMk cId="0" sldId="271"/>
            <ac:inkMk id="51" creationId="{4AC3F12A-52DA-5212-A990-3104A0F4A364}"/>
          </ac:inkMkLst>
        </pc:inkChg>
        <pc:inkChg chg="add mod">
          <ac:chgData name="Anandi Dutta" userId="87eb70f522ca77d4" providerId="LiveId" clId="{AE58975A-3561-4A92-8097-78B4905BA295}" dt="2023-06-12T19:47:58.885" v="383"/>
          <ac:inkMkLst>
            <pc:docMk/>
            <pc:sldMk cId="0" sldId="271"/>
            <ac:inkMk id="52" creationId="{BED12515-5E50-A952-337F-575AB2460780}"/>
          </ac:inkMkLst>
        </pc:inkChg>
        <pc:inkChg chg="add mod">
          <ac:chgData name="Anandi Dutta" userId="87eb70f522ca77d4" providerId="LiveId" clId="{AE58975A-3561-4A92-8097-78B4905BA295}" dt="2023-06-12T19:47:58.885" v="383"/>
          <ac:inkMkLst>
            <pc:docMk/>
            <pc:sldMk cId="0" sldId="271"/>
            <ac:inkMk id="53" creationId="{EC9255B5-815B-0604-9A71-E01A0A216493}"/>
          </ac:inkMkLst>
        </pc:inkChg>
        <pc:inkChg chg="add mod">
          <ac:chgData name="Anandi Dutta" userId="87eb70f522ca77d4" providerId="LiveId" clId="{AE58975A-3561-4A92-8097-78B4905BA295}" dt="2023-06-12T19:47:58.885" v="383"/>
          <ac:inkMkLst>
            <pc:docMk/>
            <pc:sldMk cId="0" sldId="271"/>
            <ac:inkMk id="54" creationId="{52C6A7BC-70FA-A611-B1A8-3222C7FBA144}"/>
          </ac:inkMkLst>
        </pc:inkChg>
        <pc:inkChg chg="add mod">
          <ac:chgData name="Anandi Dutta" userId="87eb70f522ca77d4" providerId="LiveId" clId="{AE58975A-3561-4A92-8097-78B4905BA295}" dt="2023-06-12T19:47:58.885" v="383"/>
          <ac:inkMkLst>
            <pc:docMk/>
            <pc:sldMk cId="0" sldId="271"/>
            <ac:inkMk id="55" creationId="{CEE248B4-668B-C9C9-EEC8-8B1D09430F3B}"/>
          </ac:inkMkLst>
        </pc:inkChg>
        <pc:inkChg chg="add mod">
          <ac:chgData name="Anandi Dutta" userId="87eb70f522ca77d4" providerId="LiveId" clId="{AE58975A-3561-4A92-8097-78B4905BA295}" dt="2023-06-12T19:47:58.885" v="383"/>
          <ac:inkMkLst>
            <pc:docMk/>
            <pc:sldMk cId="0" sldId="271"/>
            <ac:inkMk id="56" creationId="{2B4FCF1F-8CD7-1CE2-986C-03A5ED8C502B}"/>
          </ac:inkMkLst>
        </pc:inkChg>
      </pc:sldChg>
      <pc:sldChg chg="addSp modSp mod">
        <pc:chgData name="Anandi Dutta" userId="87eb70f522ca77d4" providerId="LiveId" clId="{AE58975A-3561-4A92-8097-78B4905BA295}" dt="2023-06-12T19:49:47.200" v="426" actId="9405"/>
        <pc:sldMkLst>
          <pc:docMk/>
          <pc:sldMk cId="0" sldId="272"/>
        </pc:sldMkLst>
        <pc:grpChg chg="mod">
          <ac:chgData name="Anandi Dutta" userId="87eb70f522ca77d4" providerId="LiveId" clId="{AE58975A-3561-4A92-8097-78B4905BA295}" dt="2023-06-12T19:48:58.986" v="389"/>
          <ac:grpSpMkLst>
            <pc:docMk/>
            <pc:sldMk cId="0" sldId="272"/>
            <ac:grpSpMk id="11" creationId="{4A230D25-1F84-A29F-371D-3D1862996D65}"/>
          </ac:grpSpMkLst>
        </pc:grpChg>
        <pc:grpChg chg="mod">
          <ac:chgData name="Anandi Dutta" userId="87eb70f522ca77d4" providerId="LiveId" clId="{AE58975A-3561-4A92-8097-78B4905BA295}" dt="2023-06-12T19:49:07.980" v="403"/>
          <ac:grpSpMkLst>
            <pc:docMk/>
            <pc:sldMk cId="0" sldId="272"/>
            <ac:grpSpMk id="25" creationId="{C0A0728E-A0A7-9484-9D5A-3AAB29D61B0E}"/>
          </ac:grpSpMkLst>
        </pc:grpChg>
        <pc:grpChg chg="mod">
          <ac:chgData name="Anandi Dutta" userId="87eb70f522ca77d4" providerId="LiveId" clId="{AE58975A-3561-4A92-8097-78B4905BA295}" dt="2023-06-12T19:49:07.980" v="403"/>
          <ac:grpSpMkLst>
            <pc:docMk/>
            <pc:sldMk cId="0" sldId="272"/>
            <ac:grpSpMk id="26" creationId="{576E04ED-F202-CB20-4C65-629D4BAD3F8D}"/>
          </ac:grpSpMkLst>
        </pc:grpChg>
        <pc:grpChg chg="mod">
          <ac:chgData name="Anandi Dutta" userId="87eb70f522ca77d4" providerId="LiveId" clId="{AE58975A-3561-4A92-8097-78B4905BA295}" dt="2023-06-12T19:49:19.761" v="412"/>
          <ac:grpSpMkLst>
            <pc:docMk/>
            <pc:sldMk cId="0" sldId="272"/>
            <ac:grpSpMk id="35" creationId="{91BE2907-0588-0F46-ECE9-EFB3D51EEAEA}"/>
          </ac:grpSpMkLst>
        </pc:grpChg>
        <pc:grpChg chg="mod">
          <ac:chgData name="Anandi Dutta" userId="87eb70f522ca77d4" providerId="LiveId" clId="{AE58975A-3561-4A92-8097-78B4905BA295}" dt="2023-06-12T19:49:21.590" v="414"/>
          <ac:grpSpMkLst>
            <pc:docMk/>
            <pc:sldMk cId="0" sldId="272"/>
            <ac:grpSpMk id="37" creationId="{61FB02AF-76D0-704D-A1BA-8CDED767DBFF}"/>
          </ac:grpSpMkLst>
        </pc:grpChg>
        <pc:grpChg chg="mod">
          <ac:chgData name="Anandi Dutta" userId="87eb70f522ca77d4" providerId="LiveId" clId="{AE58975A-3561-4A92-8097-78B4905BA295}" dt="2023-06-12T19:49:38.264" v="425"/>
          <ac:grpSpMkLst>
            <pc:docMk/>
            <pc:sldMk cId="0" sldId="272"/>
            <ac:grpSpMk id="48" creationId="{307F300D-3016-68CB-BB79-4B25AED736D5}"/>
          </ac:grpSpMkLst>
        </pc:grpChg>
        <pc:grpChg chg="mod">
          <ac:chgData name="Anandi Dutta" userId="87eb70f522ca77d4" providerId="LiveId" clId="{AE58975A-3561-4A92-8097-78B4905BA295}" dt="2023-06-12T19:49:38.264" v="425"/>
          <ac:grpSpMkLst>
            <pc:docMk/>
            <pc:sldMk cId="0" sldId="272"/>
            <ac:grpSpMk id="49" creationId="{75C68AA6-AA78-AB1D-C7F8-1C5B44AFA45C}"/>
          </ac:grpSpMkLst>
        </pc:grpChg>
        <pc:inkChg chg="add">
          <ac:chgData name="Anandi Dutta" userId="87eb70f522ca77d4" providerId="LiveId" clId="{AE58975A-3561-4A92-8097-78B4905BA295}" dt="2023-06-12T19:48:53.478" v="384" actId="9405"/>
          <ac:inkMkLst>
            <pc:docMk/>
            <pc:sldMk cId="0" sldId="272"/>
            <ac:inkMk id="4" creationId="{39F4C5CE-4F27-B347-7F26-0732C668BB75}"/>
          </ac:inkMkLst>
        </pc:inkChg>
        <pc:inkChg chg="add mod">
          <ac:chgData name="Anandi Dutta" userId="87eb70f522ca77d4" providerId="LiveId" clId="{AE58975A-3561-4A92-8097-78B4905BA295}" dt="2023-06-12T19:48:58.986" v="389"/>
          <ac:inkMkLst>
            <pc:docMk/>
            <pc:sldMk cId="0" sldId="272"/>
            <ac:inkMk id="5" creationId="{D9CCA726-5A8B-9F3E-D43D-37575FCD8139}"/>
          </ac:inkMkLst>
        </pc:inkChg>
        <pc:inkChg chg="add mod">
          <ac:chgData name="Anandi Dutta" userId="87eb70f522ca77d4" providerId="LiveId" clId="{AE58975A-3561-4A92-8097-78B4905BA295}" dt="2023-06-12T19:48:58.986" v="389"/>
          <ac:inkMkLst>
            <pc:docMk/>
            <pc:sldMk cId="0" sldId="272"/>
            <ac:inkMk id="6" creationId="{46FE6FAC-FE18-3986-339B-D4E6D338F296}"/>
          </ac:inkMkLst>
        </pc:inkChg>
        <pc:inkChg chg="add mod">
          <ac:chgData name="Anandi Dutta" userId="87eb70f522ca77d4" providerId="LiveId" clId="{AE58975A-3561-4A92-8097-78B4905BA295}" dt="2023-06-12T19:48:58.986" v="389"/>
          <ac:inkMkLst>
            <pc:docMk/>
            <pc:sldMk cId="0" sldId="272"/>
            <ac:inkMk id="7" creationId="{D7570378-C539-F457-E942-A79F8A352821}"/>
          </ac:inkMkLst>
        </pc:inkChg>
        <pc:inkChg chg="add mod">
          <ac:chgData name="Anandi Dutta" userId="87eb70f522ca77d4" providerId="LiveId" clId="{AE58975A-3561-4A92-8097-78B4905BA295}" dt="2023-06-12T19:48:58.986" v="389"/>
          <ac:inkMkLst>
            <pc:docMk/>
            <pc:sldMk cId="0" sldId="272"/>
            <ac:inkMk id="9" creationId="{55551CD8-EC8C-0309-76CE-F51F504E1FCE}"/>
          </ac:inkMkLst>
        </pc:inkChg>
        <pc:inkChg chg="add">
          <ac:chgData name="Anandi Dutta" userId="87eb70f522ca77d4" providerId="LiveId" clId="{AE58975A-3561-4A92-8097-78B4905BA295}" dt="2023-06-12T19:49:01.495" v="390" actId="9405"/>
          <ac:inkMkLst>
            <pc:docMk/>
            <pc:sldMk cId="0" sldId="272"/>
            <ac:inkMk id="12" creationId="{4435C3FB-E40B-1612-549E-3FDD30483581}"/>
          </ac:inkMkLst>
        </pc:inkChg>
        <pc:inkChg chg="add mod">
          <ac:chgData name="Anandi Dutta" userId="87eb70f522ca77d4" providerId="LiveId" clId="{AE58975A-3561-4A92-8097-78B4905BA295}" dt="2023-06-12T19:49:07.980" v="403"/>
          <ac:inkMkLst>
            <pc:docMk/>
            <pc:sldMk cId="0" sldId="272"/>
            <ac:inkMk id="13" creationId="{51A3307B-2BF5-A4B8-987A-5E54FFB02302}"/>
          </ac:inkMkLst>
        </pc:inkChg>
        <pc:inkChg chg="add mod">
          <ac:chgData name="Anandi Dutta" userId="87eb70f522ca77d4" providerId="LiveId" clId="{AE58975A-3561-4A92-8097-78B4905BA295}" dt="2023-06-12T19:49:07.980" v="403"/>
          <ac:inkMkLst>
            <pc:docMk/>
            <pc:sldMk cId="0" sldId="272"/>
            <ac:inkMk id="14" creationId="{D6E32906-D162-9C0B-39BF-2DDD87863289}"/>
          </ac:inkMkLst>
        </pc:inkChg>
        <pc:inkChg chg="add">
          <ac:chgData name="Anandi Dutta" userId="87eb70f522ca77d4" providerId="LiveId" clId="{AE58975A-3561-4A92-8097-78B4905BA295}" dt="2023-06-12T19:49:03.289" v="393" actId="9405"/>
          <ac:inkMkLst>
            <pc:docMk/>
            <pc:sldMk cId="0" sldId="272"/>
            <ac:inkMk id="15" creationId="{683CA3E9-3325-67C7-9BDD-633921C37A38}"/>
          </ac:inkMkLst>
        </pc:inkChg>
        <pc:inkChg chg="add mod">
          <ac:chgData name="Anandi Dutta" userId="87eb70f522ca77d4" providerId="LiveId" clId="{AE58975A-3561-4A92-8097-78B4905BA295}" dt="2023-06-12T19:49:07.980" v="403"/>
          <ac:inkMkLst>
            <pc:docMk/>
            <pc:sldMk cId="0" sldId="272"/>
            <ac:inkMk id="16" creationId="{9FF03C19-EB61-1B4D-9BB8-CFBA97062C05}"/>
          </ac:inkMkLst>
        </pc:inkChg>
        <pc:inkChg chg="add mod">
          <ac:chgData name="Anandi Dutta" userId="87eb70f522ca77d4" providerId="LiveId" clId="{AE58975A-3561-4A92-8097-78B4905BA295}" dt="2023-06-12T19:49:07.980" v="403"/>
          <ac:inkMkLst>
            <pc:docMk/>
            <pc:sldMk cId="0" sldId="272"/>
            <ac:inkMk id="17" creationId="{D3B36CC6-B824-1BB5-4384-202815BED00D}"/>
          </ac:inkMkLst>
        </pc:inkChg>
        <pc:inkChg chg="add mod">
          <ac:chgData name="Anandi Dutta" userId="87eb70f522ca77d4" providerId="LiveId" clId="{AE58975A-3561-4A92-8097-78B4905BA295}" dt="2023-06-12T19:49:07.980" v="403"/>
          <ac:inkMkLst>
            <pc:docMk/>
            <pc:sldMk cId="0" sldId="272"/>
            <ac:inkMk id="18" creationId="{35EF9B3B-27F9-C951-B56D-544B61285FE4}"/>
          </ac:inkMkLst>
        </pc:inkChg>
        <pc:inkChg chg="add mod">
          <ac:chgData name="Anandi Dutta" userId="87eb70f522ca77d4" providerId="LiveId" clId="{AE58975A-3561-4A92-8097-78B4905BA295}" dt="2023-06-12T19:49:07.980" v="403"/>
          <ac:inkMkLst>
            <pc:docMk/>
            <pc:sldMk cId="0" sldId="272"/>
            <ac:inkMk id="19" creationId="{BDB335B0-0096-BD5E-FF3A-873B2596F8EA}"/>
          </ac:inkMkLst>
        </pc:inkChg>
        <pc:inkChg chg="add mod">
          <ac:chgData name="Anandi Dutta" userId="87eb70f522ca77d4" providerId="LiveId" clId="{AE58975A-3561-4A92-8097-78B4905BA295}" dt="2023-06-12T19:49:07.980" v="403"/>
          <ac:inkMkLst>
            <pc:docMk/>
            <pc:sldMk cId="0" sldId="272"/>
            <ac:inkMk id="20" creationId="{5DEC45D8-BACF-7AE2-E426-174EF1DBF271}"/>
          </ac:inkMkLst>
        </pc:inkChg>
        <pc:inkChg chg="add mod">
          <ac:chgData name="Anandi Dutta" userId="87eb70f522ca77d4" providerId="LiveId" clId="{AE58975A-3561-4A92-8097-78B4905BA295}" dt="2023-06-12T19:49:07.980" v="403"/>
          <ac:inkMkLst>
            <pc:docMk/>
            <pc:sldMk cId="0" sldId="272"/>
            <ac:inkMk id="21" creationId="{ECDD8B92-0918-8504-8D31-18D55A516C07}"/>
          </ac:inkMkLst>
        </pc:inkChg>
        <pc:inkChg chg="add mod">
          <ac:chgData name="Anandi Dutta" userId="87eb70f522ca77d4" providerId="LiveId" clId="{AE58975A-3561-4A92-8097-78B4905BA295}" dt="2023-06-12T19:49:07.980" v="403"/>
          <ac:inkMkLst>
            <pc:docMk/>
            <pc:sldMk cId="0" sldId="272"/>
            <ac:inkMk id="22" creationId="{50B157A3-DFF2-EAA7-C3BD-4986AEDB306D}"/>
          </ac:inkMkLst>
        </pc:inkChg>
        <pc:inkChg chg="add mod">
          <ac:chgData name="Anandi Dutta" userId="87eb70f522ca77d4" providerId="LiveId" clId="{AE58975A-3561-4A92-8097-78B4905BA295}" dt="2023-06-12T19:49:07.980" v="403"/>
          <ac:inkMkLst>
            <pc:docMk/>
            <pc:sldMk cId="0" sldId="272"/>
            <ac:inkMk id="23" creationId="{D1D224BA-DFC8-4FDE-67E1-2B3C6F87F90E}"/>
          </ac:inkMkLst>
        </pc:inkChg>
        <pc:inkChg chg="add mod">
          <ac:chgData name="Anandi Dutta" userId="87eb70f522ca77d4" providerId="LiveId" clId="{AE58975A-3561-4A92-8097-78B4905BA295}" dt="2023-06-12T19:49:07.980" v="403"/>
          <ac:inkMkLst>
            <pc:docMk/>
            <pc:sldMk cId="0" sldId="272"/>
            <ac:inkMk id="24" creationId="{047FA5E2-1352-5510-C839-F2DCC8E50300}"/>
          </ac:inkMkLst>
        </pc:inkChg>
        <pc:inkChg chg="add mod">
          <ac:chgData name="Anandi Dutta" userId="87eb70f522ca77d4" providerId="LiveId" clId="{AE58975A-3561-4A92-8097-78B4905BA295}" dt="2023-06-12T19:49:19.761" v="412"/>
          <ac:inkMkLst>
            <pc:docMk/>
            <pc:sldMk cId="0" sldId="272"/>
            <ac:inkMk id="27" creationId="{289D0DDC-EF12-6189-41E3-B807A0F8A243}"/>
          </ac:inkMkLst>
        </pc:inkChg>
        <pc:inkChg chg="add mod">
          <ac:chgData name="Anandi Dutta" userId="87eb70f522ca77d4" providerId="LiveId" clId="{AE58975A-3561-4A92-8097-78B4905BA295}" dt="2023-06-12T19:49:19.761" v="412"/>
          <ac:inkMkLst>
            <pc:docMk/>
            <pc:sldMk cId="0" sldId="272"/>
            <ac:inkMk id="28" creationId="{50B1B392-5A3C-9FD1-1684-90C16A7B16BD}"/>
          </ac:inkMkLst>
        </pc:inkChg>
        <pc:inkChg chg="add mod">
          <ac:chgData name="Anandi Dutta" userId="87eb70f522ca77d4" providerId="LiveId" clId="{AE58975A-3561-4A92-8097-78B4905BA295}" dt="2023-06-12T19:49:19.761" v="412"/>
          <ac:inkMkLst>
            <pc:docMk/>
            <pc:sldMk cId="0" sldId="272"/>
            <ac:inkMk id="29" creationId="{5BA473D7-7157-B220-5096-287ED859FEF9}"/>
          </ac:inkMkLst>
        </pc:inkChg>
        <pc:inkChg chg="add mod">
          <ac:chgData name="Anandi Dutta" userId="87eb70f522ca77d4" providerId="LiveId" clId="{AE58975A-3561-4A92-8097-78B4905BA295}" dt="2023-06-12T19:49:19.761" v="412"/>
          <ac:inkMkLst>
            <pc:docMk/>
            <pc:sldMk cId="0" sldId="272"/>
            <ac:inkMk id="30" creationId="{8C277089-EFDB-D9E6-0231-17E822D7565E}"/>
          </ac:inkMkLst>
        </pc:inkChg>
        <pc:inkChg chg="add mod">
          <ac:chgData name="Anandi Dutta" userId="87eb70f522ca77d4" providerId="LiveId" clId="{AE58975A-3561-4A92-8097-78B4905BA295}" dt="2023-06-12T19:49:19.761" v="412"/>
          <ac:inkMkLst>
            <pc:docMk/>
            <pc:sldMk cId="0" sldId="272"/>
            <ac:inkMk id="31" creationId="{9467E4EB-B776-722B-551E-5FF5582C69A6}"/>
          </ac:inkMkLst>
        </pc:inkChg>
        <pc:inkChg chg="add mod">
          <ac:chgData name="Anandi Dutta" userId="87eb70f522ca77d4" providerId="LiveId" clId="{AE58975A-3561-4A92-8097-78B4905BA295}" dt="2023-06-12T19:49:21.590" v="414"/>
          <ac:inkMkLst>
            <pc:docMk/>
            <pc:sldMk cId="0" sldId="272"/>
            <ac:inkMk id="32" creationId="{1B1B32B0-33B0-A926-2359-3C6E50C7CFC6}"/>
          </ac:inkMkLst>
        </pc:inkChg>
        <pc:inkChg chg="add mod">
          <ac:chgData name="Anandi Dutta" userId="87eb70f522ca77d4" providerId="LiveId" clId="{AE58975A-3561-4A92-8097-78B4905BA295}" dt="2023-06-12T19:49:21.590" v="414"/>
          <ac:inkMkLst>
            <pc:docMk/>
            <pc:sldMk cId="0" sldId="272"/>
            <ac:inkMk id="33" creationId="{37AB6D8F-0FAA-E83A-78FF-250FA332D0EC}"/>
          </ac:inkMkLst>
        </pc:inkChg>
        <pc:inkChg chg="add mod">
          <ac:chgData name="Anandi Dutta" userId="87eb70f522ca77d4" providerId="LiveId" clId="{AE58975A-3561-4A92-8097-78B4905BA295}" dt="2023-06-12T19:49:21.590" v="414"/>
          <ac:inkMkLst>
            <pc:docMk/>
            <pc:sldMk cId="0" sldId="272"/>
            <ac:inkMk id="34" creationId="{5821E630-FC0C-A317-1DC5-44E3A9681627}"/>
          </ac:inkMkLst>
        </pc:inkChg>
        <pc:inkChg chg="add mod">
          <ac:chgData name="Anandi Dutta" userId="87eb70f522ca77d4" providerId="LiveId" clId="{AE58975A-3561-4A92-8097-78B4905BA295}" dt="2023-06-12T19:49:21.590" v="414"/>
          <ac:inkMkLst>
            <pc:docMk/>
            <pc:sldMk cId="0" sldId="272"/>
            <ac:inkMk id="36" creationId="{848AAFD9-5EFB-6A0B-D783-8964EF1D4447}"/>
          </ac:inkMkLst>
        </pc:inkChg>
        <pc:inkChg chg="add">
          <ac:chgData name="Anandi Dutta" userId="87eb70f522ca77d4" providerId="LiveId" clId="{AE58975A-3561-4A92-8097-78B4905BA295}" dt="2023-06-12T19:49:24.142" v="415" actId="9405"/>
          <ac:inkMkLst>
            <pc:docMk/>
            <pc:sldMk cId="0" sldId="272"/>
            <ac:inkMk id="38" creationId="{3F4CACAA-0A82-6354-94F2-B60DCDCA0BC8}"/>
          </ac:inkMkLst>
        </pc:inkChg>
        <pc:inkChg chg="add mod">
          <ac:chgData name="Anandi Dutta" userId="87eb70f522ca77d4" providerId="LiveId" clId="{AE58975A-3561-4A92-8097-78B4905BA295}" dt="2023-06-12T19:49:38.264" v="425"/>
          <ac:inkMkLst>
            <pc:docMk/>
            <pc:sldMk cId="0" sldId="272"/>
            <ac:inkMk id="39" creationId="{B088D084-C2B5-297C-E071-F37D83F67A7B}"/>
          </ac:inkMkLst>
        </pc:inkChg>
        <pc:inkChg chg="add mod">
          <ac:chgData name="Anandi Dutta" userId="87eb70f522ca77d4" providerId="LiveId" clId="{AE58975A-3561-4A92-8097-78B4905BA295}" dt="2023-06-12T19:49:38.264" v="425"/>
          <ac:inkMkLst>
            <pc:docMk/>
            <pc:sldMk cId="0" sldId="272"/>
            <ac:inkMk id="40" creationId="{178639B5-5ECD-654C-4782-27C7A63E8F0E}"/>
          </ac:inkMkLst>
        </pc:inkChg>
        <pc:inkChg chg="add mod">
          <ac:chgData name="Anandi Dutta" userId="87eb70f522ca77d4" providerId="LiveId" clId="{AE58975A-3561-4A92-8097-78B4905BA295}" dt="2023-06-12T19:49:38.264" v="425"/>
          <ac:inkMkLst>
            <pc:docMk/>
            <pc:sldMk cId="0" sldId="272"/>
            <ac:inkMk id="41" creationId="{7841AED2-A9D1-233A-EF15-36F323ADCE31}"/>
          </ac:inkMkLst>
        </pc:inkChg>
        <pc:inkChg chg="add mod">
          <ac:chgData name="Anandi Dutta" userId="87eb70f522ca77d4" providerId="LiveId" clId="{AE58975A-3561-4A92-8097-78B4905BA295}" dt="2023-06-12T19:49:38.264" v="425"/>
          <ac:inkMkLst>
            <pc:docMk/>
            <pc:sldMk cId="0" sldId="272"/>
            <ac:inkMk id="42" creationId="{65D3E47A-D0B7-D666-93D9-CA24D98A5F14}"/>
          </ac:inkMkLst>
        </pc:inkChg>
        <pc:inkChg chg="add mod">
          <ac:chgData name="Anandi Dutta" userId="87eb70f522ca77d4" providerId="LiveId" clId="{AE58975A-3561-4A92-8097-78B4905BA295}" dt="2023-06-12T19:49:38.264" v="425"/>
          <ac:inkMkLst>
            <pc:docMk/>
            <pc:sldMk cId="0" sldId="272"/>
            <ac:inkMk id="43" creationId="{98D5F5EB-A15F-C85A-B731-ABC00FA4B702}"/>
          </ac:inkMkLst>
        </pc:inkChg>
        <pc:inkChg chg="add">
          <ac:chgData name="Anandi Dutta" userId="87eb70f522ca77d4" providerId="LiveId" clId="{AE58975A-3561-4A92-8097-78B4905BA295}" dt="2023-06-12T19:49:36.299" v="421" actId="9405"/>
          <ac:inkMkLst>
            <pc:docMk/>
            <pc:sldMk cId="0" sldId="272"/>
            <ac:inkMk id="44" creationId="{E4401774-2EFD-9947-EF4E-ED0F444183F8}"/>
          </ac:inkMkLst>
        </pc:inkChg>
        <pc:inkChg chg="add mod">
          <ac:chgData name="Anandi Dutta" userId="87eb70f522ca77d4" providerId="LiveId" clId="{AE58975A-3561-4A92-8097-78B4905BA295}" dt="2023-06-12T19:49:38.264" v="425"/>
          <ac:inkMkLst>
            <pc:docMk/>
            <pc:sldMk cId="0" sldId="272"/>
            <ac:inkMk id="45" creationId="{9FA385D3-1725-A93D-3179-BE6B64BE54B1}"/>
          </ac:inkMkLst>
        </pc:inkChg>
        <pc:inkChg chg="add mod">
          <ac:chgData name="Anandi Dutta" userId="87eb70f522ca77d4" providerId="LiveId" clId="{AE58975A-3561-4A92-8097-78B4905BA295}" dt="2023-06-12T19:49:38.264" v="425"/>
          <ac:inkMkLst>
            <pc:docMk/>
            <pc:sldMk cId="0" sldId="272"/>
            <ac:inkMk id="46" creationId="{F0777101-F4F7-651D-C29D-24A7281C4AFF}"/>
          </ac:inkMkLst>
        </pc:inkChg>
        <pc:inkChg chg="add mod">
          <ac:chgData name="Anandi Dutta" userId="87eb70f522ca77d4" providerId="LiveId" clId="{AE58975A-3561-4A92-8097-78B4905BA295}" dt="2023-06-12T19:49:38.264" v="425"/>
          <ac:inkMkLst>
            <pc:docMk/>
            <pc:sldMk cId="0" sldId="272"/>
            <ac:inkMk id="47" creationId="{7C7E3632-CAFB-3DE8-A4D6-6FD3D0D4B6BC}"/>
          </ac:inkMkLst>
        </pc:inkChg>
        <pc:inkChg chg="add">
          <ac:chgData name="Anandi Dutta" userId="87eb70f522ca77d4" providerId="LiveId" clId="{AE58975A-3561-4A92-8097-78B4905BA295}" dt="2023-06-12T19:49:47.200" v="426" actId="9405"/>
          <ac:inkMkLst>
            <pc:docMk/>
            <pc:sldMk cId="0" sldId="272"/>
            <ac:inkMk id="50" creationId="{B9904653-C076-5E2E-420F-6C2305FD328B}"/>
          </ac:inkMkLst>
        </pc:inkChg>
      </pc:sldChg>
      <pc:sldChg chg="addSp delSp modSp mod">
        <pc:chgData name="Anandi Dutta" userId="87eb70f522ca77d4" providerId="LiveId" clId="{AE58975A-3561-4A92-8097-78B4905BA295}" dt="2023-06-26T18:09:43.657" v="559" actId="478"/>
        <pc:sldMkLst>
          <pc:docMk/>
          <pc:sldMk cId="0" sldId="274"/>
        </pc:sldMkLst>
        <pc:grpChg chg="del mod">
          <ac:chgData name="Anandi Dutta" userId="87eb70f522ca77d4" providerId="LiveId" clId="{AE58975A-3561-4A92-8097-78B4905BA295}" dt="2023-06-12T20:45:44.294" v="551"/>
          <ac:grpSpMkLst>
            <pc:docMk/>
            <pc:sldMk cId="0" sldId="274"/>
            <ac:grpSpMk id="11" creationId="{28123C1C-955E-4A96-5B87-0A5DA88574F5}"/>
          </ac:grpSpMkLst>
        </pc:grpChg>
        <pc:grpChg chg="del mod">
          <ac:chgData name="Anandi Dutta" userId="87eb70f522ca77d4" providerId="LiveId" clId="{AE58975A-3561-4A92-8097-78B4905BA295}" dt="2023-06-12T20:45:55.808" v="558"/>
          <ac:grpSpMkLst>
            <pc:docMk/>
            <pc:sldMk cId="0" sldId="274"/>
            <ac:grpSpMk id="13" creationId="{3B86BB9B-835C-3668-F476-281F8BCF86DF}"/>
          </ac:grpSpMkLst>
        </pc:grpChg>
        <pc:grpChg chg="del mod">
          <ac:chgData name="Anandi Dutta" userId="87eb70f522ca77d4" providerId="LiveId" clId="{AE58975A-3561-4A92-8097-78B4905BA295}" dt="2023-06-26T18:09:43.657" v="559" actId="478"/>
          <ac:grpSpMkLst>
            <pc:docMk/>
            <pc:sldMk cId="0" sldId="274"/>
            <ac:grpSpMk id="20" creationId="{6E4EAF25-3764-0316-0114-84602F1FD39A}"/>
          </ac:grpSpMkLst>
        </pc:grpChg>
        <pc:inkChg chg="add">
          <ac:chgData name="Anandi Dutta" userId="87eb70f522ca77d4" providerId="LiveId" clId="{AE58975A-3561-4A92-8097-78B4905BA295}" dt="2023-06-12T20:45:38.325" v="544" actId="9405"/>
          <ac:inkMkLst>
            <pc:docMk/>
            <pc:sldMk cId="0" sldId="274"/>
            <ac:inkMk id="5" creationId="{9D155CBA-545C-D631-2969-7317EB3D5ECA}"/>
          </ac:inkMkLst>
        </pc:inkChg>
        <pc:inkChg chg="add mod">
          <ac:chgData name="Anandi Dutta" userId="87eb70f522ca77d4" providerId="LiveId" clId="{AE58975A-3561-4A92-8097-78B4905BA295}" dt="2023-06-12T20:45:55.808" v="558"/>
          <ac:inkMkLst>
            <pc:docMk/>
            <pc:sldMk cId="0" sldId="274"/>
            <ac:inkMk id="6" creationId="{9C5BF011-C4FD-963D-EE05-DC0A77046E55}"/>
          </ac:inkMkLst>
        </pc:inkChg>
        <pc:inkChg chg="add mod">
          <ac:chgData name="Anandi Dutta" userId="87eb70f522ca77d4" providerId="LiveId" clId="{AE58975A-3561-4A92-8097-78B4905BA295}" dt="2023-06-12T20:45:55.808" v="558"/>
          <ac:inkMkLst>
            <pc:docMk/>
            <pc:sldMk cId="0" sldId="274"/>
            <ac:inkMk id="7" creationId="{3D042C1A-3753-D8A5-804C-8CCE364CB5B2}"/>
          </ac:inkMkLst>
        </pc:inkChg>
        <pc:inkChg chg="add mod">
          <ac:chgData name="Anandi Dutta" userId="87eb70f522ca77d4" providerId="LiveId" clId="{AE58975A-3561-4A92-8097-78B4905BA295}" dt="2023-06-12T20:45:55.808" v="558"/>
          <ac:inkMkLst>
            <pc:docMk/>
            <pc:sldMk cId="0" sldId="274"/>
            <ac:inkMk id="8" creationId="{B554B073-15B5-E6F9-F9AA-D5C81DDE9AF8}"/>
          </ac:inkMkLst>
        </pc:inkChg>
        <pc:inkChg chg="add mod">
          <ac:chgData name="Anandi Dutta" userId="87eb70f522ca77d4" providerId="LiveId" clId="{AE58975A-3561-4A92-8097-78B4905BA295}" dt="2023-06-12T20:45:55.808" v="558"/>
          <ac:inkMkLst>
            <pc:docMk/>
            <pc:sldMk cId="0" sldId="274"/>
            <ac:inkMk id="10" creationId="{8A03A36F-4141-D9B8-2D78-E345AFE584CD}"/>
          </ac:inkMkLst>
        </pc:inkChg>
        <pc:inkChg chg="add mod">
          <ac:chgData name="Anandi Dutta" userId="87eb70f522ca77d4" providerId="LiveId" clId="{AE58975A-3561-4A92-8097-78B4905BA295}" dt="2023-06-12T20:45:55.808" v="558"/>
          <ac:inkMkLst>
            <pc:docMk/>
            <pc:sldMk cId="0" sldId="274"/>
            <ac:inkMk id="12" creationId="{093EBD16-B809-D8ED-8FBA-E8BF5A38F721}"/>
          </ac:inkMkLst>
        </pc:inkChg>
        <pc:inkChg chg="add">
          <ac:chgData name="Anandi Dutta" userId="87eb70f522ca77d4" providerId="LiveId" clId="{AE58975A-3561-4A92-8097-78B4905BA295}" dt="2023-06-12T20:45:46.524" v="552" actId="9405"/>
          <ac:inkMkLst>
            <pc:docMk/>
            <pc:sldMk cId="0" sldId="274"/>
            <ac:inkMk id="14" creationId="{8E589960-9CEF-3AE5-39BE-E2CE9910BD7E}"/>
          </ac:inkMkLst>
        </pc:inkChg>
        <pc:inkChg chg="add mod">
          <ac:chgData name="Anandi Dutta" userId="87eb70f522ca77d4" providerId="LiveId" clId="{AE58975A-3561-4A92-8097-78B4905BA295}" dt="2023-06-12T20:45:55.808" v="558"/>
          <ac:inkMkLst>
            <pc:docMk/>
            <pc:sldMk cId="0" sldId="274"/>
            <ac:inkMk id="15" creationId="{2BD3D80F-4F7C-2C5E-DF3B-24C8FC9C8B44}"/>
          </ac:inkMkLst>
        </pc:inkChg>
        <pc:inkChg chg="add mod">
          <ac:chgData name="Anandi Dutta" userId="87eb70f522ca77d4" providerId="LiveId" clId="{AE58975A-3561-4A92-8097-78B4905BA295}" dt="2023-06-12T20:45:55.808" v="558"/>
          <ac:inkMkLst>
            <pc:docMk/>
            <pc:sldMk cId="0" sldId="274"/>
            <ac:inkMk id="16" creationId="{97B0D79E-25F6-5D01-F186-83F981A55D84}"/>
          </ac:inkMkLst>
        </pc:inkChg>
        <pc:inkChg chg="add mod">
          <ac:chgData name="Anandi Dutta" userId="87eb70f522ca77d4" providerId="LiveId" clId="{AE58975A-3561-4A92-8097-78B4905BA295}" dt="2023-06-12T20:45:55.808" v="558"/>
          <ac:inkMkLst>
            <pc:docMk/>
            <pc:sldMk cId="0" sldId="274"/>
            <ac:inkMk id="17" creationId="{F6D064D3-2C55-A34C-6D7C-F9774B8A5094}"/>
          </ac:inkMkLst>
        </pc:inkChg>
        <pc:inkChg chg="add mod">
          <ac:chgData name="Anandi Dutta" userId="87eb70f522ca77d4" providerId="LiveId" clId="{AE58975A-3561-4A92-8097-78B4905BA295}" dt="2023-06-12T20:45:55.808" v="558"/>
          <ac:inkMkLst>
            <pc:docMk/>
            <pc:sldMk cId="0" sldId="274"/>
            <ac:inkMk id="18" creationId="{4771883B-FA14-E95D-D65F-C2E0736A93F4}"/>
          </ac:inkMkLst>
        </pc:inkChg>
        <pc:inkChg chg="add mod">
          <ac:chgData name="Anandi Dutta" userId="87eb70f522ca77d4" providerId="LiveId" clId="{AE58975A-3561-4A92-8097-78B4905BA295}" dt="2023-06-12T20:45:55.808" v="558"/>
          <ac:inkMkLst>
            <pc:docMk/>
            <pc:sldMk cId="0" sldId="274"/>
            <ac:inkMk id="19" creationId="{B1D4CD62-9B93-B534-4B2F-D3B839E72042}"/>
          </ac:inkMkLst>
        </pc:inkChg>
      </pc:sldChg>
      <pc:sldChg chg="addSp delSp modSp mod">
        <pc:chgData name="Anandi Dutta" userId="87eb70f522ca77d4" providerId="LiveId" clId="{AE58975A-3561-4A92-8097-78B4905BA295}" dt="2023-06-12T20:21:11.874" v="543"/>
        <pc:sldMkLst>
          <pc:docMk/>
          <pc:sldMk cId="0" sldId="275"/>
        </pc:sldMkLst>
        <pc:grpChg chg="mod">
          <ac:chgData name="Anandi Dutta" userId="87eb70f522ca77d4" providerId="LiveId" clId="{AE58975A-3561-4A92-8097-78B4905BA295}" dt="2023-06-12T19:51:05.518" v="438"/>
          <ac:grpSpMkLst>
            <pc:docMk/>
            <pc:sldMk cId="0" sldId="275"/>
            <ac:grpSpMk id="19" creationId="{DA7AA5C9-CED1-E593-B8E2-9799B057A759}"/>
          </ac:grpSpMkLst>
        </pc:grpChg>
        <pc:grpChg chg="del mod">
          <ac:chgData name="Anandi Dutta" userId="87eb70f522ca77d4" providerId="LiveId" clId="{AE58975A-3561-4A92-8097-78B4905BA295}" dt="2023-06-12T19:51:17.708" v="445"/>
          <ac:grpSpMkLst>
            <pc:docMk/>
            <pc:sldMk cId="0" sldId="275"/>
            <ac:grpSpMk id="23" creationId="{2C735367-3B84-3D69-D8D3-47335531A0A2}"/>
          </ac:grpSpMkLst>
        </pc:grpChg>
        <pc:grpChg chg="del mod">
          <ac:chgData name="Anandi Dutta" userId="87eb70f522ca77d4" providerId="LiveId" clId="{AE58975A-3561-4A92-8097-78B4905BA295}" dt="2023-06-12T19:51:18.257" v="447"/>
          <ac:grpSpMkLst>
            <pc:docMk/>
            <pc:sldMk cId="0" sldId="275"/>
            <ac:grpSpMk id="26" creationId="{64FABA93-6F12-C431-D3A6-90CD120D23DF}"/>
          </ac:grpSpMkLst>
        </pc:grpChg>
        <pc:grpChg chg="del mod">
          <ac:chgData name="Anandi Dutta" userId="87eb70f522ca77d4" providerId="LiveId" clId="{AE58975A-3561-4A92-8097-78B4905BA295}" dt="2023-06-12T19:51:35.059" v="456"/>
          <ac:grpSpMkLst>
            <pc:docMk/>
            <pc:sldMk cId="0" sldId="275"/>
            <ac:grpSpMk id="28" creationId="{9BE88E00-B629-FC1B-0B86-F545582E03F5}"/>
          </ac:grpSpMkLst>
        </pc:grpChg>
        <pc:grpChg chg="mod">
          <ac:chgData name="Anandi Dutta" userId="87eb70f522ca77d4" providerId="LiveId" clId="{AE58975A-3561-4A92-8097-78B4905BA295}" dt="2023-06-12T19:51:21.358" v="454"/>
          <ac:grpSpMkLst>
            <pc:docMk/>
            <pc:sldMk cId="0" sldId="275"/>
            <ac:grpSpMk id="35" creationId="{CE02E21A-3C6B-DDC6-1730-81B21941F09A}"/>
          </ac:grpSpMkLst>
        </pc:grpChg>
        <pc:grpChg chg="mod">
          <ac:chgData name="Anandi Dutta" userId="87eb70f522ca77d4" providerId="LiveId" clId="{AE58975A-3561-4A92-8097-78B4905BA295}" dt="2023-06-12T19:51:35.059" v="456"/>
          <ac:grpSpMkLst>
            <pc:docMk/>
            <pc:sldMk cId="0" sldId="275"/>
            <ac:grpSpMk id="37" creationId="{8E12952B-6AF9-D8AB-5A55-F2918A3AC2E9}"/>
          </ac:grpSpMkLst>
        </pc:grpChg>
        <pc:grpChg chg="del mod">
          <ac:chgData name="Anandi Dutta" userId="87eb70f522ca77d4" providerId="LiveId" clId="{AE58975A-3561-4A92-8097-78B4905BA295}" dt="2023-06-12T20:21:02.167" v="527"/>
          <ac:grpSpMkLst>
            <pc:docMk/>
            <pc:sldMk cId="0" sldId="275"/>
            <ac:grpSpMk id="42" creationId="{9A7478D0-BCE3-562E-0A4D-810067E5E07B}"/>
          </ac:grpSpMkLst>
        </pc:grpChg>
        <pc:grpChg chg="del mod">
          <ac:chgData name="Anandi Dutta" userId="87eb70f522ca77d4" providerId="LiveId" clId="{AE58975A-3561-4A92-8097-78B4905BA295}" dt="2023-06-12T20:21:04.755" v="531"/>
          <ac:grpSpMkLst>
            <pc:docMk/>
            <pc:sldMk cId="0" sldId="275"/>
            <ac:grpSpMk id="47" creationId="{82216DF7-9490-6DF5-88AD-864251829124}"/>
          </ac:grpSpMkLst>
        </pc:grpChg>
        <pc:grpChg chg="del mod">
          <ac:chgData name="Anandi Dutta" userId="87eb70f522ca77d4" providerId="LiveId" clId="{AE58975A-3561-4A92-8097-78B4905BA295}" dt="2023-06-12T20:21:11.874" v="543"/>
          <ac:grpSpMkLst>
            <pc:docMk/>
            <pc:sldMk cId="0" sldId="275"/>
            <ac:grpSpMk id="51" creationId="{4399548A-A88A-652E-C2F4-F5AA8334C507}"/>
          </ac:grpSpMkLst>
        </pc:grpChg>
        <pc:grpChg chg="mod">
          <ac:chgData name="Anandi Dutta" userId="87eb70f522ca77d4" providerId="LiveId" clId="{AE58975A-3561-4A92-8097-78B4905BA295}" dt="2023-06-12T20:21:11.874" v="543"/>
          <ac:grpSpMkLst>
            <pc:docMk/>
            <pc:sldMk cId="0" sldId="275"/>
            <ac:grpSpMk id="63" creationId="{65251F53-3E6C-BCDF-9565-5719560E4E42}"/>
          </ac:grpSpMkLst>
        </pc:grpChg>
        <pc:inkChg chg="add">
          <ac:chgData name="Anandi Dutta" userId="87eb70f522ca77d4" providerId="LiveId" clId="{AE58975A-3561-4A92-8097-78B4905BA295}" dt="2023-06-12T19:50:47.368" v="427" actId="9405"/>
          <ac:inkMkLst>
            <pc:docMk/>
            <pc:sldMk cId="0" sldId="275"/>
            <ac:inkMk id="5" creationId="{5B8EFDCA-1432-D1BB-0F89-71621E902D99}"/>
          </ac:inkMkLst>
        </pc:inkChg>
        <pc:inkChg chg="add">
          <ac:chgData name="Anandi Dutta" userId="87eb70f522ca77d4" providerId="LiveId" clId="{AE58975A-3561-4A92-8097-78B4905BA295}" dt="2023-06-12T19:50:55.410" v="428" actId="9405"/>
          <ac:inkMkLst>
            <pc:docMk/>
            <pc:sldMk cId="0" sldId="275"/>
            <ac:inkMk id="6" creationId="{EA0420CE-98FD-E6C1-8106-62232F65FADD}"/>
          </ac:inkMkLst>
        </pc:inkChg>
        <pc:inkChg chg="add mod">
          <ac:chgData name="Anandi Dutta" userId="87eb70f522ca77d4" providerId="LiveId" clId="{AE58975A-3561-4A92-8097-78B4905BA295}" dt="2023-06-12T19:51:05.518" v="438"/>
          <ac:inkMkLst>
            <pc:docMk/>
            <pc:sldMk cId="0" sldId="275"/>
            <ac:inkMk id="7" creationId="{5A77DCE0-0C8E-A2DC-C1BC-3361E8FE796E}"/>
          </ac:inkMkLst>
        </pc:inkChg>
        <pc:inkChg chg="add mod">
          <ac:chgData name="Anandi Dutta" userId="87eb70f522ca77d4" providerId="LiveId" clId="{AE58975A-3561-4A92-8097-78B4905BA295}" dt="2023-06-12T19:51:05.518" v="438"/>
          <ac:inkMkLst>
            <pc:docMk/>
            <pc:sldMk cId="0" sldId="275"/>
            <ac:inkMk id="8" creationId="{0F80F615-4EA5-EBD2-7B91-66AF83F05001}"/>
          </ac:inkMkLst>
        </pc:inkChg>
        <pc:inkChg chg="add mod">
          <ac:chgData name="Anandi Dutta" userId="87eb70f522ca77d4" providerId="LiveId" clId="{AE58975A-3561-4A92-8097-78B4905BA295}" dt="2023-06-12T19:51:05.518" v="438"/>
          <ac:inkMkLst>
            <pc:docMk/>
            <pc:sldMk cId="0" sldId="275"/>
            <ac:inkMk id="10" creationId="{3BCFAA26-121C-C334-0608-83CA0B9BEB75}"/>
          </ac:inkMkLst>
        </pc:inkChg>
        <pc:inkChg chg="add mod">
          <ac:chgData name="Anandi Dutta" userId="87eb70f522ca77d4" providerId="LiveId" clId="{AE58975A-3561-4A92-8097-78B4905BA295}" dt="2023-06-12T19:51:05.518" v="438"/>
          <ac:inkMkLst>
            <pc:docMk/>
            <pc:sldMk cId="0" sldId="275"/>
            <ac:inkMk id="12" creationId="{67E0D853-9B19-EF28-13BB-B0A83B00995F}"/>
          </ac:inkMkLst>
        </pc:inkChg>
        <pc:inkChg chg="add mod">
          <ac:chgData name="Anandi Dutta" userId="87eb70f522ca77d4" providerId="LiveId" clId="{AE58975A-3561-4A92-8097-78B4905BA295}" dt="2023-06-12T19:51:05.518" v="438"/>
          <ac:inkMkLst>
            <pc:docMk/>
            <pc:sldMk cId="0" sldId="275"/>
            <ac:inkMk id="14" creationId="{AE1E8244-0D3D-2D51-CFB6-136413456089}"/>
          </ac:inkMkLst>
        </pc:inkChg>
        <pc:inkChg chg="add mod">
          <ac:chgData name="Anandi Dutta" userId="87eb70f522ca77d4" providerId="LiveId" clId="{AE58975A-3561-4A92-8097-78B4905BA295}" dt="2023-06-12T19:51:05.518" v="438"/>
          <ac:inkMkLst>
            <pc:docMk/>
            <pc:sldMk cId="0" sldId="275"/>
            <ac:inkMk id="15" creationId="{40F489D8-9005-2CA5-B084-85785B72EF24}"/>
          </ac:inkMkLst>
        </pc:inkChg>
        <pc:inkChg chg="add mod">
          <ac:chgData name="Anandi Dutta" userId="87eb70f522ca77d4" providerId="LiveId" clId="{AE58975A-3561-4A92-8097-78B4905BA295}" dt="2023-06-12T19:51:05.518" v="438"/>
          <ac:inkMkLst>
            <pc:docMk/>
            <pc:sldMk cId="0" sldId="275"/>
            <ac:inkMk id="16" creationId="{ED08E9BF-BBD3-F18A-5719-392CE0614886}"/>
          </ac:inkMkLst>
        </pc:inkChg>
        <pc:inkChg chg="add mod">
          <ac:chgData name="Anandi Dutta" userId="87eb70f522ca77d4" providerId="LiveId" clId="{AE58975A-3561-4A92-8097-78B4905BA295}" dt="2023-06-12T19:51:05.518" v="438"/>
          <ac:inkMkLst>
            <pc:docMk/>
            <pc:sldMk cId="0" sldId="275"/>
            <ac:inkMk id="17" creationId="{59F4C760-EDA8-4E6D-AB69-E4B7E4E0C888}"/>
          </ac:inkMkLst>
        </pc:inkChg>
        <pc:inkChg chg="add mod">
          <ac:chgData name="Anandi Dutta" userId="87eb70f522ca77d4" providerId="LiveId" clId="{AE58975A-3561-4A92-8097-78B4905BA295}" dt="2023-06-12T19:51:05.518" v="438"/>
          <ac:inkMkLst>
            <pc:docMk/>
            <pc:sldMk cId="0" sldId="275"/>
            <ac:inkMk id="18" creationId="{16BDA691-EEF6-3FFF-D88E-E8C9A25CC9BF}"/>
          </ac:inkMkLst>
        </pc:inkChg>
        <pc:inkChg chg="add mod">
          <ac:chgData name="Anandi Dutta" userId="87eb70f522ca77d4" providerId="LiveId" clId="{AE58975A-3561-4A92-8097-78B4905BA295}" dt="2023-06-12T19:51:35.059" v="456"/>
          <ac:inkMkLst>
            <pc:docMk/>
            <pc:sldMk cId="0" sldId="275"/>
            <ac:inkMk id="20" creationId="{5D6C49C0-1C56-8920-E513-5D87C62719C2}"/>
          </ac:inkMkLst>
        </pc:inkChg>
        <pc:inkChg chg="add mod">
          <ac:chgData name="Anandi Dutta" userId="87eb70f522ca77d4" providerId="LiveId" clId="{AE58975A-3561-4A92-8097-78B4905BA295}" dt="2023-06-12T19:51:35.059" v="456"/>
          <ac:inkMkLst>
            <pc:docMk/>
            <pc:sldMk cId="0" sldId="275"/>
            <ac:inkMk id="21" creationId="{B0924E65-7CC8-3B07-9965-FB122F3947A9}"/>
          </ac:inkMkLst>
        </pc:inkChg>
        <pc:inkChg chg="add mod">
          <ac:chgData name="Anandi Dutta" userId="87eb70f522ca77d4" providerId="LiveId" clId="{AE58975A-3561-4A92-8097-78B4905BA295}" dt="2023-06-12T19:51:35.059" v="456"/>
          <ac:inkMkLst>
            <pc:docMk/>
            <pc:sldMk cId="0" sldId="275"/>
            <ac:inkMk id="22" creationId="{6BB6DC4B-E31B-3C46-CC96-161366CBEF89}"/>
          </ac:inkMkLst>
        </pc:inkChg>
        <pc:inkChg chg="add mod">
          <ac:chgData name="Anandi Dutta" userId="87eb70f522ca77d4" providerId="LiveId" clId="{AE58975A-3561-4A92-8097-78B4905BA295}" dt="2023-06-12T19:51:35.059" v="456"/>
          <ac:inkMkLst>
            <pc:docMk/>
            <pc:sldMk cId="0" sldId="275"/>
            <ac:inkMk id="24" creationId="{A67A942C-0A89-509E-A5F2-47BB2D2AE72E}"/>
          </ac:inkMkLst>
        </pc:inkChg>
        <pc:inkChg chg="add mod">
          <ac:chgData name="Anandi Dutta" userId="87eb70f522ca77d4" providerId="LiveId" clId="{AE58975A-3561-4A92-8097-78B4905BA295}" dt="2023-06-12T19:51:35.059" v="456"/>
          <ac:inkMkLst>
            <pc:docMk/>
            <pc:sldMk cId="0" sldId="275"/>
            <ac:inkMk id="25" creationId="{E733C4DF-0538-A5ED-6573-6F2499B2B804}"/>
          </ac:inkMkLst>
        </pc:inkChg>
        <pc:inkChg chg="add mod">
          <ac:chgData name="Anandi Dutta" userId="87eb70f522ca77d4" providerId="LiveId" clId="{AE58975A-3561-4A92-8097-78B4905BA295}" dt="2023-06-12T19:51:35.059" v="456"/>
          <ac:inkMkLst>
            <pc:docMk/>
            <pc:sldMk cId="0" sldId="275"/>
            <ac:inkMk id="27" creationId="{824141BE-45D2-7D7A-A700-3639A412565F}"/>
          </ac:inkMkLst>
        </pc:inkChg>
        <pc:inkChg chg="add">
          <ac:chgData name="Anandi Dutta" userId="87eb70f522ca77d4" providerId="LiveId" clId="{AE58975A-3561-4A92-8097-78B4905BA295}" dt="2023-06-12T19:51:18.878" v="448" actId="9405"/>
          <ac:inkMkLst>
            <pc:docMk/>
            <pc:sldMk cId="0" sldId="275"/>
            <ac:inkMk id="29" creationId="{96B3DDE0-14E1-7447-7A2C-47CE0121DBDE}"/>
          </ac:inkMkLst>
        </pc:inkChg>
        <pc:inkChg chg="add">
          <ac:chgData name="Anandi Dutta" userId="87eb70f522ca77d4" providerId="LiveId" clId="{AE58975A-3561-4A92-8097-78B4905BA295}" dt="2023-06-12T19:51:19.239" v="449" actId="9405"/>
          <ac:inkMkLst>
            <pc:docMk/>
            <pc:sldMk cId="0" sldId="275"/>
            <ac:inkMk id="30" creationId="{3431E2FB-A4D3-5C20-DDA8-61A9B7772211}"/>
          </ac:inkMkLst>
        </pc:inkChg>
        <pc:inkChg chg="add">
          <ac:chgData name="Anandi Dutta" userId="87eb70f522ca77d4" providerId="LiveId" clId="{AE58975A-3561-4A92-8097-78B4905BA295}" dt="2023-06-12T19:51:19.582" v="450" actId="9405"/>
          <ac:inkMkLst>
            <pc:docMk/>
            <pc:sldMk cId="0" sldId="275"/>
            <ac:inkMk id="31" creationId="{28C5FFBA-50FE-99B2-BF72-14A7C6D97D52}"/>
          </ac:inkMkLst>
        </pc:inkChg>
        <pc:inkChg chg="add mod">
          <ac:chgData name="Anandi Dutta" userId="87eb70f522ca77d4" providerId="LiveId" clId="{AE58975A-3561-4A92-8097-78B4905BA295}" dt="2023-06-12T19:51:21.358" v="454"/>
          <ac:inkMkLst>
            <pc:docMk/>
            <pc:sldMk cId="0" sldId="275"/>
            <ac:inkMk id="32" creationId="{D890609C-CD94-6F38-7C53-296E0FA3AF75}"/>
          </ac:inkMkLst>
        </pc:inkChg>
        <pc:inkChg chg="add mod">
          <ac:chgData name="Anandi Dutta" userId="87eb70f522ca77d4" providerId="LiveId" clId="{AE58975A-3561-4A92-8097-78B4905BA295}" dt="2023-06-12T19:51:21.358" v="454"/>
          <ac:inkMkLst>
            <pc:docMk/>
            <pc:sldMk cId="0" sldId="275"/>
            <ac:inkMk id="33" creationId="{AC1AE164-6EA0-C4E1-0B68-01B104699FF8}"/>
          </ac:inkMkLst>
        </pc:inkChg>
        <pc:inkChg chg="add mod">
          <ac:chgData name="Anandi Dutta" userId="87eb70f522ca77d4" providerId="LiveId" clId="{AE58975A-3561-4A92-8097-78B4905BA295}" dt="2023-06-12T19:51:21.358" v="454"/>
          <ac:inkMkLst>
            <pc:docMk/>
            <pc:sldMk cId="0" sldId="275"/>
            <ac:inkMk id="34" creationId="{9953653C-F505-5A43-3DF5-0F5B5D50691C}"/>
          </ac:inkMkLst>
        </pc:inkChg>
        <pc:inkChg chg="add mod">
          <ac:chgData name="Anandi Dutta" userId="87eb70f522ca77d4" providerId="LiveId" clId="{AE58975A-3561-4A92-8097-78B4905BA295}" dt="2023-06-12T19:51:35.059" v="456"/>
          <ac:inkMkLst>
            <pc:docMk/>
            <pc:sldMk cId="0" sldId="275"/>
            <ac:inkMk id="36" creationId="{1C65B367-7041-6208-4E60-A8E29A466BA1}"/>
          </ac:inkMkLst>
        </pc:inkChg>
        <pc:inkChg chg="add">
          <ac:chgData name="Anandi Dutta" userId="87eb70f522ca77d4" providerId="LiveId" clId="{AE58975A-3561-4A92-8097-78B4905BA295}" dt="2023-06-12T20:20:38.995" v="518" actId="9405"/>
          <ac:inkMkLst>
            <pc:docMk/>
            <pc:sldMk cId="0" sldId="275"/>
            <ac:inkMk id="38" creationId="{F02B74EB-FA97-BA5C-8745-38923096A1AA}"/>
          </ac:inkMkLst>
        </pc:inkChg>
        <pc:inkChg chg="add">
          <ac:chgData name="Anandi Dutta" userId="87eb70f522ca77d4" providerId="LiveId" clId="{AE58975A-3561-4A92-8097-78B4905BA295}" dt="2023-06-12T20:20:42.958" v="519" actId="9405"/>
          <ac:inkMkLst>
            <pc:docMk/>
            <pc:sldMk cId="0" sldId="275"/>
            <ac:inkMk id="39" creationId="{5D80F0C7-4CE3-5B41-A783-72994FBDAE92}"/>
          </ac:inkMkLst>
        </pc:inkChg>
        <pc:inkChg chg="add mod">
          <ac:chgData name="Anandi Dutta" userId="87eb70f522ca77d4" providerId="LiveId" clId="{AE58975A-3561-4A92-8097-78B4905BA295}" dt="2023-06-12T20:21:11.874" v="543"/>
          <ac:inkMkLst>
            <pc:docMk/>
            <pc:sldMk cId="0" sldId="275"/>
            <ac:inkMk id="40" creationId="{7408E7A6-1A58-C2EF-5FCB-96D3B3F92BC0}"/>
          </ac:inkMkLst>
        </pc:inkChg>
        <pc:inkChg chg="add mod">
          <ac:chgData name="Anandi Dutta" userId="87eb70f522ca77d4" providerId="LiveId" clId="{AE58975A-3561-4A92-8097-78B4905BA295}" dt="2023-06-12T20:21:11.874" v="543"/>
          <ac:inkMkLst>
            <pc:docMk/>
            <pc:sldMk cId="0" sldId="275"/>
            <ac:inkMk id="41" creationId="{19F08BD8-AA1A-F7B5-D091-C0B092FBF49B}"/>
          </ac:inkMkLst>
        </pc:inkChg>
        <pc:inkChg chg="add mod">
          <ac:chgData name="Anandi Dutta" userId="87eb70f522ca77d4" providerId="LiveId" clId="{AE58975A-3561-4A92-8097-78B4905BA295}" dt="2023-06-12T20:21:11.874" v="543"/>
          <ac:inkMkLst>
            <pc:docMk/>
            <pc:sldMk cId="0" sldId="275"/>
            <ac:inkMk id="43" creationId="{B51848E9-30B7-4612-CB55-355A28DEFA19}"/>
          </ac:inkMkLst>
        </pc:inkChg>
        <pc:inkChg chg="add mod">
          <ac:chgData name="Anandi Dutta" userId="87eb70f522ca77d4" providerId="LiveId" clId="{AE58975A-3561-4A92-8097-78B4905BA295}" dt="2023-06-12T20:21:11.874" v="543"/>
          <ac:inkMkLst>
            <pc:docMk/>
            <pc:sldMk cId="0" sldId="275"/>
            <ac:inkMk id="44" creationId="{25F01325-85EB-F478-E115-79CD6E3FDEA0}"/>
          </ac:inkMkLst>
        </pc:inkChg>
        <pc:inkChg chg="add mod">
          <ac:chgData name="Anandi Dutta" userId="87eb70f522ca77d4" providerId="LiveId" clId="{AE58975A-3561-4A92-8097-78B4905BA295}" dt="2023-06-12T20:21:11.874" v="543"/>
          <ac:inkMkLst>
            <pc:docMk/>
            <pc:sldMk cId="0" sldId="275"/>
            <ac:inkMk id="45" creationId="{AE81C650-25B0-D792-2B64-80015F32A8B2}"/>
          </ac:inkMkLst>
        </pc:inkChg>
        <pc:inkChg chg="add mod">
          <ac:chgData name="Anandi Dutta" userId="87eb70f522ca77d4" providerId="LiveId" clId="{AE58975A-3561-4A92-8097-78B4905BA295}" dt="2023-06-12T20:21:11.874" v="543"/>
          <ac:inkMkLst>
            <pc:docMk/>
            <pc:sldMk cId="0" sldId="275"/>
            <ac:inkMk id="46" creationId="{8DFEE633-0F84-2D60-1F35-5ED6112804A7}"/>
          </ac:inkMkLst>
        </pc:inkChg>
        <pc:inkChg chg="add mod">
          <ac:chgData name="Anandi Dutta" userId="87eb70f522ca77d4" providerId="LiveId" clId="{AE58975A-3561-4A92-8097-78B4905BA295}" dt="2023-06-12T20:21:11.874" v="543"/>
          <ac:inkMkLst>
            <pc:docMk/>
            <pc:sldMk cId="0" sldId="275"/>
            <ac:inkMk id="48" creationId="{6BC694CB-1BD1-01E9-E079-470FDEDC707B}"/>
          </ac:inkMkLst>
        </pc:inkChg>
        <pc:inkChg chg="add mod">
          <ac:chgData name="Anandi Dutta" userId="87eb70f522ca77d4" providerId="LiveId" clId="{AE58975A-3561-4A92-8097-78B4905BA295}" dt="2023-06-12T20:21:11.874" v="543"/>
          <ac:inkMkLst>
            <pc:docMk/>
            <pc:sldMk cId="0" sldId="275"/>
            <ac:inkMk id="49" creationId="{3F08B540-6647-C1AB-FF4D-185D3C59DE16}"/>
          </ac:inkMkLst>
        </pc:inkChg>
        <pc:inkChg chg="add mod">
          <ac:chgData name="Anandi Dutta" userId="87eb70f522ca77d4" providerId="LiveId" clId="{AE58975A-3561-4A92-8097-78B4905BA295}" dt="2023-06-12T20:21:11.874" v="543"/>
          <ac:inkMkLst>
            <pc:docMk/>
            <pc:sldMk cId="0" sldId="275"/>
            <ac:inkMk id="50" creationId="{9495E4A8-D648-4047-8EED-0CFAB8B1FEA9}"/>
          </ac:inkMkLst>
        </pc:inkChg>
        <pc:inkChg chg="add mod">
          <ac:chgData name="Anandi Dutta" userId="87eb70f522ca77d4" providerId="LiveId" clId="{AE58975A-3561-4A92-8097-78B4905BA295}" dt="2023-06-12T20:21:11.874" v="543"/>
          <ac:inkMkLst>
            <pc:docMk/>
            <pc:sldMk cId="0" sldId="275"/>
            <ac:inkMk id="52" creationId="{B7105907-2FCE-3365-E298-3941E71837BF}"/>
          </ac:inkMkLst>
        </pc:inkChg>
        <pc:inkChg chg="add mod">
          <ac:chgData name="Anandi Dutta" userId="87eb70f522ca77d4" providerId="LiveId" clId="{AE58975A-3561-4A92-8097-78B4905BA295}" dt="2023-06-12T20:21:11.874" v="543"/>
          <ac:inkMkLst>
            <pc:docMk/>
            <pc:sldMk cId="0" sldId="275"/>
            <ac:inkMk id="53" creationId="{B39E1E27-0EA9-84F9-C25A-895EEBD0C317}"/>
          </ac:inkMkLst>
        </pc:inkChg>
        <pc:inkChg chg="add mod">
          <ac:chgData name="Anandi Dutta" userId="87eb70f522ca77d4" providerId="LiveId" clId="{AE58975A-3561-4A92-8097-78B4905BA295}" dt="2023-06-12T20:21:11.874" v="543"/>
          <ac:inkMkLst>
            <pc:docMk/>
            <pc:sldMk cId="0" sldId="275"/>
            <ac:inkMk id="54" creationId="{01EF78B6-9ED2-C94F-C6D4-9B3F6483D84A}"/>
          </ac:inkMkLst>
        </pc:inkChg>
        <pc:inkChg chg="add mod">
          <ac:chgData name="Anandi Dutta" userId="87eb70f522ca77d4" providerId="LiveId" clId="{AE58975A-3561-4A92-8097-78B4905BA295}" dt="2023-06-12T20:21:11.874" v="543"/>
          <ac:inkMkLst>
            <pc:docMk/>
            <pc:sldMk cId="0" sldId="275"/>
            <ac:inkMk id="55" creationId="{30DE98B4-EFE1-7664-6569-9329E147AD63}"/>
          </ac:inkMkLst>
        </pc:inkChg>
        <pc:inkChg chg="add mod">
          <ac:chgData name="Anandi Dutta" userId="87eb70f522ca77d4" providerId="LiveId" clId="{AE58975A-3561-4A92-8097-78B4905BA295}" dt="2023-06-12T20:21:11.874" v="543"/>
          <ac:inkMkLst>
            <pc:docMk/>
            <pc:sldMk cId="0" sldId="275"/>
            <ac:inkMk id="56" creationId="{72F1DA69-D55E-F247-D15A-DD051D093434}"/>
          </ac:inkMkLst>
        </pc:inkChg>
        <pc:inkChg chg="add mod">
          <ac:chgData name="Anandi Dutta" userId="87eb70f522ca77d4" providerId="LiveId" clId="{AE58975A-3561-4A92-8097-78B4905BA295}" dt="2023-06-12T20:21:11.874" v="543"/>
          <ac:inkMkLst>
            <pc:docMk/>
            <pc:sldMk cId="0" sldId="275"/>
            <ac:inkMk id="57" creationId="{19A6354E-3054-38F1-C563-02CEBCDA0FF1}"/>
          </ac:inkMkLst>
        </pc:inkChg>
        <pc:inkChg chg="add mod">
          <ac:chgData name="Anandi Dutta" userId="87eb70f522ca77d4" providerId="LiveId" clId="{AE58975A-3561-4A92-8097-78B4905BA295}" dt="2023-06-12T20:21:11.874" v="543"/>
          <ac:inkMkLst>
            <pc:docMk/>
            <pc:sldMk cId="0" sldId="275"/>
            <ac:inkMk id="58" creationId="{84DB1508-00C9-1060-4E68-E520CA79E93A}"/>
          </ac:inkMkLst>
        </pc:inkChg>
        <pc:inkChg chg="add mod">
          <ac:chgData name="Anandi Dutta" userId="87eb70f522ca77d4" providerId="LiveId" clId="{AE58975A-3561-4A92-8097-78B4905BA295}" dt="2023-06-12T20:21:11.874" v="543"/>
          <ac:inkMkLst>
            <pc:docMk/>
            <pc:sldMk cId="0" sldId="275"/>
            <ac:inkMk id="59" creationId="{98103F8F-A4DA-84F1-BFC3-5B12CEBD4192}"/>
          </ac:inkMkLst>
        </pc:inkChg>
        <pc:inkChg chg="add mod">
          <ac:chgData name="Anandi Dutta" userId="87eb70f522ca77d4" providerId="LiveId" clId="{AE58975A-3561-4A92-8097-78B4905BA295}" dt="2023-06-12T20:21:11.874" v="543"/>
          <ac:inkMkLst>
            <pc:docMk/>
            <pc:sldMk cId="0" sldId="275"/>
            <ac:inkMk id="60" creationId="{4AA1C253-7016-2164-73D9-AFD177B99232}"/>
          </ac:inkMkLst>
        </pc:inkChg>
        <pc:inkChg chg="add mod">
          <ac:chgData name="Anandi Dutta" userId="87eb70f522ca77d4" providerId="LiveId" clId="{AE58975A-3561-4A92-8097-78B4905BA295}" dt="2023-06-12T20:21:11.874" v="543"/>
          <ac:inkMkLst>
            <pc:docMk/>
            <pc:sldMk cId="0" sldId="275"/>
            <ac:inkMk id="61" creationId="{70432AC7-36FC-A766-1765-2A71A4A6D9CE}"/>
          </ac:inkMkLst>
        </pc:inkChg>
        <pc:inkChg chg="add mod">
          <ac:chgData name="Anandi Dutta" userId="87eb70f522ca77d4" providerId="LiveId" clId="{AE58975A-3561-4A92-8097-78B4905BA295}" dt="2023-06-12T20:21:11.874" v="543"/>
          <ac:inkMkLst>
            <pc:docMk/>
            <pc:sldMk cId="0" sldId="275"/>
            <ac:inkMk id="62" creationId="{A9823C55-21BB-EA6F-CD37-AFB818D1D641}"/>
          </ac:inkMkLst>
        </pc:inkChg>
      </pc:sldChg>
      <pc:sldChg chg="addSp delSp modSp mod">
        <pc:chgData name="Anandi Dutta" userId="87eb70f522ca77d4" providerId="LiveId" clId="{AE58975A-3561-4A92-8097-78B4905BA295}" dt="2023-06-12T20:20:19.369" v="517" actId="9405"/>
        <pc:sldMkLst>
          <pc:docMk/>
          <pc:sldMk cId="0" sldId="276"/>
        </pc:sldMkLst>
        <pc:grpChg chg="mod">
          <ac:chgData name="Anandi Dutta" userId="87eb70f522ca77d4" providerId="LiveId" clId="{AE58975A-3561-4A92-8097-78B4905BA295}" dt="2023-06-12T19:54:52.193" v="460"/>
          <ac:grpSpMkLst>
            <pc:docMk/>
            <pc:sldMk cId="0" sldId="276"/>
            <ac:grpSpMk id="7" creationId="{167E5D25-DC5A-0AC2-029A-5AFBA6A0027E}"/>
          </ac:grpSpMkLst>
        </pc:grpChg>
        <pc:grpChg chg="del mod">
          <ac:chgData name="Anandi Dutta" userId="87eb70f522ca77d4" providerId="LiveId" clId="{AE58975A-3561-4A92-8097-78B4905BA295}" dt="2023-06-12T19:55:20.515" v="470"/>
          <ac:grpSpMkLst>
            <pc:docMk/>
            <pc:sldMk cId="0" sldId="276"/>
            <ac:grpSpMk id="16" creationId="{3D63CC00-9DAF-6860-572E-6569EFD31F3A}"/>
          </ac:grpSpMkLst>
        </pc:grpChg>
        <pc:grpChg chg="mod">
          <ac:chgData name="Anandi Dutta" userId="87eb70f522ca77d4" providerId="LiveId" clId="{AE58975A-3561-4A92-8097-78B4905BA295}" dt="2023-06-12T19:55:20.515" v="470"/>
          <ac:grpSpMkLst>
            <pc:docMk/>
            <pc:sldMk cId="0" sldId="276"/>
            <ac:grpSpMk id="21" creationId="{305627D9-D472-0FA8-F443-5E151A4B6EF0}"/>
          </ac:grpSpMkLst>
        </pc:grpChg>
        <pc:grpChg chg="mod">
          <ac:chgData name="Anandi Dutta" userId="87eb70f522ca77d4" providerId="LiveId" clId="{AE58975A-3561-4A92-8097-78B4905BA295}" dt="2023-06-12T19:56:15.147" v="477"/>
          <ac:grpSpMkLst>
            <pc:docMk/>
            <pc:sldMk cId="0" sldId="276"/>
            <ac:grpSpMk id="28" creationId="{46450B73-243C-1EF5-CA5D-AA7FF18E7BD5}"/>
          </ac:grpSpMkLst>
        </pc:grpChg>
        <pc:grpChg chg="mod">
          <ac:chgData name="Anandi Dutta" userId="87eb70f522ca77d4" providerId="LiveId" clId="{AE58975A-3561-4A92-8097-78B4905BA295}" dt="2023-06-12T19:56:15.147" v="477"/>
          <ac:grpSpMkLst>
            <pc:docMk/>
            <pc:sldMk cId="0" sldId="276"/>
            <ac:grpSpMk id="29" creationId="{D74A789C-019A-3933-83CF-AA75BF2F0B69}"/>
          </ac:grpSpMkLst>
        </pc:grpChg>
        <pc:grpChg chg="del mod">
          <ac:chgData name="Anandi Dutta" userId="87eb70f522ca77d4" providerId="LiveId" clId="{AE58975A-3561-4A92-8097-78B4905BA295}" dt="2023-06-12T19:57:31.306" v="516"/>
          <ac:grpSpMkLst>
            <pc:docMk/>
            <pc:sldMk cId="0" sldId="276"/>
            <ac:grpSpMk id="33" creationId="{3861A104-784B-5669-416C-D0E1FB96BD89}"/>
          </ac:grpSpMkLst>
        </pc:grpChg>
        <pc:grpChg chg="del mod">
          <ac:chgData name="Anandi Dutta" userId="87eb70f522ca77d4" providerId="LiveId" clId="{AE58975A-3561-4A92-8097-78B4905BA295}" dt="2023-06-12T19:57:15.321" v="511"/>
          <ac:grpSpMkLst>
            <pc:docMk/>
            <pc:sldMk cId="0" sldId="276"/>
            <ac:grpSpMk id="36" creationId="{A81AFBC1-96AB-757A-FBB6-D40B80076715}"/>
          </ac:grpSpMkLst>
        </pc:grpChg>
        <pc:grpChg chg="del mod">
          <ac:chgData name="Anandi Dutta" userId="87eb70f522ca77d4" providerId="LiveId" clId="{AE58975A-3561-4A92-8097-78B4905BA295}" dt="2023-06-12T19:56:54.575" v="499"/>
          <ac:grpSpMkLst>
            <pc:docMk/>
            <pc:sldMk cId="0" sldId="276"/>
            <ac:grpSpMk id="42" creationId="{3F4375E7-D681-8892-6E22-B5903CD1E3AF}"/>
          </ac:grpSpMkLst>
        </pc:grpChg>
        <pc:grpChg chg="del mod">
          <ac:chgData name="Anandi Dutta" userId="87eb70f522ca77d4" providerId="LiveId" clId="{AE58975A-3561-4A92-8097-78B4905BA295}" dt="2023-06-12T19:57:04.024" v="501"/>
          <ac:grpSpMkLst>
            <pc:docMk/>
            <pc:sldMk cId="0" sldId="276"/>
            <ac:grpSpMk id="51" creationId="{20AD733F-EF3B-CBFF-BACF-DB6D6F5278EA}"/>
          </ac:grpSpMkLst>
        </pc:grpChg>
        <pc:grpChg chg="del mod">
          <ac:chgData name="Anandi Dutta" userId="87eb70f522ca77d4" providerId="LiveId" clId="{AE58975A-3561-4A92-8097-78B4905BA295}" dt="2023-06-12T19:57:15.321" v="511"/>
          <ac:grpSpMkLst>
            <pc:docMk/>
            <pc:sldMk cId="0" sldId="276"/>
            <ac:grpSpMk id="52" creationId="{2AF8199D-A6FE-86EE-9101-AD79ABAF2D37}"/>
          </ac:grpSpMkLst>
        </pc:grpChg>
        <pc:grpChg chg="del mod">
          <ac:chgData name="Anandi Dutta" userId="87eb70f522ca77d4" providerId="LiveId" clId="{AE58975A-3561-4A92-8097-78B4905BA295}" dt="2023-06-12T19:57:15.321" v="511"/>
          <ac:grpSpMkLst>
            <pc:docMk/>
            <pc:sldMk cId="0" sldId="276"/>
            <ac:grpSpMk id="54" creationId="{5B4BAD45-94B0-BFCE-1F75-3199E20BC960}"/>
          </ac:grpSpMkLst>
        </pc:grpChg>
        <pc:grpChg chg="mod">
          <ac:chgData name="Anandi Dutta" userId="87eb70f522ca77d4" providerId="LiveId" clId="{AE58975A-3561-4A92-8097-78B4905BA295}" dt="2023-06-12T19:57:15.321" v="511"/>
          <ac:grpSpMkLst>
            <pc:docMk/>
            <pc:sldMk cId="0" sldId="276"/>
            <ac:grpSpMk id="64" creationId="{F3731A91-14EB-2255-3F5C-B74942029090}"/>
          </ac:grpSpMkLst>
        </pc:grpChg>
        <pc:grpChg chg="mod">
          <ac:chgData name="Anandi Dutta" userId="87eb70f522ca77d4" providerId="LiveId" clId="{AE58975A-3561-4A92-8097-78B4905BA295}" dt="2023-06-12T19:57:31.306" v="516"/>
          <ac:grpSpMkLst>
            <pc:docMk/>
            <pc:sldMk cId="0" sldId="276"/>
            <ac:grpSpMk id="69" creationId="{F7FE1EE0-74DF-AEAA-BB57-5CCCC7BCBAA2}"/>
          </ac:grpSpMkLst>
        </pc:grpChg>
        <pc:inkChg chg="add">
          <ac:chgData name="Anandi Dutta" userId="87eb70f522ca77d4" providerId="LiveId" clId="{AE58975A-3561-4A92-8097-78B4905BA295}" dt="2023-06-12T19:52:56.752" v="457" actId="9405"/>
          <ac:inkMkLst>
            <pc:docMk/>
            <pc:sldMk cId="0" sldId="276"/>
            <ac:inkMk id="4" creationId="{1D60CFF1-7917-8A1D-9BA9-0E0B4330C899}"/>
          </ac:inkMkLst>
        </pc:inkChg>
        <pc:inkChg chg="add mod">
          <ac:chgData name="Anandi Dutta" userId="87eb70f522ca77d4" providerId="LiveId" clId="{AE58975A-3561-4A92-8097-78B4905BA295}" dt="2023-06-12T19:54:52.193" v="460"/>
          <ac:inkMkLst>
            <pc:docMk/>
            <pc:sldMk cId="0" sldId="276"/>
            <ac:inkMk id="5" creationId="{A167F6E4-4C3C-266D-5E6B-5012D41E960D}"/>
          </ac:inkMkLst>
        </pc:inkChg>
        <pc:inkChg chg="add mod">
          <ac:chgData name="Anandi Dutta" userId="87eb70f522ca77d4" providerId="LiveId" clId="{AE58975A-3561-4A92-8097-78B4905BA295}" dt="2023-06-12T19:54:52.193" v="460"/>
          <ac:inkMkLst>
            <pc:docMk/>
            <pc:sldMk cId="0" sldId="276"/>
            <ac:inkMk id="6" creationId="{217770EB-E5E0-42A8-8DD5-A0EC080633D3}"/>
          </ac:inkMkLst>
        </pc:inkChg>
        <pc:inkChg chg="add mod">
          <ac:chgData name="Anandi Dutta" userId="87eb70f522ca77d4" providerId="LiveId" clId="{AE58975A-3561-4A92-8097-78B4905BA295}" dt="2023-06-12T19:55:20.515" v="470"/>
          <ac:inkMkLst>
            <pc:docMk/>
            <pc:sldMk cId="0" sldId="276"/>
            <ac:inkMk id="9" creationId="{8D1FCE90-B7D4-79A3-A712-57C97DD88E2A}"/>
          </ac:inkMkLst>
        </pc:inkChg>
        <pc:inkChg chg="add mod">
          <ac:chgData name="Anandi Dutta" userId="87eb70f522ca77d4" providerId="LiveId" clId="{AE58975A-3561-4A92-8097-78B4905BA295}" dt="2023-06-12T19:55:20.515" v="470"/>
          <ac:inkMkLst>
            <pc:docMk/>
            <pc:sldMk cId="0" sldId="276"/>
            <ac:inkMk id="11" creationId="{4A4A21E6-AD6E-7E9E-9974-83E41D60D790}"/>
          </ac:inkMkLst>
        </pc:inkChg>
        <pc:inkChg chg="add mod">
          <ac:chgData name="Anandi Dutta" userId="87eb70f522ca77d4" providerId="LiveId" clId="{AE58975A-3561-4A92-8097-78B4905BA295}" dt="2023-06-12T19:55:20.515" v="470"/>
          <ac:inkMkLst>
            <pc:docMk/>
            <pc:sldMk cId="0" sldId="276"/>
            <ac:inkMk id="13" creationId="{D2D5AAF9-E6F2-07B9-45AD-D9B75BA8D1D3}"/>
          </ac:inkMkLst>
        </pc:inkChg>
        <pc:inkChg chg="add mod">
          <ac:chgData name="Anandi Dutta" userId="87eb70f522ca77d4" providerId="LiveId" clId="{AE58975A-3561-4A92-8097-78B4905BA295}" dt="2023-06-12T19:55:20.515" v="470"/>
          <ac:inkMkLst>
            <pc:docMk/>
            <pc:sldMk cId="0" sldId="276"/>
            <ac:inkMk id="15" creationId="{595EA0C5-977A-AC88-12FF-4EDE50772C3C}"/>
          </ac:inkMkLst>
        </pc:inkChg>
        <pc:inkChg chg="add mod">
          <ac:chgData name="Anandi Dutta" userId="87eb70f522ca77d4" providerId="LiveId" clId="{AE58975A-3561-4A92-8097-78B4905BA295}" dt="2023-06-12T19:55:20.515" v="470"/>
          <ac:inkMkLst>
            <pc:docMk/>
            <pc:sldMk cId="0" sldId="276"/>
            <ac:inkMk id="17" creationId="{D6332FC8-5598-780F-4F8A-A9FF0F166DEE}"/>
          </ac:inkMkLst>
        </pc:inkChg>
        <pc:inkChg chg="add mod">
          <ac:chgData name="Anandi Dutta" userId="87eb70f522ca77d4" providerId="LiveId" clId="{AE58975A-3561-4A92-8097-78B4905BA295}" dt="2023-06-12T19:55:20.515" v="470"/>
          <ac:inkMkLst>
            <pc:docMk/>
            <pc:sldMk cId="0" sldId="276"/>
            <ac:inkMk id="18" creationId="{481D8691-D8E1-BC88-A44F-BE920A8E7328}"/>
          </ac:inkMkLst>
        </pc:inkChg>
        <pc:inkChg chg="add mod">
          <ac:chgData name="Anandi Dutta" userId="87eb70f522ca77d4" providerId="LiveId" clId="{AE58975A-3561-4A92-8097-78B4905BA295}" dt="2023-06-12T19:55:20.515" v="470"/>
          <ac:inkMkLst>
            <pc:docMk/>
            <pc:sldMk cId="0" sldId="276"/>
            <ac:inkMk id="19" creationId="{2EC4CECA-FCC4-59C7-7F59-C96DF8D86F97}"/>
          </ac:inkMkLst>
        </pc:inkChg>
        <pc:inkChg chg="add mod">
          <ac:chgData name="Anandi Dutta" userId="87eb70f522ca77d4" providerId="LiveId" clId="{AE58975A-3561-4A92-8097-78B4905BA295}" dt="2023-06-12T19:55:20.515" v="470"/>
          <ac:inkMkLst>
            <pc:docMk/>
            <pc:sldMk cId="0" sldId="276"/>
            <ac:inkMk id="20" creationId="{1E699495-7E45-714D-039E-413451412C58}"/>
          </ac:inkMkLst>
        </pc:inkChg>
        <pc:inkChg chg="add">
          <ac:chgData name="Anandi Dutta" userId="87eb70f522ca77d4" providerId="LiveId" clId="{AE58975A-3561-4A92-8097-78B4905BA295}" dt="2023-06-12T19:55:28.570" v="471" actId="9405"/>
          <ac:inkMkLst>
            <pc:docMk/>
            <pc:sldMk cId="0" sldId="276"/>
            <ac:inkMk id="22" creationId="{726488CE-1564-CA53-BD3F-91C602FFB102}"/>
          </ac:inkMkLst>
        </pc:inkChg>
        <pc:inkChg chg="add">
          <ac:chgData name="Anandi Dutta" userId="87eb70f522ca77d4" providerId="LiveId" clId="{AE58975A-3561-4A92-8097-78B4905BA295}" dt="2023-06-12T19:55:55.431" v="472" actId="9405"/>
          <ac:inkMkLst>
            <pc:docMk/>
            <pc:sldMk cId="0" sldId="276"/>
            <ac:inkMk id="23" creationId="{D258C081-7015-3CA8-F94E-7EF5DEB4E74D}"/>
          </ac:inkMkLst>
        </pc:inkChg>
        <pc:inkChg chg="add mod">
          <ac:chgData name="Anandi Dutta" userId="87eb70f522ca77d4" providerId="LiveId" clId="{AE58975A-3561-4A92-8097-78B4905BA295}" dt="2023-06-12T19:56:15.147" v="477"/>
          <ac:inkMkLst>
            <pc:docMk/>
            <pc:sldMk cId="0" sldId="276"/>
            <ac:inkMk id="24" creationId="{707D6B15-BC23-4FEF-E427-2AD4E9B78417}"/>
          </ac:inkMkLst>
        </pc:inkChg>
        <pc:inkChg chg="add mod">
          <ac:chgData name="Anandi Dutta" userId="87eb70f522ca77d4" providerId="LiveId" clId="{AE58975A-3561-4A92-8097-78B4905BA295}" dt="2023-06-12T19:56:15.147" v="477"/>
          <ac:inkMkLst>
            <pc:docMk/>
            <pc:sldMk cId="0" sldId="276"/>
            <ac:inkMk id="25" creationId="{1AA61973-AC85-1D63-1947-07BF81558F6A}"/>
          </ac:inkMkLst>
        </pc:inkChg>
        <pc:inkChg chg="add mod">
          <ac:chgData name="Anandi Dutta" userId="87eb70f522ca77d4" providerId="LiveId" clId="{AE58975A-3561-4A92-8097-78B4905BA295}" dt="2023-06-12T19:56:15.147" v="477"/>
          <ac:inkMkLst>
            <pc:docMk/>
            <pc:sldMk cId="0" sldId="276"/>
            <ac:inkMk id="26" creationId="{21DCBB6F-6C40-9A14-B1FC-A3F3B097D7A2}"/>
          </ac:inkMkLst>
        </pc:inkChg>
        <pc:inkChg chg="add mod">
          <ac:chgData name="Anandi Dutta" userId="87eb70f522ca77d4" providerId="LiveId" clId="{AE58975A-3561-4A92-8097-78B4905BA295}" dt="2023-06-12T19:56:15.147" v="477"/>
          <ac:inkMkLst>
            <pc:docMk/>
            <pc:sldMk cId="0" sldId="276"/>
            <ac:inkMk id="27" creationId="{F78BEA72-B3A6-A265-6FBA-24E4597050C9}"/>
          </ac:inkMkLst>
        </pc:inkChg>
        <pc:inkChg chg="add">
          <ac:chgData name="Anandi Dutta" userId="87eb70f522ca77d4" providerId="LiveId" clId="{AE58975A-3561-4A92-8097-78B4905BA295}" dt="2023-06-12T19:56:33.266" v="478" actId="9405"/>
          <ac:inkMkLst>
            <pc:docMk/>
            <pc:sldMk cId="0" sldId="276"/>
            <ac:inkMk id="30" creationId="{220BA24A-8537-C1C0-8780-EF4840A291D3}"/>
          </ac:inkMkLst>
        </pc:inkChg>
        <pc:inkChg chg="add mod">
          <ac:chgData name="Anandi Dutta" userId="87eb70f522ca77d4" providerId="LiveId" clId="{AE58975A-3561-4A92-8097-78B4905BA295}" dt="2023-06-12T19:57:31.306" v="516"/>
          <ac:inkMkLst>
            <pc:docMk/>
            <pc:sldMk cId="0" sldId="276"/>
            <ac:inkMk id="31" creationId="{E984F77C-65DA-19E3-DFFC-E43A2EF54665}"/>
          </ac:inkMkLst>
        </pc:inkChg>
        <pc:inkChg chg="add mod">
          <ac:chgData name="Anandi Dutta" userId="87eb70f522ca77d4" providerId="LiveId" clId="{AE58975A-3561-4A92-8097-78B4905BA295}" dt="2023-06-12T19:57:31.306" v="516"/>
          <ac:inkMkLst>
            <pc:docMk/>
            <pc:sldMk cId="0" sldId="276"/>
            <ac:inkMk id="32" creationId="{72AAB790-7B96-8529-322F-EBF2D204AE3C}"/>
          </ac:inkMkLst>
        </pc:inkChg>
        <pc:inkChg chg="add mod">
          <ac:chgData name="Anandi Dutta" userId="87eb70f522ca77d4" providerId="LiveId" clId="{AE58975A-3561-4A92-8097-78B4905BA295}" dt="2023-06-12T19:57:15.321" v="511"/>
          <ac:inkMkLst>
            <pc:docMk/>
            <pc:sldMk cId="0" sldId="276"/>
            <ac:inkMk id="34" creationId="{42CF8886-17C3-67C1-4AB9-68D37ECCD171}"/>
          </ac:inkMkLst>
        </pc:inkChg>
        <pc:inkChg chg="add mod">
          <ac:chgData name="Anandi Dutta" userId="87eb70f522ca77d4" providerId="LiveId" clId="{AE58975A-3561-4A92-8097-78B4905BA295}" dt="2023-06-12T19:57:15.321" v="511"/>
          <ac:inkMkLst>
            <pc:docMk/>
            <pc:sldMk cId="0" sldId="276"/>
            <ac:inkMk id="35" creationId="{A47747C8-0BAF-07A8-0872-09F742E33ECA}"/>
          </ac:inkMkLst>
        </pc:inkChg>
        <pc:inkChg chg="add mod">
          <ac:chgData name="Anandi Dutta" userId="87eb70f522ca77d4" providerId="LiveId" clId="{AE58975A-3561-4A92-8097-78B4905BA295}" dt="2023-06-12T19:57:15.321" v="511"/>
          <ac:inkMkLst>
            <pc:docMk/>
            <pc:sldMk cId="0" sldId="276"/>
            <ac:inkMk id="37" creationId="{D2BA3814-77F1-25D7-F34A-678CE9F6B9BB}"/>
          </ac:inkMkLst>
        </pc:inkChg>
        <pc:inkChg chg="add mod">
          <ac:chgData name="Anandi Dutta" userId="87eb70f522ca77d4" providerId="LiveId" clId="{AE58975A-3561-4A92-8097-78B4905BA295}" dt="2023-06-12T19:57:15.321" v="511"/>
          <ac:inkMkLst>
            <pc:docMk/>
            <pc:sldMk cId="0" sldId="276"/>
            <ac:inkMk id="38" creationId="{B059683F-2E30-51B2-9330-0A6B8AF7E59D}"/>
          </ac:inkMkLst>
        </pc:inkChg>
        <pc:inkChg chg="add mod">
          <ac:chgData name="Anandi Dutta" userId="87eb70f522ca77d4" providerId="LiveId" clId="{AE58975A-3561-4A92-8097-78B4905BA295}" dt="2023-06-12T19:57:15.321" v="511"/>
          <ac:inkMkLst>
            <pc:docMk/>
            <pc:sldMk cId="0" sldId="276"/>
            <ac:inkMk id="39" creationId="{9CF537B5-2F0E-6488-8B71-8C25844CF3BB}"/>
          </ac:inkMkLst>
        </pc:inkChg>
        <pc:inkChg chg="add mod">
          <ac:chgData name="Anandi Dutta" userId="87eb70f522ca77d4" providerId="LiveId" clId="{AE58975A-3561-4A92-8097-78B4905BA295}" dt="2023-06-12T19:57:15.321" v="511"/>
          <ac:inkMkLst>
            <pc:docMk/>
            <pc:sldMk cId="0" sldId="276"/>
            <ac:inkMk id="40" creationId="{28231C3B-E807-7E68-0713-4CC4B5741557}"/>
          </ac:inkMkLst>
        </pc:inkChg>
        <pc:inkChg chg="add mod">
          <ac:chgData name="Anandi Dutta" userId="87eb70f522ca77d4" providerId="LiveId" clId="{AE58975A-3561-4A92-8097-78B4905BA295}" dt="2023-06-12T19:57:15.321" v="511"/>
          <ac:inkMkLst>
            <pc:docMk/>
            <pc:sldMk cId="0" sldId="276"/>
            <ac:inkMk id="41" creationId="{A843CDC2-8158-4173-BA7E-B39EEA8D3326}"/>
          </ac:inkMkLst>
        </pc:inkChg>
        <pc:inkChg chg="add mod">
          <ac:chgData name="Anandi Dutta" userId="87eb70f522ca77d4" providerId="LiveId" clId="{AE58975A-3561-4A92-8097-78B4905BA295}" dt="2023-06-12T19:57:15.321" v="511"/>
          <ac:inkMkLst>
            <pc:docMk/>
            <pc:sldMk cId="0" sldId="276"/>
            <ac:inkMk id="43" creationId="{6DF27D6F-6AEE-8539-8290-1E47CF3C9C4C}"/>
          </ac:inkMkLst>
        </pc:inkChg>
        <pc:inkChg chg="add mod">
          <ac:chgData name="Anandi Dutta" userId="87eb70f522ca77d4" providerId="LiveId" clId="{AE58975A-3561-4A92-8097-78B4905BA295}" dt="2023-06-12T19:57:15.321" v="511"/>
          <ac:inkMkLst>
            <pc:docMk/>
            <pc:sldMk cId="0" sldId="276"/>
            <ac:inkMk id="44" creationId="{3D8C6FF9-F818-75D6-9522-A5526856BE34}"/>
          </ac:inkMkLst>
        </pc:inkChg>
        <pc:inkChg chg="add mod">
          <ac:chgData name="Anandi Dutta" userId="87eb70f522ca77d4" providerId="LiveId" clId="{AE58975A-3561-4A92-8097-78B4905BA295}" dt="2023-06-12T19:57:15.321" v="511"/>
          <ac:inkMkLst>
            <pc:docMk/>
            <pc:sldMk cId="0" sldId="276"/>
            <ac:inkMk id="45" creationId="{11DE3AAF-2602-E1DE-A695-CBF90035B375}"/>
          </ac:inkMkLst>
        </pc:inkChg>
        <pc:inkChg chg="add mod">
          <ac:chgData name="Anandi Dutta" userId="87eb70f522ca77d4" providerId="LiveId" clId="{AE58975A-3561-4A92-8097-78B4905BA295}" dt="2023-06-12T19:57:15.321" v="511"/>
          <ac:inkMkLst>
            <pc:docMk/>
            <pc:sldMk cId="0" sldId="276"/>
            <ac:inkMk id="46" creationId="{800061D7-6941-18A8-7F12-F39F9582C478}"/>
          </ac:inkMkLst>
        </pc:inkChg>
        <pc:inkChg chg="add mod">
          <ac:chgData name="Anandi Dutta" userId="87eb70f522ca77d4" providerId="LiveId" clId="{AE58975A-3561-4A92-8097-78B4905BA295}" dt="2023-06-12T19:57:15.321" v="511"/>
          <ac:inkMkLst>
            <pc:docMk/>
            <pc:sldMk cId="0" sldId="276"/>
            <ac:inkMk id="47" creationId="{A2C3BFE4-1A54-8119-2DD6-DCC93228195D}"/>
          </ac:inkMkLst>
        </pc:inkChg>
        <pc:inkChg chg="add mod">
          <ac:chgData name="Anandi Dutta" userId="87eb70f522ca77d4" providerId="LiveId" clId="{AE58975A-3561-4A92-8097-78B4905BA295}" dt="2023-06-12T19:57:15.321" v="511"/>
          <ac:inkMkLst>
            <pc:docMk/>
            <pc:sldMk cId="0" sldId="276"/>
            <ac:inkMk id="48" creationId="{844102D1-EF18-0531-304F-E127F829BBB0}"/>
          </ac:inkMkLst>
        </pc:inkChg>
        <pc:inkChg chg="add mod">
          <ac:chgData name="Anandi Dutta" userId="87eb70f522ca77d4" providerId="LiveId" clId="{AE58975A-3561-4A92-8097-78B4905BA295}" dt="2023-06-12T19:57:15.321" v="511"/>
          <ac:inkMkLst>
            <pc:docMk/>
            <pc:sldMk cId="0" sldId="276"/>
            <ac:inkMk id="49" creationId="{904D6D37-D3FC-1524-3FAB-A54073A081A1}"/>
          </ac:inkMkLst>
        </pc:inkChg>
        <pc:inkChg chg="add mod">
          <ac:chgData name="Anandi Dutta" userId="87eb70f522ca77d4" providerId="LiveId" clId="{AE58975A-3561-4A92-8097-78B4905BA295}" dt="2023-06-12T19:57:15.321" v="511"/>
          <ac:inkMkLst>
            <pc:docMk/>
            <pc:sldMk cId="0" sldId="276"/>
            <ac:inkMk id="50" creationId="{B8E74F20-9016-A1A5-E184-AEFD2795211A}"/>
          </ac:inkMkLst>
        </pc:inkChg>
        <pc:inkChg chg="add mod">
          <ac:chgData name="Anandi Dutta" userId="87eb70f522ca77d4" providerId="LiveId" clId="{AE58975A-3561-4A92-8097-78B4905BA295}" dt="2023-06-12T19:57:15.321" v="511"/>
          <ac:inkMkLst>
            <pc:docMk/>
            <pc:sldMk cId="0" sldId="276"/>
            <ac:inkMk id="53" creationId="{52DCCC0B-ABBA-410A-D896-CC41E2487EE9}"/>
          </ac:inkMkLst>
        </pc:inkChg>
        <pc:inkChg chg="add mod">
          <ac:chgData name="Anandi Dutta" userId="87eb70f522ca77d4" providerId="LiveId" clId="{AE58975A-3561-4A92-8097-78B4905BA295}" dt="2023-06-12T19:57:15.321" v="511"/>
          <ac:inkMkLst>
            <pc:docMk/>
            <pc:sldMk cId="0" sldId="276"/>
            <ac:inkMk id="55" creationId="{76B3AA71-8337-E2F1-E277-5883BBBE4843}"/>
          </ac:inkMkLst>
        </pc:inkChg>
        <pc:inkChg chg="add mod">
          <ac:chgData name="Anandi Dutta" userId="87eb70f522ca77d4" providerId="LiveId" clId="{AE58975A-3561-4A92-8097-78B4905BA295}" dt="2023-06-12T19:57:15.321" v="511"/>
          <ac:inkMkLst>
            <pc:docMk/>
            <pc:sldMk cId="0" sldId="276"/>
            <ac:inkMk id="56" creationId="{F854B821-0EB1-B2A9-A1F6-211684F88850}"/>
          </ac:inkMkLst>
        </pc:inkChg>
        <pc:inkChg chg="add mod">
          <ac:chgData name="Anandi Dutta" userId="87eb70f522ca77d4" providerId="LiveId" clId="{AE58975A-3561-4A92-8097-78B4905BA295}" dt="2023-06-12T19:57:15.321" v="511"/>
          <ac:inkMkLst>
            <pc:docMk/>
            <pc:sldMk cId="0" sldId="276"/>
            <ac:inkMk id="57" creationId="{CB4BB599-8697-5735-95F4-A17D4D583DC0}"/>
          </ac:inkMkLst>
        </pc:inkChg>
        <pc:inkChg chg="add mod">
          <ac:chgData name="Anandi Dutta" userId="87eb70f522ca77d4" providerId="LiveId" clId="{AE58975A-3561-4A92-8097-78B4905BA295}" dt="2023-06-12T19:57:15.321" v="511"/>
          <ac:inkMkLst>
            <pc:docMk/>
            <pc:sldMk cId="0" sldId="276"/>
            <ac:inkMk id="58" creationId="{FDCEB13A-453A-9072-8906-208C287FEA6F}"/>
          </ac:inkMkLst>
        </pc:inkChg>
        <pc:inkChg chg="add mod">
          <ac:chgData name="Anandi Dutta" userId="87eb70f522ca77d4" providerId="LiveId" clId="{AE58975A-3561-4A92-8097-78B4905BA295}" dt="2023-06-12T19:57:15.321" v="511"/>
          <ac:inkMkLst>
            <pc:docMk/>
            <pc:sldMk cId="0" sldId="276"/>
            <ac:inkMk id="59" creationId="{3FFEE63F-1AA8-5850-CC22-F5B758ACB8A0}"/>
          </ac:inkMkLst>
        </pc:inkChg>
        <pc:inkChg chg="add mod">
          <ac:chgData name="Anandi Dutta" userId="87eb70f522ca77d4" providerId="LiveId" clId="{AE58975A-3561-4A92-8097-78B4905BA295}" dt="2023-06-12T19:57:15.321" v="511"/>
          <ac:inkMkLst>
            <pc:docMk/>
            <pc:sldMk cId="0" sldId="276"/>
            <ac:inkMk id="60" creationId="{6F23DEFE-655D-ECA0-5C3C-AD525ED4BB7B}"/>
          </ac:inkMkLst>
        </pc:inkChg>
        <pc:inkChg chg="add mod">
          <ac:chgData name="Anandi Dutta" userId="87eb70f522ca77d4" providerId="LiveId" clId="{AE58975A-3561-4A92-8097-78B4905BA295}" dt="2023-06-12T19:57:15.321" v="511"/>
          <ac:inkMkLst>
            <pc:docMk/>
            <pc:sldMk cId="0" sldId="276"/>
            <ac:inkMk id="61" creationId="{58A11F0C-F065-FFCA-B76C-3481C5064DD7}"/>
          </ac:inkMkLst>
        </pc:inkChg>
        <pc:inkChg chg="add mod">
          <ac:chgData name="Anandi Dutta" userId="87eb70f522ca77d4" providerId="LiveId" clId="{AE58975A-3561-4A92-8097-78B4905BA295}" dt="2023-06-12T19:57:15.321" v="511"/>
          <ac:inkMkLst>
            <pc:docMk/>
            <pc:sldMk cId="0" sldId="276"/>
            <ac:inkMk id="62" creationId="{71FCDDE0-53E4-DFF3-DC6B-BAD4EB432ABD}"/>
          </ac:inkMkLst>
        </pc:inkChg>
        <pc:inkChg chg="add mod">
          <ac:chgData name="Anandi Dutta" userId="87eb70f522ca77d4" providerId="LiveId" clId="{AE58975A-3561-4A92-8097-78B4905BA295}" dt="2023-06-12T19:57:15.321" v="511"/>
          <ac:inkMkLst>
            <pc:docMk/>
            <pc:sldMk cId="0" sldId="276"/>
            <ac:inkMk id="63" creationId="{58596287-1B17-0A5B-7544-D81CEA9C652D}"/>
          </ac:inkMkLst>
        </pc:inkChg>
        <pc:inkChg chg="add mod">
          <ac:chgData name="Anandi Dutta" userId="87eb70f522ca77d4" providerId="LiveId" clId="{AE58975A-3561-4A92-8097-78B4905BA295}" dt="2023-06-12T19:57:31.306" v="516"/>
          <ac:inkMkLst>
            <pc:docMk/>
            <pc:sldMk cId="0" sldId="276"/>
            <ac:inkMk id="65" creationId="{29360313-6A05-E3F2-197B-5CE1EC1684BE}"/>
          </ac:inkMkLst>
        </pc:inkChg>
        <pc:inkChg chg="add mod">
          <ac:chgData name="Anandi Dutta" userId="87eb70f522ca77d4" providerId="LiveId" clId="{AE58975A-3561-4A92-8097-78B4905BA295}" dt="2023-06-12T19:57:31.306" v="516"/>
          <ac:inkMkLst>
            <pc:docMk/>
            <pc:sldMk cId="0" sldId="276"/>
            <ac:inkMk id="66" creationId="{AB08D632-079D-D310-E0B9-48E125CEDD37}"/>
          </ac:inkMkLst>
        </pc:inkChg>
        <pc:inkChg chg="add mod">
          <ac:chgData name="Anandi Dutta" userId="87eb70f522ca77d4" providerId="LiveId" clId="{AE58975A-3561-4A92-8097-78B4905BA295}" dt="2023-06-12T19:57:31.306" v="516"/>
          <ac:inkMkLst>
            <pc:docMk/>
            <pc:sldMk cId="0" sldId="276"/>
            <ac:inkMk id="67" creationId="{DBA95AFD-AB07-607B-3FC4-585D8F452046}"/>
          </ac:inkMkLst>
        </pc:inkChg>
        <pc:inkChg chg="add mod">
          <ac:chgData name="Anandi Dutta" userId="87eb70f522ca77d4" providerId="LiveId" clId="{AE58975A-3561-4A92-8097-78B4905BA295}" dt="2023-06-12T19:57:31.306" v="516"/>
          <ac:inkMkLst>
            <pc:docMk/>
            <pc:sldMk cId="0" sldId="276"/>
            <ac:inkMk id="68" creationId="{3593F0E0-DC5C-79A6-D40B-4F528518450B}"/>
          </ac:inkMkLst>
        </pc:inkChg>
        <pc:inkChg chg="add">
          <ac:chgData name="Anandi Dutta" userId="87eb70f522ca77d4" providerId="LiveId" clId="{AE58975A-3561-4A92-8097-78B4905BA295}" dt="2023-06-12T20:20:19.369" v="517" actId="9405"/>
          <ac:inkMkLst>
            <pc:docMk/>
            <pc:sldMk cId="0" sldId="276"/>
            <ac:inkMk id="70" creationId="{F8E297D1-B598-B9CF-54E2-FA717D65355C}"/>
          </ac:inkMkLst>
        </pc:inkChg>
      </pc:sldChg>
      <pc:sldChg chg="addSp modSp mod">
        <pc:chgData name="Anandi Dutta" userId="87eb70f522ca77d4" providerId="LiveId" clId="{AE58975A-3561-4A92-8097-78B4905BA295}" dt="2023-06-12T19:04:39.461" v="13"/>
        <pc:sldMkLst>
          <pc:docMk/>
          <pc:sldMk cId="1404869738" sldId="739"/>
        </pc:sldMkLst>
        <pc:grpChg chg="mod">
          <ac:chgData name="Anandi Dutta" userId="87eb70f522ca77d4" providerId="LiveId" clId="{AE58975A-3561-4A92-8097-78B4905BA295}" dt="2023-06-12T19:04:39.461" v="13"/>
          <ac:grpSpMkLst>
            <pc:docMk/>
            <pc:sldMk cId="1404869738" sldId="739"/>
            <ac:grpSpMk id="12" creationId="{17B3CC8A-E155-A9A4-19F1-0CC976614C52}"/>
          </ac:grpSpMkLst>
        </pc:grpChg>
        <pc:inkChg chg="add mod">
          <ac:chgData name="Anandi Dutta" userId="87eb70f522ca77d4" providerId="LiveId" clId="{AE58975A-3561-4A92-8097-78B4905BA295}" dt="2023-06-12T19:04:39.461" v="13"/>
          <ac:inkMkLst>
            <pc:docMk/>
            <pc:sldMk cId="1404869738" sldId="739"/>
            <ac:inkMk id="3" creationId="{31CA212A-BDC8-1417-BB3D-80B505D019C2}"/>
          </ac:inkMkLst>
        </pc:inkChg>
        <pc:inkChg chg="add mod">
          <ac:chgData name="Anandi Dutta" userId="87eb70f522ca77d4" providerId="LiveId" clId="{AE58975A-3561-4A92-8097-78B4905BA295}" dt="2023-06-12T19:04:39.461" v="13"/>
          <ac:inkMkLst>
            <pc:docMk/>
            <pc:sldMk cId="1404869738" sldId="739"/>
            <ac:inkMk id="4" creationId="{621D5CED-8030-6DD6-3C74-B061BAF9490C}"/>
          </ac:inkMkLst>
        </pc:inkChg>
        <pc:inkChg chg="add mod">
          <ac:chgData name="Anandi Dutta" userId="87eb70f522ca77d4" providerId="LiveId" clId="{AE58975A-3561-4A92-8097-78B4905BA295}" dt="2023-06-12T19:04:39.461" v="13"/>
          <ac:inkMkLst>
            <pc:docMk/>
            <pc:sldMk cId="1404869738" sldId="739"/>
            <ac:inkMk id="7" creationId="{C66D16B1-78B4-80BA-9647-DD50E9FBA501}"/>
          </ac:inkMkLst>
        </pc:inkChg>
        <pc:inkChg chg="add mod">
          <ac:chgData name="Anandi Dutta" userId="87eb70f522ca77d4" providerId="LiveId" clId="{AE58975A-3561-4A92-8097-78B4905BA295}" dt="2023-06-12T19:04:39.461" v="13"/>
          <ac:inkMkLst>
            <pc:docMk/>
            <pc:sldMk cId="1404869738" sldId="739"/>
            <ac:inkMk id="8" creationId="{EEE357C5-0B6C-949F-A7E4-C727EBEF534C}"/>
          </ac:inkMkLst>
        </pc:inkChg>
        <pc:inkChg chg="add mod">
          <ac:chgData name="Anandi Dutta" userId="87eb70f522ca77d4" providerId="LiveId" clId="{AE58975A-3561-4A92-8097-78B4905BA295}" dt="2023-06-12T19:04:39.461" v="13"/>
          <ac:inkMkLst>
            <pc:docMk/>
            <pc:sldMk cId="1404869738" sldId="739"/>
            <ac:inkMk id="9" creationId="{E88C79D5-6DF1-3CE1-9F1B-C30830A7E032}"/>
          </ac:inkMkLst>
        </pc:inkChg>
        <pc:inkChg chg="add mod">
          <ac:chgData name="Anandi Dutta" userId="87eb70f522ca77d4" providerId="LiveId" clId="{AE58975A-3561-4A92-8097-78B4905BA295}" dt="2023-06-12T19:04:39.461" v="13"/>
          <ac:inkMkLst>
            <pc:docMk/>
            <pc:sldMk cId="1404869738" sldId="739"/>
            <ac:inkMk id="10" creationId="{7C362117-57FC-09D2-917D-12D0F5206E6F}"/>
          </ac:inkMkLst>
        </pc:inkChg>
        <pc:inkChg chg="add mod">
          <ac:chgData name="Anandi Dutta" userId="87eb70f522ca77d4" providerId="LiveId" clId="{AE58975A-3561-4A92-8097-78B4905BA295}" dt="2023-06-12T19:04:39.461" v="13"/>
          <ac:inkMkLst>
            <pc:docMk/>
            <pc:sldMk cId="1404869738" sldId="739"/>
            <ac:inkMk id="11" creationId="{909543FB-9B34-0E7D-E325-4913B8D08AD4}"/>
          </ac:inkMkLst>
        </pc:inkChg>
      </pc:sldChg>
    </pc:docChg>
  </pc:docChgLst>
  <pc:docChgLst>
    <pc:chgData name="Anandi Dutta" userId="87eb70f522ca77d4" providerId="LiveId" clId="{873D9417-5D30-4055-BF6A-EE4C360FF251}"/>
    <pc:docChg chg="undo custSel addSld delSld modSld sldOrd">
      <pc:chgData name="Anandi Dutta" userId="87eb70f522ca77d4" providerId="LiveId" clId="{873D9417-5D30-4055-BF6A-EE4C360FF251}" dt="2023-07-25T23:45:02.967" v="206" actId="20577"/>
      <pc:docMkLst>
        <pc:docMk/>
      </pc:docMkLst>
      <pc:sldChg chg="modSp mod">
        <pc:chgData name="Anandi Dutta" userId="87eb70f522ca77d4" providerId="LiveId" clId="{873D9417-5D30-4055-BF6A-EE4C360FF251}" dt="2023-07-25T23:45:02.967" v="206" actId="20577"/>
        <pc:sldMkLst>
          <pc:docMk/>
          <pc:sldMk cId="0" sldId="256"/>
        </pc:sldMkLst>
        <pc:spChg chg="mod">
          <ac:chgData name="Anandi Dutta" userId="87eb70f522ca77d4" providerId="LiveId" clId="{873D9417-5D30-4055-BF6A-EE4C360FF251}" dt="2023-07-25T23:45:02.967" v="206" actId="20577"/>
          <ac:spMkLst>
            <pc:docMk/>
            <pc:sldMk cId="0" sldId="256"/>
            <ac:spMk id="2" creationId="{00000000-0000-0000-0000-000000000000}"/>
          </ac:spMkLst>
        </pc:spChg>
      </pc:sldChg>
      <pc:sldChg chg="addSp delSp modSp mod modClrScheme chgLayout">
        <pc:chgData name="Anandi Dutta" userId="87eb70f522ca77d4" providerId="LiveId" clId="{873D9417-5D30-4055-BF6A-EE4C360FF251}" dt="2023-07-25T20:34:04.155" v="68" actId="700"/>
        <pc:sldMkLst>
          <pc:docMk/>
          <pc:sldMk cId="0" sldId="257"/>
        </pc:sldMkLst>
        <pc:spChg chg="mod">
          <ac:chgData name="Anandi Dutta" userId="87eb70f522ca77d4" providerId="LiveId" clId="{873D9417-5D30-4055-BF6A-EE4C360FF251}" dt="2023-07-25T20:32:37.830" v="66" actId="20577"/>
          <ac:spMkLst>
            <pc:docMk/>
            <pc:sldMk cId="0" sldId="257"/>
            <ac:spMk id="2" creationId="{00000000-0000-0000-0000-000000000000}"/>
          </ac:spMkLst>
        </pc:spChg>
        <pc:spChg chg="add del mod ord">
          <ac:chgData name="Anandi Dutta" userId="87eb70f522ca77d4" providerId="LiveId" clId="{873D9417-5D30-4055-BF6A-EE4C360FF251}" dt="2023-07-25T20:34:04.155" v="68" actId="700"/>
          <ac:spMkLst>
            <pc:docMk/>
            <pc:sldMk cId="0" sldId="257"/>
            <ac:spMk id="3" creationId="{3FE7CAB9-FDAA-0BB4-1FBC-631E6FA339F9}"/>
          </ac:spMkLst>
        </pc:spChg>
        <pc:spChg chg="add del mod ord">
          <ac:chgData name="Anandi Dutta" userId="87eb70f522ca77d4" providerId="LiveId" clId="{873D9417-5D30-4055-BF6A-EE4C360FF251}" dt="2023-07-25T20:34:04.155" v="68" actId="700"/>
          <ac:spMkLst>
            <pc:docMk/>
            <pc:sldMk cId="0" sldId="257"/>
            <ac:spMk id="4" creationId="{680DA658-45E9-1FDB-E3FA-B09D95526366}"/>
          </ac:spMkLst>
        </pc:spChg>
      </pc:sldChg>
      <pc:sldChg chg="ord">
        <pc:chgData name="Anandi Dutta" userId="87eb70f522ca77d4" providerId="LiveId" clId="{873D9417-5D30-4055-BF6A-EE4C360FF251}" dt="2023-07-25T20:32:19.523" v="61"/>
        <pc:sldMkLst>
          <pc:docMk/>
          <pc:sldMk cId="0" sldId="260"/>
        </pc:sldMkLst>
      </pc:sldChg>
      <pc:sldChg chg="del">
        <pc:chgData name="Anandi Dutta" userId="87eb70f522ca77d4" providerId="LiveId" clId="{873D9417-5D30-4055-BF6A-EE4C360FF251}" dt="2023-07-25T20:52:22.806" v="144" actId="2696"/>
        <pc:sldMkLst>
          <pc:docMk/>
          <pc:sldMk cId="0" sldId="263"/>
        </pc:sldMkLst>
      </pc:sldChg>
      <pc:sldChg chg="delSp mod">
        <pc:chgData name="Anandi Dutta" userId="87eb70f522ca77d4" providerId="LiveId" clId="{873D9417-5D30-4055-BF6A-EE4C360FF251}" dt="2023-07-25T20:52:54.003" v="152" actId="478"/>
        <pc:sldMkLst>
          <pc:docMk/>
          <pc:sldMk cId="0" sldId="264"/>
        </pc:sldMkLst>
        <pc:grpChg chg="del">
          <ac:chgData name="Anandi Dutta" userId="87eb70f522ca77d4" providerId="LiveId" clId="{873D9417-5D30-4055-BF6A-EE4C360FF251}" dt="2023-07-25T20:52:37.363" v="146" actId="478"/>
          <ac:grpSpMkLst>
            <pc:docMk/>
            <pc:sldMk cId="0" sldId="264"/>
            <ac:grpSpMk id="41" creationId="{3AADE91F-07F5-C83B-AD95-736B10F533E4}"/>
          </ac:grpSpMkLst>
        </pc:grpChg>
        <pc:grpChg chg="del">
          <ac:chgData name="Anandi Dutta" userId="87eb70f522ca77d4" providerId="LiveId" clId="{873D9417-5D30-4055-BF6A-EE4C360FF251}" dt="2023-07-25T20:52:45.848" v="149" actId="478"/>
          <ac:grpSpMkLst>
            <pc:docMk/>
            <pc:sldMk cId="0" sldId="264"/>
            <ac:grpSpMk id="47" creationId="{B51185A8-46F7-B584-E2AC-80AD90D6DAB1}"/>
          </ac:grpSpMkLst>
        </pc:grpChg>
        <pc:grpChg chg="del">
          <ac:chgData name="Anandi Dutta" userId="87eb70f522ca77d4" providerId="LiveId" clId="{873D9417-5D30-4055-BF6A-EE4C360FF251}" dt="2023-07-25T20:52:51.181" v="151" actId="478"/>
          <ac:grpSpMkLst>
            <pc:docMk/>
            <pc:sldMk cId="0" sldId="264"/>
            <ac:grpSpMk id="56" creationId="{229C77A2-21BA-2740-9051-8A1854DB6FDC}"/>
          </ac:grpSpMkLst>
        </pc:grpChg>
        <pc:inkChg chg="del">
          <ac:chgData name="Anandi Dutta" userId="87eb70f522ca77d4" providerId="LiveId" clId="{873D9417-5D30-4055-BF6A-EE4C360FF251}" dt="2023-07-25T20:52:43.025" v="148" actId="478"/>
          <ac:inkMkLst>
            <pc:docMk/>
            <pc:sldMk cId="0" sldId="264"/>
            <ac:inkMk id="5" creationId="{24EF2711-6B73-29A8-A50E-1173315FECF5}"/>
          </ac:inkMkLst>
        </pc:inkChg>
        <pc:inkChg chg="del">
          <ac:chgData name="Anandi Dutta" userId="87eb70f522ca77d4" providerId="LiveId" clId="{873D9417-5D30-4055-BF6A-EE4C360FF251}" dt="2023-07-25T20:52:40.422" v="147" actId="478"/>
          <ac:inkMkLst>
            <pc:docMk/>
            <pc:sldMk cId="0" sldId="264"/>
            <ac:inkMk id="12" creationId="{0795992A-AE0C-5DED-948A-FDDE2DE5BC7D}"/>
          </ac:inkMkLst>
        </pc:inkChg>
        <pc:inkChg chg="del">
          <ac:chgData name="Anandi Dutta" userId="87eb70f522ca77d4" providerId="LiveId" clId="{873D9417-5D30-4055-BF6A-EE4C360FF251}" dt="2023-07-25T20:52:31.688" v="145" actId="478"/>
          <ac:inkMkLst>
            <pc:docMk/>
            <pc:sldMk cId="0" sldId="264"/>
            <ac:inkMk id="26" creationId="{33D48EAC-DD67-A943-9056-57894842A7C5}"/>
          </ac:inkMkLst>
        </pc:inkChg>
        <pc:inkChg chg="del">
          <ac:chgData name="Anandi Dutta" userId="87eb70f522ca77d4" providerId="LiveId" clId="{873D9417-5D30-4055-BF6A-EE4C360FF251}" dt="2023-07-25T20:52:49.068" v="150" actId="478"/>
          <ac:inkMkLst>
            <pc:docMk/>
            <pc:sldMk cId="0" sldId="264"/>
            <ac:inkMk id="48" creationId="{A540E067-7557-7E29-95C4-E3D9BB0020CF}"/>
          </ac:inkMkLst>
        </pc:inkChg>
        <pc:inkChg chg="del">
          <ac:chgData name="Anandi Dutta" userId="87eb70f522ca77d4" providerId="LiveId" clId="{873D9417-5D30-4055-BF6A-EE4C360FF251}" dt="2023-07-25T20:52:54.003" v="152" actId="478"/>
          <ac:inkMkLst>
            <pc:docMk/>
            <pc:sldMk cId="0" sldId="264"/>
            <ac:inkMk id="52" creationId="{AC874B68-0FA7-9263-63CA-5C876205655A}"/>
          </ac:inkMkLst>
        </pc:inkChg>
      </pc:sldChg>
      <pc:sldChg chg="addSp delSp modSp mod">
        <pc:chgData name="Anandi Dutta" userId="87eb70f522ca77d4" providerId="LiveId" clId="{873D9417-5D30-4055-BF6A-EE4C360FF251}" dt="2023-07-25T20:56:28.421" v="172" actId="478"/>
        <pc:sldMkLst>
          <pc:docMk/>
          <pc:sldMk cId="0" sldId="266"/>
        </pc:sldMkLst>
        <pc:grpChg chg="add del mod">
          <ac:chgData name="Anandi Dutta" userId="87eb70f522ca77d4" providerId="LiveId" clId="{873D9417-5D30-4055-BF6A-EE4C360FF251}" dt="2023-07-25T20:53:56.092" v="167" actId="478"/>
          <ac:grpSpMkLst>
            <pc:docMk/>
            <pc:sldMk cId="0" sldId="266"/>
            <ac:grpSpMk id="14" creationId="{CCA90B32-7F9F-BD33-D6B2-492A02D735B8}"/>
          </ac:grpSpMkLst>
        </pc:grpChg>
        <pc:grpChg chg="del">
          <ac:chgData name="Anandi Dutta" userId="87eb70f522ca77d4" providerId="LiveId" clId="{873D9417-5D30-4055-BF6A-EE4C360FF251}" dt="2023-07-25T20:53:48.958" v="165" actId="478"/>
          <ac:grpSpMkLst>
            <pc:docMk/>
            <pc:sldMk cId="0" sldId="266"/>
            <ac:grpSpMk id="18" creationId="{CA4876F1-298E-2F1A-C369-51030254AD5F}"/>
          </ac:grpSpMkLst>
        </pc:grpChg>
        <pc:grpChg chg="del">
          <ac:chgData name="Anandi Dutta" userId="87eb70f522ca77d4" providerId="LiveId" clId="{873D9417-5D30-4055-BF6A-EE4C360FF251}" dt="2023-07-25T20:53:05.652" v="154" actId="478"/>
          <ac:grpSpMkLst>
            <pc:docMk/>
            <pc:sldMk cId="0" sldId="266"/>
            <ac:grpSpMk id="35" creationId="{97B58BA4-9575-43A0-8A0B-1F89A8718751}"/>
          </ac:grpSpMkLst>
        </pc:grpChg>
        <pc:grpChg chg="del">
          <ac:chgData name="Anandi Dutta" userId="87eb70f522ca77d4" providerId="LiveId" clId="{873D9417-5D30-4055-BF6A-EE4C360FF251}" dt="2023-07-25T20:53:32.038" v="160" actId="478"/>
          <ac:grpSpMkLst>
            <pc:docMk/>
            <pc:sldMk cId="0" sldId="266"/>
            <ac:grpSpMk id="104" creationId="{3C893EBB-6949-076F-3322-31E56B958DF1}"/>
          </ac:grpSpMkLst>
        </pc:grpChg>
        <pc:grpChg chg="add del mod">
          <ac:chgData name="Anandi Dutta" userId="87eb70f522ca77d4" providerId="LiveId" clId="{873D9417-5D30-4055-BF6A-EE4C360FF251}" dt="2023-07-25T20:53:25.868" v="158" actId="478"/>
          <ac:grpSpMkLst>
            <pc:docMk/>
            <pc:sldMk cId="0" sldId="266"/>
            <ac:grpSpMk id="113" creationId="{97FE1640-3F7E-D9CF-00DD-F4A5FD692D2B}"/>
          </ac:grpSpMkLst>
        </pc:grpChg>
        <pc:picChg chg="add del mod">
          <ac:chgData name="Anandi Dutta" userId="87eb70f522ca77d4" providerId="LiveId" clId="{873D9417-5D30-4055-BF6A-EE4C360FF251}" dt="2023-07-25T20:53:22.301" v="157" actId="1076"/>
          <ac:picMkLst>
            <pc:docMk/>
            <pc:sldMk cId="0" sldId="266"/>
            <ac:picMk id="5" creationId="{00000000-0000-0000-0000-000000000000}"/>
          </ac:picMkLst>
        </pc:picChg>
        <pc:inkChg chg="add del mod">
          <ac:chgData name="Anandi Dutta" userId="87eb70f522ca77d4" providerId="LiveId" clId="{873D9417-5D30-4055-BF6A-EE4C360FF251}" dt="2023-07-25T20:56:19.956" v="169" actId="478"/>
          <ac:inkMkLst>
            <pc:docMk/>
            <pc:sldMk cId="0" sldId="266"/>
            <ac:inkMk id="15" creationId="{94DD5DEC-9226-0ECD-ED1C-7897FEF6E7A4}"/>
          </ac:inkMkLst>
        </pc:inkChg>
        <pc:inkChg chg="add del mod">
          <ac:chgData name="Anandi Dutta" userId="87eb70f522ca77d4" providerId="LiveId" clId="{873D9417-5D30-4055-BF6A-EE4C360FF251}" dt="2023-07-25T20:53:58.769" v="168" actId="478"/>
          <ac:inkMkLst>
            <pc:docMk/>
            <pc:sldMk cId="0" sldId="266"/>
            <ac:inkMk id="96" creationId="{21BF97FC-7A68-F94D-1558-2E4D17A8A034}"/>
          </ac:inkMkLst>
        </pc:inkChg>
        <pc:inkChg chg="add del mod">
          <ac:chgData name="Anandi Dutta" userId="87eb70f522ca77d4" providerId="LiveId" clId="{873D9417-5D30-4055-BF6A-EE4C360FF251}" dt="2023-07-25T20:53:53.311" v="166" actId="478"/>
          <ac:inkMkLst>
            <pc:docMk/>
            <pc:sldMk cId="0" sldId="266"/>
            <ac:inkMk id="97" creationId="{B30BEF84-0DE7-A1D1-4328-BDE670A5C498}"/>
          </ac:inkMkLst>
        </pc:inkChg>
        <pc:inkChg chg="add del mod">
          <ac:chgData name="Anandi Dutta" userId="87eb70f522ca77d4" providerId="LiveId" clId="{873D9417-5D30-4055-BF6A-EE4C360FF251}" dt="2023-07-25T20:56:23.802" v="170" actId="478"/>
          <ac:inkMkLst>
            <pc:docMk/>
            <pc:sldMk cId="0" sldId="266"/>
            <ac:inkMk id="100" creationId="{E35D275A-9F1D-DCD5-3B96-0B321E8D88F0}"/>
          </ac:inkMkLst>
        </pc:inkChg>
        <pc:inkChg chg="del">
          <ac:chgData name="Anandi Dutta" userId="87eb70f522ca77d4" providerId="LiveId" clId="{873D9417-5D30-4055-BF6A-EE4C360FF251}" dt="2023-07-25T20:53:46.259" v="164" actId="478"/>
          <ac:inkMkLst>
            <pc:docMk/>
            <pc:sldMk cId="0" sldId="266"/>
            <ac:inkMk id="101" creationId="{061EB9C8-F7D9-DC21-5079-C7FCCFFB7599}"/>
          </ac:inkMkLst>
        </pc:inkChg>
        <pc:inkChg chg="add del mod">
          <ac:chgData name="Anandi Dutta" userId="87eb70f522ca77d4" providerId="LiveId" clId="{873D9417-5D30-4055-BF6A-EE4C360FF251}" dt="2023-07-25T20:53:28.818" v="159" actId="478"/>
          <ac:inkMkLst>
            <pc:docMk/>
            <pc:sldMk cId="0" sldId="266"/>
            <ac:inkMk id="105" creationId="{EFBAD9AB-BEEB-2E7B-B244-714F96EBAC15}"/>
          </ac:inkMkLst>
        </pc:inkChg>
        <pc:inkChg chg="add del mod">
          <ac:chgData name="Anandi Dutta" userId="87eb70f522ca77d4" providerId="LiveId" clId="{873D9417-5D30-4055-BF6A-EE4C360FF251}" dt="2023-07-25T20:56:25.863" v="171" actId="478"/>
          <ac:inkMkLst>
            <pc:docMk/>
            <pc:sldMk cId="0" sldId="266"/>
            <ac:inkMk id="106" creationId="{734ED81A-B807-F080-8389-D9D559643E84}"/>
          </ac:inkMkLst>
        </pc:inkChg>
        <pc:inkChg chg="add del mod">
          <ac:chgData name="Anandi Dutta" userId="87eb70f522ca77d4" providerId="LiveId" clId="{873D9417-5D30-4055-BF6A-EE4C360FF251}" dt="2023-07-25T20:56:28.421" v="172" actId="478"/>
          <ac:inkMkLst>
            <pc:docMk/>
            <pc:sldMk cId="0" sldId="266"/>
            <ac:inkMk id="107" creationId="{7700A9F4-DF75-A5A6-DF5B-DC053E62F37D}"/>
          </ac:inkMkLst>
        </pc:inkChg>
        <pc:inkChg chg="del">
          <ac:chgData name="Anandi Dutta" userId="87eb70f522ca77d4" providerId="LiveId" clId="{873D9417-5D30-4055-BF6A-EE4C360FF251}" dt="2023-07-25T20:53:35.209" v="161" actId="478"/>
          <ac:inkMkLst>
            <pc:docMk/>
            <pc:sldMk cId="0" sldId="266"/>
            <ac:inkMk id="108" creationId="{86A0A8A5-3143-6C00-E1C9-44029CAA0C97}"/>
          </ac:inkMkLst>
        </pc:inkChg>
        <pc:inkChg chg="del">
          <ac:chgData name="Anandi Dutta" userId="87eb70f522ca77d4" providerId="LiveId" clId="{873D9417-5D30-4055-BF6A-EE4C360FF251}" dt="2023-07-25T20:53:37.758" v="162" actId="478"/>
          <ac:inkMkLst>
            <pc:docMk/>
            <pc:sldMk cId="0" sldId="266"/>
            <ac:inkMk id="109" creationId="{AABB0703-8E36-9A88-3721-A26FC2E372DD}"/>
          </ac:inkMkLst>
        </pc:inkChg>
        <pc:inkChg chg="del">
          <ac:chgData name="Anandi Dutta" userId="87eb70f522ca77d4" providerId="LiveId" clId="{873D9417-5D30-4055-BF6A-EE4C360FF251}" dt="2023-07-25T20:53:42.765" v="163" actId="478"/>
          <ac:inkMkLst>
            <pc:docMk/>
            <pc:sldMk cId="0" sldId="266"/>
            <ac:inkMk id="110" creationId="{56E11B01-325D-D307-9D0C-6EAC2AEE0764}"/>
          </ac:inkMkLst>
        </pc:inkChg>
      </pc:sldChg>
      <pc:sldChg chg="delSp mod">
        <pc:chgData name="Anandi Dutta" userId="87eb70f522ca77d4" providerId="LiveId" clId="{873D9417-5D30-4055-BF6A-EE4C360FF251}" dt="2023-07-25T20:56:33.917" v="173" actId="478"/>
        <pc:sldMkLst>
          <pc:docMk/>
          <pc:sldMk cId="0" sldId="267"/>
        </pc:sldMkLst>
        <pc:grpChg chg="del">
          <ac:chgData name="Anandi Dutta" userId="87eb70f522ca77d4" providerId="LiveId" clId="{873D9417-5D30-4055-BF6A-EE4C360FF251}" dt="2023-07-25T20:56:33.917" v="173" actId="478"/>
          <ac:grpSpMkLst>
            <pc:docMk/>
            <pc:sldMk cId="0" sldId="267"/>
            <ac:grpSpMk id="77" creationId="{72323A35-21B4-84DE-6801-9A0050FFF7F4}"/>
          </ac:grpSpMkLst>
        </pc:grpChg>
      </pc:sldChg>
      <pc:sldChg chg="del">
        <pc:chgData name="Anandi Dutta" userId="87eb70f522ca77d4" providerId="LiveId" clId="{873D9417-5D30-4055-BF6A-EE4C360FF251}" dt="2023-07-25T20:57:32.807" v="174" actId="2696"/>
        <pc:sldMkLst>
          <pc:docMk/>
          <pc:sldMk cId="0" sldId="270"/>
        </pc:sldMkLst>
      </pc:sldChg>
      <pc:sldChg chg="del">
        <pc:chgData name="Anandi Dutta" userId="87eb70f522ca77d4" providerId="LiveId" clId="{873D9417-5D30-4055-BF6A-EE4C360FF251}" dt="2023-07-25T20:57:32.807" v="174" actId="2696"/>
        <pc:sldMkLst>
          <pc:docMk/>
          <pc:sldMk cId="0" sldId="271"/>
        </pc:sldMkLst>
      </pc:sldChg>
      <pc:sldChg chg="del">
        <pc:chgData name="Anandi Dutta" userId="87eb70f522ca77d4" providerId="LiveId" clId="{873D9417-5D30-4055-BF6A-EE4C360FF251}" dt="2023-07-25T20:57:32.807" v="174" actId="2696"/>
        <pc:sldMkLst>
          <pc:docMk/>
          <pc:sldMk cId="0" sldId="272"/>
        </pc:sldMkLst>
      </pc:sldChg>
      <pc:sldChg chg="del">
        <pc:chgData name="Anandi Dutta" userId="87eb70f522ca77d4" providerId="LiveId" clId="{873D9417-5D30-4055-BF6A-EE4C360FF251}" dt="2023-07-25T20:57:32.807" v="174" actId="2696"/>
        <pc:sldMkLst>
          <pc:docMk/>
          <pc:sldMk cId="0" sldId="273"/>
        </pc:sldMkLst>
      </pc:sldChg>
      <pc:sldChg chg="del">
        <pc:chgData name="Anandi Dutta" userId="87eb70f522ca77d4" providerId="LiveId" clId="{873D9417-5D30-4055-BF6A-EE4C360FF251}" dt="2023-07-25T20:57:32.807" v="174" actId="2696"/>
        <pc:sldMkLst>
          <pc:docMk/>
          <pc:sldMk cId="0" sldId="274"/>
        </pc:sldMkLst>
      </pc:sldChg>
      <pc:sldChg chg="del">
        <pc:chgData name="Anandi Dutta" userId="87eb70f522ca77d4" providerId="LiveId" clId="{873D9417-5D30-4055-BF6A-EE4C360FF251}" dt="2023-07-25T20:57:32.807" v="174" actId="2696"/>
        <pc:sldMkLst>
          <pc:docMk/>
          <pc:sldMk cId="0" sldId="275"/>
        </pc:sldMkLst>
      </pc:sldChg>
      <pc:sldChg chg="del">
        <pc:chgData name="Anandi Dutta" userId="87eb70f522ca77d4" providerId="LiveId" clId="{873D9417-5D30-4055-BF6A-EE4C360FF251}" dt="2023-07-25T20:57:32.807" v="174" actId="2696"/>
        <pc:sldMkLst>
          <pc:docMk/>
          <pc:sldMk cId="0" sldId="276"/>
        </pc:sldMkLst>
      </pc:sldChg>
      <pc:sldChg chg="del">
        <pc:chgData name="Anandi Dutta" userId="87eb70f522ca77d4" providerId="LiveId" clId="{873D9417-5D30-4055-BF6A-EE4C360FF251}" dt="2023-07-25T23:31:11.625" v="176" actId="2696"/>
        <pc:sldMkLst>
          <pc:docMk/>
          <pc:sldMk cId="0" sldId="636"/>
        </pc:sldMkLst>
      </pc:sldChg>
      <pc:sldChg chg="del">
        <pc:chgData name="Anandi Dutta" userId="87eb70f522ca77d4" providerId="LiveId" clId="{873D9417-5D30-4055-BF6A-EE4C360FF251}" dt="2023-07-25T23:29:03.279" v="175" actId="2696"/>
        <pc:sldMkLst>
          <pc:docMk/>
          <pc:sldMk cId="4056772295" sldId="709"/>
        </pc:sldMkLst>
      </pc:sldChg>
      <pc:sldChg chg="delSp mod">
        <pc:chgData name="Anandi Dutta" userId="87eb70f522ca77d4" providerId="LiveId" clId="{873D9417-5D30-4055-BF6A-EE4C360FF251}" dt="2023-07-25T20:52:58.841" v="153" actId="478"/>
        <pc:sldMkLst>
          <pc:docMk/>
          <pc:sldMk cId="1404869738" sldId="739"/>
        </pc:sldMkLst>
        <pc:grpChg chg="del">
          <ac:chgData name="Anandi Dutta" userId="87eb70f522ca77d4" providerId="LiveId" clId="{873D9417-5D30-4055-BF6A-EE4C360FF251}" dt="2023-07-25T20:52:58.841" v="153" actId="478"/>
          <ac:grpSpMkLst>
            <pc:docMk/>
            <pc:sldMk cId="1404869738" sldId="739"/>
            <ac:grpSpMk id="12" creationId="{17B3CC8A-E155-A9A4-19F1-0CC976614C52}"/>
          </ac:grpSpMkLst>
        </pc:grpChg>
      </pc:sldChg>
      <pc:sldChg chg="del">
        <pc:chgData name="Anandi Dutta" userId="87eb70f522ca77d4" providerId="LiveId" clId="{873D9417-5D30-4055-BF6A-EE4C360FF251}" dt="2023-07-25T20:57:32.807" v="174" actId="2696"/>
        <pc:sldMkLst>
          <pc:docMk/>
          <pc:sldMk cId="901763846" sldId="740"/>
        </pc:sldMkLst>
      </pc:sldChg>
      <pc:sldChg chg="addSp delSp modSp new mod setBg">
        <pc:chgData name="Anandi Dutta" userId="87eb70f522ca77d4" providerId="LiveId" clId="{873D9417-5D30-4055-BF6A-EE4C360FF251}" dt="2023-07-25T20:09:12.406" v="2" actId="26606"/>
        <pc:sldMkLst>
          <pc:docMk/>
          <pc:sldMk cId="342575893" sldId="741"/>
        </pc:sldMkLst>
        <pc:spChg chg="del">
          <ac:chgData name="Anandi Dutta" userId="87eb70f522ca77d4" providerId="LiveId" clId="{873D9417-5D30-4055-BF6A-EE4C360FF251}" dt="2023-07-25T20:09:12.406" v="2" actId="26606"/>
          <ac:spMkLst>
            <pc:docMk/>
            <pc:sldMk cId="342575893" sldId="741"/>
            <ac:spMk id="2" creationId="{D4EB69FE-C53D-2E3D-A30F-A7DF8E25E886}"/>
          </ac:spMkLst>
        </pc:spChg>
        <pc:spChg chg="del">
          <ac:chgData name="Anandi Dutta" userId="87eb70f522ca77d4" providerId="LiveId" clId="{873D9417-5D30-4055-BF6A-EE4C360FF251}" dt="2023-07-25T20:09:12.406" v="2" actId="26606"/>
          <ac:spMkLst>
            <pc:docMk/>
            <pc:sldMk cId="342575893" sldId="741"/>
            <ac:spMk id="3" creationId="{DDADA3C8-D70F-E237-61C7-0545280D07A2}"/>
          </ac:spMkLst>
        </pc:spChg>
        <pc:spChg chg="add">
          <ac:chgData name="Anandi Dutta" userId="87eb70f522ca77d4" providerId="LiveId" clId="{873D9417-5D30-4055-BF6A-EE4C360FF251}" dt="2023-07-25T20:09:12.406" v="2" actId="26606"/>
          <ac:spMkLst>
            <pc:docMk/>
            <pc:sldMk cId="342575893" sldId="741"/>
            <ac:spMk id="9" creationId="{F3060C83-F051-4F0E-ABAD-AA0DFC48B218}"/>
          </ac:spMkLst>
        </pc:spChg>
        <pc:spChg chg="add">
          <ac:chgData name="Anandi Dutta" userId="87eb70f522ca77d4" providerId="LiveId" clId="{873D9417-5D30-4055-BF6A-EE4C360FF251}" dt="2023-07-25T20:09:12.406" v="2" actId="26606"/>
          <ac:spMkLst>
            <pc:docMk/>
            <pc:sldMk cId="342575893" sldId="741"/>
            <ac:spMk id="11" creationId="{83C98ABE-055B-441F-B07E-44F97F083C39}"/>
          </ac:spMkLst>
        </pc:spChg>
        <pc:spChg chg="add">
          <ac:chgData name="Anandi Dutta" userId="87eb70f522ca77d4" providerId="LiveId" clId="{873D9417-5D30-4055-BF6A-EE4C360FF251}" dt="2023-07-25T20:09:12.406" v="2" actId="26606"/>
          <ac:spMkLst>
            <pc:docMk/>
            <pc:sldMk cId="342575893" sldId="741"/>
            <ac:spMk id="13" creationId="{29FDB030-9B49-4CED-8CCD-4D99382388AC}"/>
          </ac:spMkLst>
        </pc:spChg>
        <pc:spChg chg="add">
          <ac:chgData name="Anandi Dutta" userId="87eb70f522ca77d4" providerId="LiveId" clId="{873D9417-5D30-4055-BF6A-EE4C360FF251}" dt="2023-07-25T20:09:12.406" v="2" actId="26606"/>
          <ac:spMkLst>
            <pc:docMk/>
            <pc:sldMk cId="342575893" sldId="741"/>
            <ac:spMk id="15" creationId="{3783CA14-24A1-485C-8B30-D6A5D87987AD}"/>
          </ac:spMkLst>
        </pc:spChg>
        <pc:spChg chg="add">
          <ac:chgData name="Anandi Dutta" userId="87eb70f522ca77d4" providerId="LiveId" clId="{873D9417-5D30-4055-BF6A-EE4C360FF251}" dt="2023-07-25T20:09:12.406" v="2" actId="26606"/>
          <ac:spMkLst>
            <pc:docMk/>
            <pc:sldMk cId="342575893" sldId="741"/>
            <ac:spMk id="17" creationId="{9A97C86A-04D6-40F7-AE84-31AB43E6A846}"/>
          </ac:spMkLst>
        </pc:spChg>
        <pc:spChg chg="add">
          <ac:chgData name="Anandi Dutta" userId="87eb70f522ca77d4" providerId="LiveId" clId="{873D9417-5D30-4055-BF6A-EE4C360FF251}" dt="2023-07-25T20:09:12.406" v="2" actId="26606"/>
          <ac:spMkLst>
            <pc:docMk/>
            <pc:sldMk cId="342575893" sldId="741"/>
            <ac:spMk id="19" creationId="{FF9F2414-84E8-453E-B1F3-389FDE8192D9}"/>
          </ac:spMkLst>
        </pc:spChg>
        <pc:spChg chg="add">
          <ac:chgData name="Anandi Dutta" userId="87eb70f522ca77d4" providerId="LiveId" clId="{873D9417-5D30-4055-BF6A-EE4C360FF251}" dt="2023-07-25T20:09:12.406" v="2" actId="26606"/>
          <ac:spMkLst>
            <pc:docMk/>
            <pc:sldMk cId="342575893" sldId="741"/>
            <ac:spMk id="21" creationId="{3ECA69A1-7536-43AC-85EF-C7106179F5ED}"/>
          </ac:spMkLst>
        </pc:spChg>
        <pc:picChg chg="add mod">
          <ac:chgData name="Anandi Dutta" userId="87eb70f522ca77d4" providerId="LiveId" clId="{873D9417-5D30-4055-BF6A-EE4C360FF251}" dt="2023-07-25T20:09:12.406" v="2" actId="26606"/>
          <ac:picMkLst>
            <pc:docMk/>
            <pc:sldMk cId="342575893" sldId="741"/>
            <ac:picMk id="4" creationId="{247B913E-4E01-1F27-7547-DC88AAEEEC16}"/>
          </ac:picMkLst>
        </pc:picChg>
      </pc:sldChg>
      <pc:sldChg chg="modSp add mod">
        <pc:chgData name="Anandi Dutta" userId="87eb70f522ca77d4" providerId="LiveId" clId="{873D9417-5D30-4055-BF6A-EE4C360FF251}" dt="2023-07-25T20:36:43.090" v="118" actId="113"/>
        <pc:sldMkLst>
          <pc:docMk/>
          <pc:sldMk cId="536072469" sldId="742"/>
        </pc:sldMkLst>
        <pc:spChg chg="mod">
          <ac:chgData name="Anandi Dutta" userId="87eb70f522ca77d4" providerId="LiveId" clId="{873D9417-5D30-4055-BF6A-EE4C360FF251}" dt="2023-07-25T20:36:43.090" v="118" actId="113"/>
          <ac:spMkLst>
            <pc:docMk/>
            <pc:sldMk cId="536072469" sldId="742"/>
            <ac:spMk id="2" creationId="{00000000-0000-0000-0000-000000000000}"/>
          </ac:spMkLst>
        </pc:spChg>
      </pc:sldChg>
      <pc:sldChg chg="modSp new mod">
        <pc:chgData name="Anandi Dutta" userId="87eb70f522ca77d4" providerId="LiveId" clId="{873D9417-5D30-4055-BF6A-EE4C360FF251}" dt="2023-07-25T20:40:22.728" v="143" actId="20577"/>
        <pc:sldMkLst>
          <pc:docMk/>
          <pc:sldMk cId="1894825342" sldId="743"/>
        </pc:sldMkLst>
        <pc:spChg chg="mod">
          <ac:chgData name="Anandi Dutta" userId="87eb70f522ca77d4" providerId="LiveId" clId="{873D9417-5D30-4055-BF6A-EE4C360FF251}" dt="2023-07-25T20:40:22.728" v="143" actId="20577"/>
          <ac:spMkLst>
            <pc:docMk/>
            <pc:sldMk cId="1894825342" sldId="743"/>
            <ac:spMk id="3" creationId="{5A6B7138-0B30-096E-3240-D2DD0DDF275B}"/>
          </ac:spMkLst>
        </pc:spChg>
      </pc:sldChg>
      <pc:sldMasterChg chg="delSldLayout">
        <pc:chgData name="Anandi Dutta" userId="87eb70f522ca77d4" providerId="LiveId" clId="{873D9417-5D30-4055-BF6A-EE4C360FF251}" dt="2023-07-25T23:31:11.625" v="176" actId="2696"/>
        <pc:sldMasterMkLst>
          <pc:docMk/>
          <pc:sldMasterMk cId="3651968802" sldId="2147483666"/>
        </pc:sldMasterMkLst>
        <pc:sldLayoutChg chg="del">
          <pc:chgData name="Anandi Dutta" userId="87eb70f522ca77d4" providerId="LiveId" clId="{873D9417-5D30-4055-BF6A-EE4C360FF251}" dt="2023-07-25T23:31:11.625" v="176" actId="2696"/>
          <pc:sldLayoutMkLst>
            <pc:docMk/>
            <pc:sldMasterMk cId="3651968802" sldId="2147483666"/>
            <pc:sldLayoutMk cId="3073088554" sldId="214748366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B30F647-A025-4816-92D6-3352FAB5EC27}" type="datetimeFigureOut">
              <a:rPr lang="en-US" smtClean="0"/>
              <a:t>8/25/2023</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8488871-57EB-480D-8B9C-8EF0DA43A24D}" type="slidenum">
              <a:rPr lang="en-US" smtClean="0"/>
              <a:t>‹#›</a:t>
            </a:fld>
            <a:endParaRPr lang="en-US"/>
          </a:p>
        </p:txBody>
      </p:sp>
    </p:spTree>
    <p:extLst>
      <p:ext uri="{BB962C8B-B14F-4D97-AF65-F5344CB8AC3E}">
        <p14:creationId xmlns:p14="http://schemas.microsoft.com/office/powerpoint/2010/main" val="1304461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62326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08013"/>
            <a:ext cx="103632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3886200"/>
            <a:ext cx="10236656"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773830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6939" y="610584"/>
            <a:ext cx="10358120" cy="695960"/>
          </a:xfrm>
          <a:prstGeom prst="rect">
            <a:avLst/>
          </a:prstGeom>
        </p:spPr>
        <p:txBody>
          <a:bodyPr wrap="square" lIns="0" tIns="0" rIns="0" bIns="0">
            <a:spAutoFit/>
          </a:bodyPr>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2558182" y="2269419"/>
            <a:ext cx="8502015" cy="264223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508000" y="254000"/>
            <a:ext cx="11176000" cy="1092200"/>
          </a:xfrm>
          <a:prstGeom prst="rect">
            <a:avLst/>
          </a:prstGeom>
          <a:noFill/>
          <a:ln w="9525">
            <a:noFill/>
            <a:miter lim="800000"/>
            <a:headEnd/>
            <a:tailEnd/>
          </a:ln>
        </p:spPr>
        <p:txBody>
          <a:bodyPr vert="horz" wrap="square" lIns="38100" tIns="38100" rIns="38100" bIns="38100" numCol="1" anchor="ctr" anchorCtr="0" compatLnSpc="1">
            <a:prstTxWarp prst="textNoShape">
              <a:avLst/>
            </a:prstTxWarp>
          </a:bodyPr>
          <a:lstStyle/>
          <a:p>
            <a:pPr lvl="0"/>
            <a:r>
              <a:rPr lang="en-US">
                <a:sym typeface="Calibri Bold" charset="0"/>
              </a:rPr>
              <a:t>Click to edit Master title style</a:t>
            </a:r>
          </a:p>
        </p:txBody>
      </p:sp>
      <p:sp>
        <p:nvSpPr>
          <p:cNvPr id="13315" name="Rectangle 2"/>
          <p:cNvSpPr>
            <a:spLocks noGrp="1" noChangeArrowheads="1"/>
          </p:cNvSpPr>
          <p:nvPr>
            <p:ph type="body" idx="1"/>
          </p:nvPr>
        </p:nvSpPr>
        <p:spPr bwMode="auto">
          <a:xfrm>
            <a:off x="508000" y="1397000"/>
            <a:ext cx="11176000" cy="5435600"/>
          </a:xfrm>
          <a:prstGeom prst="rect">
            <a:avLst/>
          </a:prstGeom>
          <a:noFill/>
          <a:ln w="9525">
            <a:noFill/>
            <a:miter lim="800000"/>
            <a:headEnd/>
            <a:tailEnd/>
          </a:ln>
        </p:spPr>
        <p:txBody>
          <a:bodyPr vert="horz" wrap="square" lIns="38100" tIns="38100" rIns="38100" bIns="38100" numCol="1" anchor="t" anchorCtr="0" compatLnSpc="1">
            <a:prstTxWarp prst="textNoShape">
              <a:avLst/>
            </a:prstTxWarp>
          </a:bodyPr>
          <a:lstStyle/>
          <a:p>
            <a:pPr lvl="0"/>
            <a:r>
              <a:rPr lang="en-US">
                <a:sym typeface="Calibri Bold" charset="0"/>
              </a:rPr>
              <a:t>Click to edit Master text styles</a:t>
            </a:r>
          </a:p>
          <a:p>
            <a:pPr lvl="1"/>
            <a:r>
              <a:rPr lang="en-US">
                <a:sym typeface="Calibri" charset="0"/>
              </a:rPr>
              <a:t>Second level</a:t>
            </a:r>
          </a:p>
          <a:p>
            <a:pPr lvl="2"/>
            <a:r>
              <a:rPr lang="en-US">
                <a:sym typeface="Calibri" charset="0"/>
              </a:rPr>
              <a:t>Third level</a:t>
            </a:r>
          </a:p>
          <a:p>
            <a:pPr lvl="3"/>
            <a:r>
              <a:rPr lang="en-US">
                <a:sym typeface="Calibri" charset="0"/>
              </a:rPr>
              <a:t>Fourth level</a:t>
            </a:r>
          </a:p>
          <a:p>
            <a:pPr lvl="4"/>
            <a:r>
              <a:rPr lang="en-US">
                <a:sym typeface="Calibri" charset="0"/>
              </a:rPr>
              <a:t>Fifth level</a:t>
            </a:r>
          </a:p>
        </p:txBody>
      </p:sp>
    </p:spTree>
    <p:extLst>
      <p:ext uri="{BB962C8B-B14F-4D97-AF65-F5344CB8AC3E}">
        <p14:creationId xmlns:p14="http://schemas.microsoft.com/office/powerpoint/2010/main" val="3651968802"/>
      </p:ext>
    </p:extLst>
  </p:cSld>
  <p:clrMap bg1="lt1" tx1="dk1" bg2="lt2" tx2="dk2" accent1="accent1" accent2="accent2" accent3="accent3" accent4="accent4" accent5="accent5" accent6="accent6" hlink="hlink" folHlink="folHlink"/>
  <p:sldLayoutIdLst>
    <p:sldLayoutId id="2147483667" r:id="rId1"/>
    <p:sldLayoutId id="2147483668" r:id="rId2"/>
  </p:sldLayoutIdLst>
  <p:transition/>
  <p:txStyles>
    <p:titleStyle>
      <a:lvl1pPr algn="l" rtl="0" eaLnBrk="0" fontAlgn="base" hangingPunct="0">
        <a:spcBef>
          <a:spcPct val="0"/>
        </a:spcBef>
        <a:spcAft>
          <a:spcPct val="0"/>
        </a:spcAft>
        <a:defRPr sz="3600">
          <a:solidFill>
            <a:schemeClr val="tx1"/>
          </a:solidFill>
          <a:latin typeface="+mj-lt"/>
          <a:ea typeface="+mj-ea"/>
          <a:cs typeface="+mj-cs"/>
          <a:sym typeface="Calibri Bold" charset="0"/>
        </a:defRPr>
      </a:lvl1pPr>
      <a:lvl2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2pPr>
      <a:lvl3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3pPr>
      <a:lvl4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4pPr>
      <a:lvl5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5pPr>
      <a:lvl6pPr marL="4572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6pPr>
      <a:lvl7pPr marL="9144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7pPr>
      <a:lvl8pPr marL="13716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8pPr>
      <a:lvl9pPr marL="18288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9pPr>
    </p:titleStyle>
    <p:bodyStyle>
      <a:lvl1pPr marL="254000" indent="-254000" algn="l" rtl="0" eaLnBrk="0" fontAlgn="base" hangingPunct="0">
        <a:spcBef>
          <a:spcPts val="600"/>
        </a:spcBef>
        <a:spcAft>
          <a:spcPct val="0"/>
        </a:spcAft>
        <a:buClr>
          <a:srgbClr val="990000"/>
        </a:buClr>
        <a:buSzPct val="60000"/>
        <a:buFont typeface="Wingdings 2" charset="2"/>
        <a:buChar char="¢"/>
        <a:defRPr sz="2400">
          <a:solidFill>
            <a:schemeClr val="tx1"/>
          </a:solidFill>
          <a:latin typeface="+mn-lt"/>
          <a:ea typeface="+mn-ea"/>
          <a:cs typeface="+mn-cs"/>
          <a:sym typeface="Calibri Bold" charset="0"/>
        </a:defRPr>
      </a:lvl1pPr>
      <a:lvl2pPr marL="514350" indent="-234950" algn="l" rtl="0" eaLnBrk="0" fontAlgn="base" hangingPunct="0">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2pPr>
      <a:lvl3pPr marL="800100" indent="-203200" algn="l" rtl="0" eaLnBrk="0" fontAlgn="base" hangingPunct="0">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3pPr>
      <a:lvl4pPr marL="11430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4pPr>
      <a:lvl5pPr marL="14605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pcbunn.cithep.caltech.edu/presentations/giod_status_sep97/tsld013.htm"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hyperlink" Target="https://www.forbes.com/sites/bernardmarr/2018/05/21/how-much-data-do-we-create-every-day-the-m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hyperlink" Target="https://www.forbes.com/sites/bernardmarr/2018/05/21/how-much-data-do-we-create-every-day-the-mind-blowing-stats-everyone-should-read/#3f9560a160ba" TargetMode="External"/><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9220" descr="101010 data lines to infinity">
            <a:extLst>
              <a:ext uri="{FF2B5EF4-FFF2-40B4-BE49-F238E27FC236}">
                <a16:creationId xmlns:a16="http://schemas.microsoft.com/office/drawing/2014/main" id="{88290E22-6165-4E3E-A2FB-F70CCFF63C14}"/>
              </a:ext>
            </a:extLst>
          </p:cNvPr>
          <p:cNvPicPr>
            <a:picLocks noChangeAspect="1"/>
          </p:cNvPicPr>
          <p:nvPr/>
        </p:nvPicPr>
        <p:blipFill rotWithShape="1">
          <a:blip r:embed="rId2"/>
          <a:srcRect t="13127"/>
          <a:stretch/>
        </p:blipFill>
        <p:spPr>
          <a:xfrm>
            <a:off x="20" y="10"/>
            <a:ext cx="12191980" cy="6857990"/>
          </a:xfrm>
          <a:prstGeom prst="rect">
            <a:avLst/>
          </a:prstGeom>
        </p:spPr>
      </p:pic>
      <p:sp>
        <p:nvSpPr>
          <p:cNvPr id="8" name="Freeform: Shape 7">
            <a:extLst>
              <a:ext uri="{FF2B5EF4-FFF2-40B4-BE49-F238E27FC236}">
                <a16:creationId xmlns:a16="http://schemas.microsoft.com/office/drawing/2014/main" id="{6B3BAD04-E614-4C16-8360-019FCF004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bject 2"/>
          <p:cNvSpPr txBox="1">
            <a:spLocks noGrp="1"/>
          </p:cNvSpPr>
          <p:nvPr>
            <p:ph type="title"/>
          </p:nvPr>
        </p:nvSpPr>
        <p:spPr>
          <a:xfrm>
            <a:off x="841248" y="4199861"/>
            <a:ext cx="8856059" cy="1336826"/>
          </a:xfrm>
          <a:prstGeom prst="rect">
            <a:avLst/>
          </a:prstGeom>
        </p:spPr>
        <p:txBody>
          <a:bodyPr vert="horz" lIns="91440" tIns="45720" rIns="91440" bIns="45720" rtlCol="0" anchor="b">
            <a:normAutofit fontScale="90000"/>
          </a:bodyPr>
          <a:lstStyle/>
          <a:p>
            <a:pPr marL="12700" algn="l" rtl="0">
              <a:lnSpc>
                <a:spcPct val="90000"/>
              </a:lnSpc>
              <a:spcBef>
                <a:spcPct val="0"/>
              </a:spcBef>
            </a:pPr>
            <a:r>
              <a:rPr lang="en-US" sz="5400" kern="1200" spc="-15" dirty="0">
                <a:solidFill>
                  <a:srgbClr val="FFFFFF"/>
                </a:solidFill>
                <a:latin typeface="+mj-lt"/>
                <a:cs typeface="+mj-cs"/>
              </a:rPr>
              <a:t>Lecture</a:t>
            </a:r>
            <a:r>
              <a:rPr lang="en-US" sz="5400" kern="1200" spc="-100" dirty="0">
                <a:solidFill>
                  <a:srgbClr val="FFFFFF"/>
                </a:solidFill>
                <a:latin typeface="+mj-lt"/>
                <a:cs typeface="+mj-cs"/>
              </a:rPr>
              <a:t> 4: Bits, Bytes, and Integers</a:t>
            </a:r>
            <a:br>
              <a:rPr lang="en-US" sz="5400" kern="1200" spc="-100" dirty="0">
                <a:solidFill>
                  <a:srgbClr val="FFFFFF"/>
                </a:solidFill>
                <a:latin typeface="+mj-lt"/>
                <a:cs typeface="+mj-cs"/>
              </a:rPr>
            </a:br>
            <a:r>
              <a:rPr lang="en-US" sz="5400" kern="1200" spc="-100" dirty="0">
                <a:solidFill>
                  <a:srgbClr val="FFFFFF"/>
                </a:solidFill>
                <a:latin typeface="+mj-lt"/>
                <a:cs typeface="+mj-cs"/>
              </a:rPr>
              <a:t>Byte Ordering, Endianness</a:t>
            </a:r>
            <a:endParaRPr lang="en-US" sz="5400" kern="1200" dirty="0">
              <a:solidFill>
                <a:srgbClr val="FFFFFF"/>
              </a:solidFill>
              <a:latin typeface="+mj-lt"/>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47B913E-4E01-1F27-7547-DC88AAEEEC16}"/>
              </a:ext>
            </a:extLst>
          </p:cNvPr>
          <p:cNvPicPr>
            <a:picLocks noChangeAspect="1"/>
          </p:cNvPicPr>
          <p:nvPr/>
        </p:nvPicPr>
        <p:blipFill>
          <a:blip r:embed="rId2"/>
          <a:stretch>
            <a:fillRect/>
          </a:stretch>
        </p:blipFill>
        <p:spPr>
          <a:xfrm>
            <a:off x="643467" y="2283968"/>
            <a:ext cx="10905066" cy="2290062"/>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75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6938" y="1676400"/>
            <a:ext cx="10513061" cy="3056286"/>
          </a:xfrm>
          <a:prstGeom prst="rect">
            <a:avLst/>
          </a:prstGeom>
        </p:spPr>
        <p:txBody>
          <a:bodyPr vert="horz" wrap="square" lIns="0" tIns="43815" rIns="0" bIns="0" rtlCol="0">
            <a:spAutoFit/>
          </a:bodyPr>
          <a:lstStyle/>
          <a:p>
            <a:pPr marL="241300" marR="730250" indent="-228600">
              <a:lnSpc>
                <a:spcPts val="1939"/>
              </a:lnSpc>
              <a:spcBef>
                <a:spcPts val="345"/>
              </a:spcBef>
              <a:buFont typeface="Arial"/>
              <a:buChar char="•"/>
              <a:tabLst>
                <a:tab pos="240665" algn="l"/>
                <a:tab pos="241300" algn="l"/>
              </a:tabLst>
            </a:pPr>
            <a:r>
              <a:rPr lang="en-US" sz="2400" spc="-5" dirty="0">
                <a:latin typeface="Times New Roman"/>
                <a:cs typeface="Times New Roman"/>
              </a:rPr>
              <a:t>Rather</a:t>
            </a:r>
            <a:r>
              <a:rPr lang="en-US" sz="2400" spc="10" dirty="0">
                <a:latin typeface="Times New Roman"/>
                <a:cs typeface="Times New Roman"/>
              </a:rPr>
              <a:t> </a:t>
            </a:r>
            <a:r>
              <a:rPr lang="en-US" sz="2400" spc="-5" dirty="0">
                <a:latin typeface="Times New Roman"/>
                <a:cs typeface="Times New Roman"/>
              </a:rPr>
              <a:t>than</a:t>
            </a:r>
            <a:r>
              <a:rPr lang="en-US" sz="2400" spc="10" dirty="0">
                <a:latin typeface="Times New Roman"/>
                <a:cs typeface="Times New Roman"/>
              </a:rPr>
              <a:t> </a:t>
            </a:r>
            <a:r>
              <a:rPr lang="en-US" sz="2400" spc="-5" dirty="0">
                <a:latin typeface="Times New Roman"/>
                <a:cs typeface="Times New Roman"/>
              </a:rPr>
              <a:t>accessing</a:t>
            </a:r>
            <a:r>
              <a:rPr lang="en-US" sz="2400" spc="10" dirty="0">
                <a:latin typeface="Times New Roman"/>
                <a:cs typeface="Times New Roman"/>
              </a:rPr>
              <a:t> </a:t>
            </a:r>
            <a:r>
              <a:rPr lang="en-US" sz="2400" spc="-5" dirty="0">
                <a:latin typeface="Times New Roman"/>
                <a:cs typeface="Times New Roman"/>
              </a:rPr>
              <a:t>individual</a:t>
            </a:r>
            <a:r>
              <a:rPr lang="en-US" sz="2400" spc="5" dirty="0">
                <a:latin typeface="Times New Roman"/>
                <a:cs typeface="Times New Roman"/>
              </a:rPr>
              <a:t> </a:t>
            </a:r>
            <a:r>
              <a:rPr lang="en-US" sz="2400" spc="-5" dirty="0">
                <a:latin typeface="Times New Roman"/>
                <a:cs typeface="Times New Roman"/>
              </a:rPr>
              <a:t>bits</a:t>
            </a:r>
            <a:r>
              <a:rPr lang="en-US" sz="2400" spc="10" dirty="0">
                <a:latin typeface="Times New Roman"/>
                <a:cs typeface="Times New Roman"/>
              </a:rPr>
              <a:t> </a:t>
            </a:r>
            <a:r>
              <a:rPr lang="en-US" sz="2400" spc="-5" dirty="0">
                <a:latin typeface="Times New Roman"/>
                <a:cs typeface="Times New Roman"/>
              </a:rPr>
              <a:t>in</a:t>
            </a:r>
            <a:r>
              <a:rPr lang="en-US" sz="2400" spc="5" dirty="0">
                <a:latin typeface="Times New Roman"/>
                <a:cs typeface="Times New Roman"/>
              </a:rPr>
              <a:t> </a:t>
            </a:r>
            <a:r>
              <a:rPr lang="en-US" sz="2400" spc="-20" dirty="0">
                <a:latin typeface="Times New Roman"/>
                <a:cs typeface="Times New Roman"/>
              </a:rPr>
              <a:t>memory,</a:t>
            </a:r>
            <a:r>
              <a:rPr lang="en-US" sz="2400" spc="20" dirty="0">
                <a:latin typeface="Times New Roman"/>
                <a:cs typeface="Times New Roman"/>
              </a:rPr>
              <a:t> </a:t>
            </a:r>
            <a:r>
              <a:rPr lang="en-US" sz="2400" spc="-5" dirty="0">
                <a:latin typeface="Times New Roman"/>
                <a:cs typeface="Times New Roman"/>
              </a:rPr>
              <a:t>most</a:t>
            </a:r>
            <a:r>
              <a:rPr lang="en-US" sz="2400" dirty="0">
                <a:latin typeface="Times New Roman"/>
                <a:cs typeface="Times New Roman"/>
              </a:rPr>
              <a:t> </a:t>
            </a:r>
            <a:r>
              <a:rPr lang="en-US" sz="2400" spc="-5" dirty="0">
                <a:latin typeface="Times New Roman"/>
                <a:cs typeface="Times New Roman"/>
              </a:rPr>
              <a:t>computers</a:t>
            </a:r>
            <a:r>
              <a:rPr lang="en-US" sz="2400" spc="10" dirty="0">
                <a:latin typeface="Times New Roman"/>
                <a:cs typeface="Times New Roman"/>
              </a:rPr>
              <a:t> </a:t>
            </a:r>
            <a:r>
              <a:rPr lang="en-US" sz="2400" dirty="0">
                <a:latin typeface="Times New Roman"/>
                <a:cs typeface="Times New Roman"/>
              </a:rPr>
              <a:t>use</a:t>
            </a:r>
            <a:r>
              <a:rPr lang="en-US" sz="2400" spc="10" dirty="0">
                <a:latin typeface="Times New Roman"/>
                <a:cs typeface="Times New Roman"/>
              </a:rPr>
              <a:t> </a:t>
            </a:r>
            <a:r>
              <a:rPr lang="en-US" sz="2400" b="1" spc="-5" dirty="0">
                <a:solidFill>
                  <a:srgbClr val="C00000"/>
                </a:solidFill>
                <a:latin typeface="Times New Roman"/>
                <a:cs typeface="Times New Roman"/>
              </a:rPr>
              <a:t>blocks</a:t>
            </a:r>
            <a:r>
              <a:rPr lang="en-US" sz="2400" b="1" spc="5" dirty="0">
                <a:solidFill>
                  <a:srgbClr val="C00000"/>
                </a:solidFill>
                <a:latin typeface="Times New Roman"/>
                <a:cs typeface="Times New Roman"/>
              </a:rPr>
              <a:t> </a:t>
            </a:r>
            <a:r>
              <a:rPr lang="en-US" sz="2400" b="1" dirty="0">
                <a:solidFill>
                  <a:srgbClr val="C00000"/>
                </a:solidFill>
                <a:latin typeface="Times New Roman"/>
                <a:cs typeface="Times New Roman"/>
              </a:rPr>
              <a:t>of</a:t>
            </a:r>
            <a:r>
              <a:rPr lang="en-US" sz="2400" b="1" spc="5" dirty="0">
                <a:solidFill>
                  <a:srgbClr val="C00000"/>
                </a:solidFill>
                <a:latin typeface="Times New Roman"/>
                <a:cs typeface="Times New Roman"/>
              </a:rPr>
              <a:t> </a:t>
            </a:r>
            <a:r>
              <a:rPr lang="en-US" sz="2400" b="1" dirty="0">
                <a:solidFill>
                  <a:srgbClr val="C00000"/>
                </a:solidFill>
                <a:latin typeface="Times New Roman"/>
                <a:cs typeface="Times New Roman"/>
              </a:rPr>
              <a:t>8</a:t>
            </a:r>
            <a:r>
              <a:rPr lang="en-US" sz="2400" b="1" spc="10" dirty="0">
                <a:solidFill>
                  <a:srgbClr val="C00000"/>
                </a:solidFill>
                <a:latin typeface="Times New Roman"/>
                <a:cs typeface="Times New Roman"/>
              </a:rPr>
              <a:t> </a:t>
            </a:r>
            <a:r>
              <a:rPr lang="en-US" sz="2400" b="1" spc="-5" dirty="0">
                <a:solidFill>
                  <a:srgbClr val="C00000"/>
                </a:solidFill>
                <a:latin typeface="Times New Roman"/>
                <a:cs typeface="Times New Roman"/>
              </a:rPr>
              <a:t>bits, </a:t>
            </a:r>
            <a:r>
              <a:rPr lang="en-US" sz="2400" b="1" dirty="0">
                <a:solidFill>
                  <a:srgbClr val="C00000"/>
                </a:solidFill>
                <a:latin typeface="Times New Roman"/>
                <a:cs typeface="Times New Roman"/>
              </a:rPr>
              <a:t>or</a:t>
            </a:r>
            <a:r>
              <a:rPr lang="en-US" sz="2400" b="1" spc="-30" dirty="0">
                <a:solidFill>
                  <a:srgbClr val="C00000"/>
                </a:solidFill>
                <a:latin typeface="Times New Roman"/>
                <a:cs typeface="Times New Roman"/>
              </a:rPr>
              <a:t> </a:t>
            </a:r>
            <a:r>
              <a:rPr lang="en-US" sz="2400" b="1" i="1" spc="-5" dirty="0">
                <a:solidFill>
                  <a:srgbClr val="C00000"/>
                </a:solidFill>
                <a:latin typeface="Times New Roman"/>
                <a:cs typeface="Times New Roman"/>
              </a:rPr>
              <a:t>bytes</a:t>
            </a:r>
            <a:r>
              <a:rPr lang="en-US" sz="2400" spc="-5" dirty="0">
                <a:latin typeface="Times New Roman"/>
                <a:cs typeface="Times New Roman"/>
              </a:rPr>
              <a:t>,</a:t>
            </a:r>
            <a:r>
              <a:rPr lang="en-US" sz="2400" spc="10" dirty="0">
                <a:latin typeface="Times New Roman"/>
                <a:cs typeface="Times New Roman"/>
              </a:rPr>
              <a:t> </a:t>
            </a:r>
            <a:r>
              <a:rPr lang="en-US" sz="2400" spc="-5" dirty="0">
                <a:latin typeface="Times New Roman"/>
                <a:cs typeface="Times New Roman"/>
              </a:rPr>
              <a:t>as</a:t>
            </a:r>
            <a:r>
              <a:rPr lang="en-US" sz="2400" spc="5" dirty="0">
                <a:latin typeface="Times New Roman"/>
                <a:cs typeface="Times New Roman"/>
              </a:rPr>
              <a:t> </a:t>
            </a:r>
            <a:r>
              <a:rPr lang="en-US" sz="2400" spc="-5" dirty="0">
                <a:latin typeface="Times New Roman"/>
                <a:cs typeface="Times New Roman"/>
              </a:rPr>
              <a:t>the </a:t>
            </a:r>
            <a:r>
              <a:rPr lang="en-US" sz="2400" spc="-434" dirty="0">
                <a:latin typeface="Times New Roman"/>
                <a:cs typeface="Times New Roman"/>
              </a:rPr>
              <a:t> </a:t>
            </a:r>
            <a:r>
              <a:rPr lang="en-US" sz="2400" spc="-5" dirty="0">
                <a:latin typeface="Times New Roman"/>
                <a:cs typeface="Times New Roman"/>
              </a:rPr>
              <a:t>smallest addressable</a:t>
            </a:r>
            <a:r>
              <a:rPr lang="en-US" sz="2400" dirty="0">
                <a:latin typeface="Times New Roman"/>
                <a:cs typeface="Times New Roman"/>
              </a:rPr>
              <a:t> </a:t>
            </a:r>
            <a:r>
              <a:rPr lang="en-US" sz="2400" spc="-5" dirty="0">
                <a:latin typeface="Times New Roman"/>
                <a:cs typeface="Times New Roman"/>
              </a:rPr>
              <a:t>unit</a:t>
            </a:r>
            <a:r>
              <a:rPr lang="en-US" sz="2400" dirty="0">
                <a:latin typeface="Times New Roman"/>
                <a:cs typeface="Times New Roman"/>
              </a:rPr>
              <a:t> of </a:t>
            </a:r>
            <a:r>
              <a:rPr lang="en-US" sz="2400" spc="-20" dirty="0">
                <a:latin typeface="Times New Roman"/>
                <a:cs typeface="Times New Roman"/>
              </a:rPr>
              <a:t>memory. A machine-level program views memory as a </a:t>
            </a:r>
            <a:r>
              <a:rPr lang="en-US" sz="2400" b="1" spc="-20" dirty="0">
                <a:solidFill>
                  <a:srgbClr val="C00000"/>
                </a:solidFill>
                <a:latin typeface="Times New Roman"/>
                <a:cs typeface="Times New Roman"/>
              </a:rPr>
              <a:t>very large array of bytes</a:t>
            </a:r>
            <a:r>
              <a:rPr lang="en-US" sz="2400" spc="-20" dirty="0">
                <a:latin typeface="Times New Roman"/>
                <a:cs typeface="Times New Roman"/>
              </a:rPr>
              <a:t>, referred to as </a:t>
            </a:r>
            <a:r>
              <a:rPr lang="en-US" sz="2400" b="1" spc="-20" dirty="0">
                <a:solidFill>
                  <a:srgbClr val="C00000"/>
                </a:solidFill>
                <a:latin typeface="Times New Roman"/>
                <a:cs typeface="Times New Roman"/>
              </a:rPr>
              <a:t>virtual memory</a:t>
            </a:r>
            <a:r>
              <a:rPr lang="en-US" sz="2400" spc="-20" dirty="0">
                <a:latin typeface="Times New Roman"/>
                <a:cs typeface="Times New Roman"/>
              </a:rPr>
              <a:t>. Every byte of memory is identified by a unique number, known as its </a:t>
            </a:r>
            <a:r>
              <a:rPr lang="en-US" sz="2400" b="1" spc="-20" dirty="0">
                <a:solidFill>
                  <a:srgbClr val="C00000"/>
                </a:solidFill>
                <a:latin typeface="Times New Roman"/>
                <a:cs typeface="Times New Roman"/>
              </a:rPr>
              <a:t>address</a:t>
            </a:r>
            <a:r>
              <a:rPr lang="en-US" sz="2400" spc="-20" dirty="0">
                <a:latin typeface="Times New Roman"/>
                <a:cs typeface="Times New Roman"/>
              </a:rPr>
              <a:t>, and the set of all possible addresses is known as the </a:t>
            </a:r>
            <a:r>
              <a:rPr lang="en-US" sz="2400" b="1" spc="-20" dirty="0">
                <a:solidFill>
                  <a:srgbClr val="C00000"/>
                </a:solidFill>
                <a:latin typeface="Times New Roman"/>
                <a:cs typeface="Times New Roman"/>
              </a:rPr>
              <a:t>virtual address space</a:t>
            </a:r>
            <a:r>
              <a:rPr lang="en-US" sz="2400" spc="-20" dirty="0">
                <a:latin typeface="Times New Roman"/>
                <a:cs typeface="Times New Roman"/>
              </a:rPr>
              <a:t>.</a:t>
            </a:r>
          </a:p>
          <a:p>
            <a:pPr marL="241300" marR="730250" indent="-228600">
              <a:lnSpc>
                <a:spcPts val="1939"/>
              </a:lnSpc>
              <a:spcBef>
                <a:spcPts val="345"/>
              </a:spcBef>
              <a:buFont typeface="Arial"/>
              <a:buChar char="•"/>
              <a:tabLst>
                <a:tab pos="240665" algn="l"/>
                <a:tab pos="241300" algn="l"/>
              </a:tabLst>
            </a:pPr>
            <a:endParaRPr lang="en-US" sz="2400" spc="-20" dirty="0">
              <a:latin typeface="Times New Roman"/>
              <a:cs typeface="Times New Roman"/>
            </a:endParaRPr>
          </a:p>
          <a:p>
            <a:pPr marL="241300" marR="730250" indent="-228600">
              <a:lnSpc>
                <a:spcPts val="1939"/>
              </a:lnSpc>
              <a:spcBef>
                <a:spcPts val="345"/>
              </a:spcBef>
              <a:buFont typeface="Arial"/>
              <a:buChar char="•"/>
              <a:tabLst>
                <a:tab pos="240665" algn="l"/>
                <a:tab pos="241300" algn="l"/>
              </a:tabLst>
            </a:pPr>
            <a:r>
              <a:rPr lang="en-US" sz="2400" dirty="0">
                <a:latin typeface="Times New Roman"/>
                <a:cs typeface="Times New Roman"/>
              </a:rPr>
              <a:t>As indicated by its name, this virtual address space is just a </a:t>
            </a:r>
            <a:r>
              <a:rPr lang="en-US" sz="2400" b="1" dirty="0">
                <a:solidFill>
                  <a:srgbClr val="C00000"/>
                </a:solidFill>
                <a:latin typeface="Times New Roman"/>
                <a:cs typeface="Times New Roman"/>
              </a:rPr>
              <a:t>conceptual image </a:t>
            </a:r>
            <a:r>
              <a:rPr lang="en-US" sz="2400" dirty="0">
                <a:latin typeface="Times New Roman"/>
                <a:cs typeface="Times New Roman"/>
              </a:rPr>
              <a:t>presented to the machine-level program. The actual implementation uses a combination of dynamic random access memory (DRAM), flash memory, disk storage, special hardware, and operating system software to provide the program with what appears to be a monolithic byte array.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09600" y="762000"/>
            <a:ext cx="11049000" cy="4107856"/>
          </a:xfrm>
          <a:prstGeom prst="rect">
            <a:avLst/>
          </a:prstGeom>
        </p:spPr>
        <p:txBody>
          <a:bodyPr vert="horz" wrap="square" lIns="0" tIns="43815" rIns="0" bIns="0" rtlCol="0">
            <a:spAutoFit/>
          </a:bodyPr>
          <a:lstStyle/>
          <a:p>
            <a:pPr marL="241300" marR="730250" indent="-228600">
              <a:lnSpc>
                <a:spcPts val="1939"/>
              </a:lnSpc>
              <a:spcBef>
                <a:spcPts val="345"/>
              </a:spcBef>
              <a:buFont typeface="Arial"/>
              <a:buChar char="•"/>
              <a:tabLst>
                <a:tab pos="240665" algn="l"/>
                <a:tab pos="241300" algn="l"/>
              </a:tabLst>
            </a:pPr>
            <a:r>
              <a:rPr lang="en-US" sz="2400" dirty="0">
                <a:latin typeface="Times New Roman"/>
                <a:cs typeface="Times New Roman"/>
              </a:rPr>
              <a:t>The </a:t>
            </a:r>
            <a:r>
              <a:rPr lang="en-US" sz="2400" b="1" dirty="0">
                <a:solidFill>
                  <a:srgbClr val="C00000"/>
                </a:solidFill>
                <a:latin typeface="Times New Roman"/>
                <a:cs typeface="Times New Roman"/>
              </a:rPr>
              <a:t>compiler</a:t>
            </a:r>
            <a:r>
              <a:rPr lang="en-US" sz="2400" dirty="0">
                <a:latin typeface="Times New Roman"/>
                <a:cs typeface="Times New Roman"/>
              </a:rPr>
              <a:t> and run-time system partitions this memory space into more manageable units to store the different program objects, that is, program data, instructions, and control information.</a:t>
            </a:r>
          </a:p>
          <a:p>
            <a:pPr marL="12700" marR="730250">
              <a:lnSpc>
                <a:spcPts val="1939"/>
              </a:lnSpc>
              <a:spcBef>
                <a:spcPts val="345"/>
              </a:spcBef>
              <a:tabLst>
                <a:tab pos="240665" algn="l"/>
                <a:tab pos="241300" algn="l"/>
              </a:tabLst>
            </a:pPr>
            <a:endParaRPr lang="en-US" sz="2400" dirty="0">
              <a:latin typeface="Times New Roman"/>
              <a:cs typeface="Times New Roman"/>
            </a:endParaRPr>
          </a:p>
          <a:p>
            <a:pPr marL="241300" marR="730250" indent="-228600">
              <a:lnSpc>
                <a:spcPts val="1939"/>
              </a:lnSpc>
              <a:spcBef>
                <a:spcPts val="345"/>
              </a:spcBef>
              <a:buFont typeface="Arial"/>
              <a:buChar char="•"/>
              <a:tabLst>
                <a:tab pos="240665" algn="l"/>
                <a:tab pos="241300" algn="l"/>
              </a:tabLst>
            </a:pPr>
            <a:r>
              <a:rPr lang="en-US" sz="2400" dirty="0">
                <a:latin typeface="Times New Roman"/>
                <a:cs typeface="Times New Roman"/>
              </a:rPr>
              <a:t>Various mechanisms are used to allocate and manage the storage for different parts of the program. This management is all performed within the virtual address space. For example, the value of a pointer in C—whether it points to an integer, a structure, or some other program object—is the virtual address of the first byte of some block of storage. </a:t>
            </a:r>
          </a:p>
          <a:p>
            <a:pPr marL="241300" marR="730250" indent="-228600">
              <a:lnSpc>
                <a:spcPts val="1939"/>
              </a:lnSpc>
              <a:spcBef>
                <a:spcPts val="345"/>
              </a:spcBef>
              <a:buFont typeface="Arial"/>
              <a:buChar char="•"/>
              <a:tabLst>
                <a:tab pos="240665" algn="l"/>
                <a:tab pos="241300" algn="l"/>
              </a:tabLst>
            </a:pPr>
            <a:endParaRPr lang="en-US" sz="2400" dirty="0">
              <a:latin typeface="Times New Roman"/>
              <a:cs typeface="Times New Roman"/>
            </a:endParaRPr>
          </a:p>
          <a:p>
            <a:pPr marL="241300" marR="730250" indent="-228600">
              <a:lnSpc>
                <a:spcPts val="1939"/>
              </a:lnSpc>
              <a:spcBef>
                <a:spcPts val="345"/>
              </a:spcBef>
              <a:buFont typeface="Arial"/>
              <a:buChar char="•"/>
              <a:tabLst>
                <a:tab pos="240665" algn="l"/>
                <a:tab pos="241300" algn="l"/>
              </a:tabLst>
            </a:pPr>
            <a:r>
              <a:rPr lang="en-US" sz="2400" dirty="0">
                <a:latin typeface="Times New Roman"/>
                <a:cs typeface="Times New Roman"/>
              </a:rPr>
              <a:t>The C compiler also associates type information with each pointer, so that it can generate different machine-level code to access the value stored at the location designated by the pointer depending on the type of that value. Although the C compiler maintains this type information, </a:t>
            </a:r>
            <a:r>
              <a:rPr lang="en-US" sz="2400" b="1" dirty="0">
                <a:latin typeface="Times New Roman"/>
                <a:cs typeface="Times New Roman"/>
              </a:rPr>
              <a:t>the actual machine-level program it generates has no information about data types. It simply treats each program object as a block of bytes and the program itself as a sequence of bytes.</a:t>
            </a:r>
          </a:p>
        </p:txBody>
      </p:sp>
    </p:spTree>
    <p:extLst>
      <p:ext uri="{BB962C8B-B14F-4D97-AF65-F5344CB8AC3E}">
        <p14:creationId xmlns:p14="http://schemas.microsoft.com/office/powerpoint/2010/main" val="536072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2CF3-FF6A-A060-2194-FEA0319E242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A6B7138-0B30-096E-3240-D2DD0DDF275B}"/>
              </a:ext>
            </a:extLst>
          </p:cNvPr>
          <p:cNvSpPr>
            <a:spLocks noGrp="1"/>
          </p:cNvSpPr>
          <p:nvPr>
            <p:ph type="body" idx="1"/>
          </p:nvPr>
        </p:nvSpPr>
        <p:spPr>
          <a:xfrm>
            <a:off x="533400" y="1524000"/>
            <a:ext cx="10526797" cy="2215991"/>
          </a:xfrm>
        </p:spPr>
        <p:txBody>
          <a:bodyPr/>
          <a:lstStyle/>
          <a:p>
            <a:r>
              <a:rPr lang="en-US" dirty="0">
                <a:latin typeface="Times New Roman" panose="02020603050405020304" pitchFamily="18" charset="0"/>
                <a:cs typeface="Times New Roman" panose="02020603050405020304" pitchFamily="18" charset="0"/>
              </a:rPr>
              <a:t>Every computer has a word size, indicating the nominal size of pointer data. Since a virtual address is encoded by such a word, the most important system parameter determined by the word size is the maximum size of the virtual address space. That is, for a machine with a w-bit word size, </a:t>
            </a:r>
            <a:r>
              <a:rPr lang="en-US" b="1" dirty="0">
                <a:latin typeface="Times New Roman" panose="02020603050405020304" pitchFamily="18" charset="0"/>
                <a:cs typeface="Times New Roman" panose="02020603050405020304" pitchFamily="18" charset="0"/>
              </a:rPr>
              <a:t>the virtual addresses can range from 0 to</a:t>
            </a:r>
          </a:p>
          <a:p>
            <a:r>
              <a:rPr lang="en-US" b="1" dirty="0">
                <a:latin typeface="Times New Roman" panose="02020603050405020304" pitchFamily="18" charset="0"/>
                <a:cs typeface="Times New Roman" panose="02020603050405020304" pitchFamily="18" charset="0"/>
              </a:rPr>
              <a:t>2^w − 1, giving the program access to at most 2^w bytes.</a:t>
            </a: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pPr algn="l"/>
            <a:r>
              <a:rPr lang="en-US" sz="1800" b="0" i="0" u="none" strike="noStrike" baseline="0" dirty="0">
                <a:latin typeface="Times New Roman" panose="02020603050405020304" pitchFamily="18" charset="0"/>
                <a:cs typeface="Times New Roman" panose="02020603050405020304" pitchFamily="18" charset="0"/>
              </a:rPr>
              <a:t>A 32-bit word size limits the virtual address space to 4 gigabytes (written 4 GB), that is, just over 4 × 10^9 bytes. Scaling up to a 64-bit word size leads to a virtual address space of 16 </a:t>
            </a:r>
            <a:r>
              <a:rPr lang="en-US" sz="1800" b="0" i="1" u="none" strike="noStrike" baseline="0" dirty="0">
                <a:latin typeface="Times New Roman" panose="02020603050405020304" pitchFamily="18" charset="0"/>
                <a:cs typeface="Times New Roman" panose="02020603050405020304" pitchFamily="18" charset="0"/>
              </a:rPr>
              <a:t>exabytes</a:t>
            </a:r>
            <a:r>
              <a:rPr lang="en-US" sz="1800" b="0" i="0" u="none" strike="noStrike" baseline="0" dirty="0">
                <a:latin typeface="Times New Roman" panose="02020603050405020304" pitchFamily="18" charset="0"/>
                <a:cs typeface="Times New Roman" panose="02020603050405020304" pitchFamily="18" charset="0"/>
              </a:rPr>
              <a:t>, or around 1</a:t>
            </a:r>
            <a:r>
              <a:rPr lang="en-US" sz="1800" b="0" i="1" u="none" strike="noStrike" baseline="0" dirty="0">
                <a:latin typeface="Times New Roman" panose="02020603050405020304" pitchFamily="18" charset="0"/>
                <a:cs typeface="Times New Roman" panose="02020603050405020304" pitchFamily="18" charset="0"/>
              </a:rPr>
              <a:t>.</a:t>
            </a:r>
            <a:r>
              <a:rPr lang="en-US" sz="1800" b="0" i="0" u="none" strike="noStrike" baseline="0" dirty="0">
                <a:latin typeface="Times New Roman" panose="02020603050405020304" pitchFamily="18" charset="0"/>
                <a:cs typeface="Times New Roman" panose="02020603050405020304" pitchFamily="18" charset="0"/>
              </a:rPr>
              <a:t>84 × 10^19 bytes.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82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10584"/>
            <a:ext cx="4603750" cy="695960"/>
          </a:xfrm>
          <a:prstGeom prst="rect">
            <a:avLst/>
          </a:prstGeom>
        </p:spPr>
        <p:txBody>
          <a:bodyPr vert="horz" wrap="square" lIns="0" tIns="12065" rIns="0" bIns="0" rtlCol="0">
            <a:spAutoFit/>
          </a:bodyPr>
          <a:lstStyle/>
          <a:p>
            <a:pPr marL="12700">
              <a:lnSpc>
                <a:spcPct val="100000"/>
              </a:lnSpc>
              <a:spcBef>
                <a:spcPts val="95"/>
              </a:spcBef>
            </a:pPr>
            <a:r>
              <a:rPr spc="-5" dirty="0"/>
              <a:t>Memory</a:t>
            </a:r>
            <a:r>
              <a:rPr spc="-45" dirty="0"/>
              <a:t> Technology</a:t>
            </a:r>
          </a:p>
        </p:txBody>
      </p:sp>
      <p:sp>
        <p:nvSpPr>
          <p:cNvPr id="3" name="object 3"/>
          <p:cNvSpPr txBox="1"/>
          <p:nvPr/>
        </p:nvSpPr>
        <p:spPr>
          <a:xfrm>
            <a:off x="2656155" y="3255375"/>
            <a:ext cx="558165" cy="228600"/>
          </a:xfrm>
          <a:prstGeom prst="rect">
            <a:avLst/>
          </a:prstGeom>
        </p:spPr>
        <p:txBody>
          <a:bodyPr vert="horz" wrap="square" lIns="0" tIns="0" rIns="0" bIns="0" rtlCol="0">
            <a:spAutoFit/>
          </a:bodyPr>
          <a:lstStyle/>
          <a:p>
            <a:pPr>
              <a:lnSpc>
                <a:spcPts val="1710"/>
              </a:lnSpc>
            </a:pPr>
            <a:r>
              <a:rPr sz="1800" dirty="0">
                <a:latin typeface="Calibri"/>
                <a:cs typeface="Calibri"/>
              </a:rPr>
              <a:t>S</a:t>
            </a:r>
            <a:r>
              <a:rPr sz="1800" spc="-5" dirty="0">
                <a:latin typeface="Calibri"/>
                <a:cs typeface="Calibri"/>
              </a:rPr>
              <a:t>R</a:t>
            </a:r>
            <a:r>
              <a:rPr sz="1800" dirty="0">
                <a:latin typeface="Calibri"/>
                <a:cs typeface="Calibri"/>
              </a:rPr>
              <a:t>AM</a:t>
            </a:r>
            <a:endParaRPr sz="1800">
              <a:latin typeface="Calibri"/>
              <a:cs typeface="Calibri"/>
            </a:endParaRPr>
          </a:p>
        </p:txBody>
      </p:sp>
      <p:sp>
        <p:nvSpPr>
          <p:cNvPr id="4" name="object 4"/>
          <p:cNvSpPr txBox="1"/>
          <p:nvPr/>
        </p:nvSpPr>
        <p:spPr>
          <a:xfrm>
            <a:off x="2656383" y="3695887"/>
            <a:ext cx="593725" cy="228600"/>
          </a:xfrm>
          <a:prstGeom prst="rect">
            <a:avLst/>
          </a:prstGeom>
        </p:spPr>
        <p:txBody>
          <a:bodyPr vert="horz" wrap="square" lIns="0" tIns="0" rIns="0" bIns="0" rtlCol="0">
            <a:spAutoFit/>
          </a:bodyPr>
          <a:lstStyle/>
          <a:p>
            <a:pPr>
              <a:lnSpc>
                <a:spcPts val="1710"/>
              </a:lnSpc>
            </a:pPr>
            <a:r>
              <a:rPr sz="1800" dirty="0">
                <a:latin typeface="Calibri"/>
                <a:cs typeface="Calibri"/>
              </a:rPr>
              <a:t>DRAM</a:t>
            </a:r>
            <a:endParaRPr sz="1800">
              <a:latin typeface="Calibri"/>
              <a:cs typeface="Calibri"/>
            </a:endParaRPr>
          </a:p>
        </p:txBody>
      </p:sp>
      <p:sp>
        <p:nvSpPr>
          <p:cNvPr id="5" name="object 5"/>
          <p:cNvSpPr txBox="1"/>
          <p:nvPr/>
        </p:nvSpPr>
        <p:spPr>
          <a:xfrm>
            <a:off x="2656612" y="4136400"/>
            <a:ext cx="476884" cy="228600"/>
          </a:xfrm>
          <a:prstGeom prst="rect">
            <a:avLst/>
          </a:prstGeom>
        </p:spPr>
        <p:txBody>
          <a:bodyPr vert="horz" wrap="square" lIns="0" tIns="0" rIns="0" bIns="0" rtlCol="0">
            <a:spAutoFit/>
          </a:bodyPr>
          <a:lstStyle/>
          <a:p>
            <a:pPr>
              <a:lnSpc>
                <a:spcPts val="1710"/>
              </a:lnSpc>
            </a:pPr>
            <a:r>
              <a:rPr sz="1800" dirty="0">
                <a:latin typeface="Calibri"/>
                <a:cs typeface="Calibri"/>
              </a:rPr>
              <a:t>Fla</a:t>
            </a:r>
            <a:r>
              <a:rPr sz="1800" spc="-5" dirty="0">
                <a:latin typeface="Calibri"/>
                <a:cs typeface="Calibri"/>
              </a:rPr>
              <a:t>s</a:t>
            </a:r>
            <a:r>
              <a:rPr sz="1800" dirty="0">
                <a:latin typeface="Calibri"/>
                <a:cs typeface="Calibri"/>
              </a:rPr>
              <a:t>h</a:t>
            </a:r>
            <a:endParaRPr sz="1800">
              <a:latin typeface="Calibri"/>
              <a:cs typeface="Calibri"/>
            </a:endParaRPr>
          </a:p>
        </p:txBody>
      </p:sp>
      <p:sp>
        <p:nvSpPr>
          <p:cNvPr id="6" name="object 6"/>
          <p:cNvSpPr txBox="1"/>
          <p:nvPr/>
        </p:nvSpPr>
        <p:spPr>
          <a:xfrm>
            <a:off x="2656841" y="4576912"/>
            <a:ext cx="888365" cy="228600"/>
          </a:xfrm>
          <a:prstGeom prst="rect">
            <a:avLst/>
          </a:prstGeom>
        </p:spPr>
        <p:txBody>
          <a:bodyPr vert="horz" wrap="square" lIns="0" tIns="0" rIns="0" bIns="0" rtlCol="0">
            <a:spAutoFit/>
          </a:bodyPr>
          <a:lstStyle/>
          <a:p>
            <a:pPr>
              <a:lnSpc>
                <a:spcPts val="1710"/>
              </a:lnSpc>
            </a:pPr>
            <a:r>
              <a:rPr sz="1800" spc="-10" dirty="0">
                <a:latin typeface="Calibri"/>
                <a:cs typeface="Calibri"/>
              </a:rPr>
              <a:t>Hard</a:t>
            </a:r>
            <a:r>
              <a:rPr sz="1800" spc="-55" dirty="0">
                <a:latin typeface="Calibri"/>
                <a:cs typeface="Calibri"/>
              </a:rPr>
              <a:t> </a:t>
            </a:r>
            <a:r>
              <a:rPr sz="1800" spc="-5" dirty="0">
                <a:latin typeface="Calibri"/>
                <a:cs typeface="Calibri"/>
              </a:rPr>
              <a:t>Disk</a:t>
            </a:r>
            <a:endParaRPr sz="1800">
              <a:latin typeface="Calibri"/>
              <a:cs typeface="Calibri"/>
            </a:endParaRPr>
          </a:p>
        </p:txBody>
      </p:sp>
      <p:graphicFrame>
        <p:nvGraphicFramePr>
          <p:cNvPr id="7" name="object 7"/>
          <p:cNvGraphicFramePr>
            <a:graphicFrameLocks noGrp="1"/>
          </p:cNvGraphicFramePr>
          <p:nvPr/>
        </p:nvGraphicFramePr>
        <p:xfrm>
          <a:off x="2558182" y="2269419"/>
          <a:ext cx="8479784" cy="2642234"/>
        </p:xfrm>
        <a:graphic>
          <a:graphicData uri="http://schemas.openxmlformats.org/drawingml/2006/table">
            <a:tbl>
              <a:tblPr firstRow="1" bandRow="1">
                <a:tableStyleId>{2D5ABB26-0587-4C30-8999-92F81FD0307C}</a:tableStyleId>
              </a:tblPr>
              <a:tblGrid>
                <a:gridCol w="1914525">
                  <a:extLst>
                    <a:ext uri="{9D8B030D-6E8A-4147-A177-3AD203B41FA5}">
                      <a16:colId xmlns:a16="http://schemas.microsoft.com/office/drawing/2014/main" val="20000"/>
                    </a:ext>
                  </a:extLst>
                </a:gridCol>
                <a:gridCol w="205739">
                  <a:extLst>
                    <a:ext uri="{9D8B030D-6E8A-4147-A177-3AD203B41FA5}">
                      <a16:colId xmlns:a16="http://schemas.microsoft.com/office/drawing/2014/main" val="20001"/>
                    </a:ext>
                  </a:extLst>
                </a:gridCol>
                <a:gridCol w="1958339">
                  <a:extLst>
                    <a:ext uri="{9D8B030D-6E8A-4147-A177-3AD203B41FA5}">
                      <a16:colId xmlns:a16="http://schemas.microsoft.com/office/drawing/2014/main" val="20002"/>
                    </a:ext>
                  </a:extLst>
                </a:gridCol>
                <a:gridCol w="161289">
                  <a:extLst>
                    <a:ext uri="{9D8B030D-6E8A-4147-A177-3AD203B41FA5}">
                      <a16:colId xmlns:a16="http://schemas.microsoft.com/office/drawing/2014/main" val="20003"/>
                    </a:ext>
                  </a:extLst>
                </a:gridCol>
                <a:gridCol w="87629">
                  <a:extLst>
                    <a:ext uri="{9D8B030D-6E8A-4147-A177-3AD203B41FA5}">
                      <a16:colId xmlns:a16="http://schemas.microsoft.com/office/drawing/2014/main" val="20004"/>
                    </a:ext>
                  </a:extLst>
                </a:gridCol>
                <a:gridCol w="1913889">
                  <a:extLst>
                    <a:ext uri="{9D8B030D-6E8A-4147-A177-3AD203B41FA5}">
                      <a16:colId xmlns:a16="http://schemas.microsoft.com/office/drawing/2014/main" val="20005"/>
                    </a:ext>
                  </a:extLst>
                </a:gridCol>
                <a:gridCol w="118110">
                  <a:extLst>
                    <a:ext uri="{9D8B030D-6E8A-4147-A177-3AD203B41FA5}">
                      <a16:colId xmlns:a16="http://schemas.microsoft.com/office/drawing/2014/main" val="20006"/>
                    </a:ext>
                  </a:extLst>
                </a:gridCol>
                <a:gridCol w="104775">
                  <a:extLst>
                    <a:ext uri="{9D8B030D-6E8A-4147-A177-3AD203B41FA5}">
                      <a16:colId xmlns:a16="http://schemas.microsoft.com/office/drawing/2014/main" val="20007"/>
                    </a:ext>
                  </a:extLst>
                </a:gridCol>
                <a:gridCol w="1913889">
                  <a:extLst>
                    <a:ext uri="{9D8B030D-6E8A-4147-A177-3AD203B41FA5}">
                      <a16:colId xmlns:a16="http://schemas.microsoft.com/office/drawing/2014/main" val="20008"/>
                    </a:ext>
                  </a:extLst>
                </a:gridCol>
                <a:gridCol w="101600">
                  <a:extLst>
                    <a:ext uri="{9D8B030D-6E8A-4147-A177-3AD203B41FA5}">
                      <a16:colId xmlns:a16="http://schemas.microsoft.com/office/drawing/2014/main" val="20009"/>
                    </a:ext>
                  </a:extLst>
                </a:gridCol>
              </a:tblGrid>
              <a:tr h="321310">
                <a:tc rowSpan="2" gridSpan="2">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2E528F"/>
                      </a:solidFill>
                      <a:prstDash val="solid"/>
                    </a:lnR>
                    <a:lnT w="12700">
                      <a:solidFill>
                        <a:srgbClr val="FFFFFF"/>
                      </a:solidFill>
                      <a:prstDash val="solid"/>
                    </a:lnT>
                    <a:lnB w="57150">
                      <a:solidFill>
                        <a:srgbClr val="FFFFFF"/>
                      </a:solidFill>
                      <a:prstDash val="solid"/>
                    </a:lnB>
                    <a:solidFill>
                      <a:srgbClr val="4471C4"/>
                    </a:solidFill>
                  </a:tcPr>
                </a:tc>
                <a:tc rowSpan="2" hMerge="1">
                  <a:txBody>
                    <a:bodyPr/>
                    <a:lstStyle/>
                    <a:p>
                      <a:endParaRPr/>
                    </a:p>
                  </a:txBody>
                  <a:tcPr marL="0" marR="0" marT="0" marB="0"/>
                </a:tc>
                <a:tc>
                  <a:txBody>
                    <a:bodyPr/>
                    <a:lstStyle/>
                    <a:p>
                      <a:pPr marL="596265">
                        <a:lnSpc>
                          <a:spcPct val="100000"/>
                        </a:lnSpc>
                        <a:spcBef>
                          <a:spcPts val="65"/>
                        </a:spcBef>
                      </a:pPr>
                      <a:r>
                        <a:rPr sz="1800" b="1" spc="-5" dirty="0">
                          <a:solidFill>
                            <a:srgbClr val="C00000"/>
                          </a:solidFill>
                          <a:latin typeface="Calibri"/>
                          <a:cs typeface="Calibri"/>
                        </a:rPr>
                        <a:t>Capacity</a:t>
                      </a:r>
                      <a:endParaRPr sz="1800">
                        <a:latin typeface="Calibri"/>
                        <a:cs typeface="Calibri"/>
                      </a:endParaRPr>
                    </a:p>
                  </a:txBody>
                  <a:tcPr marL="0" marR="0" marT="8255" marB="0">
                    <a:lnL w="12700">
                      <a:solidFill>
                        <a:srgbClr val="2E528F"/>
                      </a:solidFill>
                      <a:prstDash val="solid"/>
                    </a:lnL>
                    <a:lnR w="12700">
                      <a:solidFill>
                        <a:srgbClr val="2E528F"/>
                      </a:solidFill>
                      <a:prstDash val="solid"/>
                    </a:lnR>
                    <a:lnT w="12700">
                      <a:solidFill>
                        <a:srgbClr val="2E528F"/>
                      </a:solidFill>
                      <a:prstDash val="solid"/>
                    </a:lnT>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T w="12700">
                      <a:solidFill>
                        <a:srgbClr val="FFFFFF"/>
                      </a:solidFill>
                      <a:prstDash val="solid"/>
                    </a:lnT>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2E528F"/>
                      </a:solidFill>
                      <a:prstDash val="solid"/>
                    </a:lnR>
                    <a:lnT w="12700">
                      <a:solidFill>
                        <a:srgbClr val="FFFFFF"/>
                      </a:solidFill>
                      <a:prstDash val="solid"/>
                    </a:lnT>
                    <a:solidFill>
                      <a:srgbClr val="4471C4"/>
                    </a:solidFill>
                  </a:tcPr>
                </a:tc>
                <a:tc>
                  <a:txBody>
                    <a:bodyPr/>
                    <a:lstStyle/>
                    <a:p>
                      <a:pPr marL="593090">
                        <a:lnSpc>
                          <a:spcPct val="100000"/>
                        </a:lnSpc>
                        <a:spcBef>
                          <a:spcPts val="65"/>
                        </a:spcBef>
                      </a:pPr>
                      <a:r>
                        <a:rPr sz="1800" b="1" spc="-10" dirty="0">
                          <a:solidFill>
                            <a:srgbClr val="C00000"/>
                          </a:solidFill>
                          <a:latin typeface="Calibri"/>
                          <a:cs typeface="Calibri"/>
                        </a:rPr>
                        <a:t>Latency</a:t>
                      </a:r>
                      <a:endParaRPr sz="1800">
                        <a:latin typeface="Calibri"/>
                        <a:cs typeface="Calibri"/>
                      </a:endParaRPr>
                    </a:p>
                  </a:txBody>
                  <a:tcPr marL="0" marR="0" marT="8255" marB="0">
                    <a:lnL w="12700">
                      <a:solidFill>
                        <a:srgbClr val="2E528F"/>
                      </a:solidFill>
                      <a:prstDash val="solid"/>
                    </a:lnL>
                    <a:lnR w="12700">
                      <a:solidFill>
                        <a:srgbClr val="2E528F"/>
                      </a:solidFill>
                      <a:prstDash val="solid"/>
                    </a:lnR>
                    <a:lnT w="12700">
                      <a:solidFill>
                        <a:srgbClr val="2E528F"/>
                      </a:solidFill>
                      <a:prstDash val="solid"/>
                    </a:lnT>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T w="12700">
                      <a:solidFill>
                        <a:srgbClr val="FFFFFF"/>
                      </a:solidFill>
                      <a:prstDash val="solid"/>
                    </a:lnT>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2E528F"/>
                      </a:solidFill>
                      <a:prstDash val="solid"/>
                    </a:lnR>
                    <a:lnT w="12700">
                      <a:solidFill>
                        <a:srgbClr val="FFFFFF"/>
                      </a:solidFill>
                      <a:prstDash val="solid"/>
                    </a:lnT>
                    <a:solidFill>
                      <a:srgbClr val="4471C4"/>
                    </a:solidFill>
                  </a:tcPr>
                </a:tc>
                <a:tc>
                  <a:txBody>
                    <a:bodyPr/>
                    <a:lstStyle/>
                    <a:p>
                      <a:pPr marL="564515">
                        <a:lnSpc>
                          <a:spcPct val="100000"/>
                        </a:lnSpc>
                        <a:spcBef>
                          <a:spcPts val="180"/>
                        </a:spcBef>
                      </a:pPr>
                      <a:r>
                        <a:rPr sz="1800" b="1" spc="-5" dirty="0">
                          <a:solidFill>
                            <a:srgbClr val="C00000"/>
                          </a:solidFill>
                          <a:latin typeface="Calibri"/>
                          <a:cs typeface="Calibri"/>
                        </a:rPr>
                        <a:t>Cost/GB</a:t>
                      </a:r>
                      <a:endParaRPr sz="1800">
                        <a:latin typeface="Calibri"/>
                        <a:cs typeface="Calibri"/>
                      </a:endParaRPr>
                    </a:p>
                  </a:txBody>
                  <a:tcPr marL="0" marR="0" marT="22860" marB="0">
                    <a:lnL w="12700">
                      <a:solidFill>
                        <a:srgbClr val="2E528F"/>
                      </a:solidFill>
                      <a:prstDash val="solid"/>
                    </a:lnL>
                    <a:lnR w="12700">
                      <a:solidFill>
                        <a:srgbClr val="2E528F"/>
                      </a:solidFill>
                      <a:prstDash val="solid"/>
                    </a:lnR>
                    <a:lnT w="28575">
                      <a:solidFill>
                        <a:srgbClr val="2E528F"/>
                      </a:solidFill>
                      <a:prstDash val="solid"/>
                    </a:lnT>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T w="12700">
                      <a:solidFill>
                        <a:srgbClr val="FFFFFF"/>
                      </a:solidFill>
                      <a:prstDash val="solid"/>
                    </a:lnT>
                    <a:solidFill>
                      <a:srgbClr val="4471C4"/>
                    </a:solidFill>
                  </a:tcPr>
                </a:tc>
                <a:extLst>
                  <a:ext uri="{0D108BD9-81ED-4DB2-BD59-A6C34878D82A}">
                    <a16:rowId xmlns:a16="http://schemas.microsoft.com/office/drawing/2014/main" val="10000"/>
                  </a:ext>
                </a:extLst>
              </a:tr>
              <a:tr h="121920">
                <a:tc gridSpan="2" vMerge="1">
                  <a:txBody>
                    <a:bodyPr/>
                    <a:lstStyle/>
                    <a:p>
                      <a:endParaRPr/>
                    </a:p>
                  </a:txBody>
                  <a:tcPr marL="0" marR="0" marT="0" marB="0">
                    <a:lnL w="12700">
                      <a:solidFill>
                        <a:srgbClr val="FFFFFF"/>
                      </a:solidFill>
                      <a:prstDash val="solid"/>
                    </a:lnL>
                    <a:lnR w="12700">
                      <a:solidFill>
                        <a:srgbClr val="2E528F"/>
                      </a:solidFill>
                      <a:prstDash val="solid"/>
                    </a:lnR>
                    <a:lnT w="12700">
                      <a:solidFill>
                        <a:srgbClr val="FFFFFF"/>
                      </a:solidFill>
                      <a:prstDash val="solid"/>
                    </a:lnT>
                    <a:lnB w="57150">
                      <a:solidFill>
                        <a:srgbClr val="FFFFFF"/>
                      </a:solidFill>
                      <a:prstDash val="solid"/>
                    </a:lnB>
                    <a:solidFill>
                      <a:srgbClr val="4471C4"/>
                    </a:solidFill>
                  </a:tcPr>
                </a:tc>
                <a:tc hMerge="1" vMerge="1">
                  <a:txBody>
                    <a:bodyPr/>
                    <a:lstStyle/>
                    <a:p>
                      <a:endParaRPr/>
                    </a:p>
                  </a:txBody>
                  <a:tcPr marL="0" marR="0" marT="0" marB="0"/>
                </a:tc>
                <a:tc gridSpan="2">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2E528F"/>
                      </a:solidFill>
                      <a:prstDash val="solid"/>
                      <a:round/>
                      <a:headEnd type="none" w="med" len="med"/>
                      <a:tailEnd type="none" w="med" len="med"/>
                    </a:lnT>
                    <a:lnB w="38100">
                      <a:solidFill>
                        <a:srgbClr val="FFFFFF"/>
                      </a:solidFill>
                      <a:prstDash val="solid"/>
                    </a:lnB>
                    <a:solidFill>
                      <a:srgbClr val="4471C4"/>
                    </a:solidFill>
                  </a:tcPr>
                </a:tc>
                <a:tc hMerge="1">
                  <a:txBody>
                    <a:bodyPr/>
                    <a:lstStyle/>
                    <a:p>
                      <a:endParaRPr/>
                    </a:p>
                  </a:txBody>
                  <a:tcPr marL="0" marR="0" marT="0" marB="0"/>
                </a:tc>
                <a:tc gridSpan="3">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4471C4"/>
                    </a:solidFill>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4471C4"/>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34645">
                <a:tc>
                  <a:txBody>
                    <a:bodyPr/>
                    <a:lstStyle/>
                    <a:p>
                      <a:pPr algn="ctr">
                        <a:lnSpc>
                          <a:spcPct val="100000"/>
                        </a:lnSpc>
                        <a:spcBef>
                          <a:spcPts val="200"/>
                        </a:spcBef>
                      </a:pPr>
                      <a:r>
                        <a:rPr sz="1800" spc="-15" dirty="0">
                          <a:solidFill>
                            <a:srgbClr val="FFFFFF"/>
                          </a:solidFill>
                          <a:latin typeface="Calibri"/>
                          <a:cs typeface="Calibri"/>
                        </a:rPr>
                        <a:t>Registers</a:t>
                      </a:r>
                      <a:endParaRPr sz="1800">
                        <a:latin typeface="Calibri"/>
                        <a:cs typeface="Calibri"/>
                      </a:endParaRPr>
                    </a:p>
                  </a:txBody>
                  <a:tcPr marL="0" marR="0" marT="25400" marB="0">
                    <a:lnL w="19050">
                      <a:solidFill>
                        <a:srgbClr val="2E528F"/>
                      </a:solidFill>
                      <a:prstDash val="solid"/>
                    </a:lnL>
                    <a:lnR w="12700">
                      <a:solidFill>
                        <a:srgbClr val="2E528F"/>
                      </a:solidFill>
                      <a:prstDash val="solid"/>
                    </a:lnR>
                    <a:lnT w="57150">
                      <a:solidFill>
                        <a:srgbClr val="FFFFFF"/>
                      </a:solidFill>
                      <a:prstDash val="solid"/>
                    </a:lnT>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T w="38100">
                      <a:solidFill>
                        <a:srgbClr val="FFFFFF"/>
                      </a:solidFill>
                      <a:prstDash val="solid"/>
                    </a:lnT>
                    <a:solidFill>
                      <a:srgbClr val="CFD4EA"/>
                    </a:solidFill>
                  </a:tcPr>
                </a:tc>
                <a:tc rowSpan="2" gridSpan="2">
                  <a:txBody>
                    <a:bodyPr/>
                    <a:lstStyle/>
                    <a:p>
                      <a:pPr marL="90805">
                        <a:lnSpc>
                          <a:spcPct val="100000"/>
                        </a:lnSpc>
                        <a:spcBef>
                          <a:spcPts val="245"/>
                        </a:spcBef>
                      </a:pPr>
                      <a:r>
                        <a:rPr sz="1800" dirty="0">
                          <a:latin typeface="Calibri"/>
                          <a:cs typeface="Calibri"/>
                        </a:rPr>
                        <a:t>1000s</a:t>
                      </a:r>
                      <a:r>
                        <a:rPr sz="1800" spc="-20" dirty="0">
                          <a:latin typeface="Calibri"/>
                          <a:cs typeface="Calibri"/>
                        </a:rPr>
                        <a:t> </a:t>
                      </a:r>
                      <a:r>
                        <a:rPr sz="1800" spc="-5" dirty="0">
                          <a:latin typeface="Calibri"/>
                          <a:cs typeface="Calibri"/>
                        </a:rPr>
                        <a:t>of</a:t>
                      </a:r>
                      <a:r>
                        <a:rPr sz="1800" spc="-20" dirty="0">
                          <a:latin typeface="Calibri"/>
                          <a:cs typeface="Calibri"/>
                        </a:rPr>
                        <a:t> </a:t>
                      </a:r>
                      <a:r>
                        <a:rPr sz="1800" spc="-5" dirty="0">
                          <a:latin typeface="Calibri"/>
                          <a:cs typeface="Calibri"/>
                        </a:rPr>
                        <a:t>bits</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rowSpan="2" hMerge="1">
                  <a:txBody>
                    <a:bodyPr/>
                    <a:lstStyle/>
                    <a:p>
                      <a:endParaRPr/>
                    </a:p>
                  </a:txBody>
                  <a:tcPr marL="0" marR="0" marT="0" marB="0"/>
                </a:tc>
                <a:tc rowSpan="2" gridSpan="3">
                  <a:txBody>
                    <a:bodyPr/>
                    <a:lstStyle/>
                    <a:p>
                      <a:pPr marL="91440">
                        <a:lnSpc>
                          <a:spcPct val="100000"/>
                        </a:lnSpc>
                        <a:spcBef>
                          <a:spcPts val="245"/>
                        </a:spcBef>
                      </a:pPr>
                      <a:r>
                        <a:rPr sz="1800" dirty="0">
                          <a:latin typeface="Calibri"/>
                          <a:cs typeface="Calibri"/>
                        </a:rPr>
                        <a:t>20</a:t>
                      </a:r>
                      <a:r>
                        <a:rPr sz="1800" spc="-40" dirty="0">
                          <a:latin typeface="Calibri"/>
                          <a:cs typeface="Calibri"/>
                        </a:rPr>
                        <a:t> </a:t>
                      </a:r>
                      <a:r>
                        <a:rPr sz="1800" spc="-10" dirty="0">
                          <a:latin typeface="Calibri"/>
                          <a:cs typeface="Calibri"/>
                        </a:rPr>
                        <a:t>ps</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rowSpan="2" hMerge="1">
                  <a:txBody>
                    <a:bodyPr/>
                    <a:lstStyle/>
                    <a:p>
                      <a:endParaRPr/>
                    </a:p>
                  </a:txBody>
                  <a:tcPr marL="0" marR="0" marT="0" marB="0"/>
                </a:tc>
                <a:tc rowSpan="2" hMerge="1">
                  <a:txBody>
                    <a:bodyPr/>
                    <a:lstStyle/>
                    <a:p>
                      <a:endParaRPr/>
                    </a:p>
                  </a:txBody>
                  <a:tcPr marL="0" marR="0" marT="0" marB="0"/>
                </a:tc>
                <a:tc rowSpan="2" gridSpan="3">
                  <a:txBody>
                    <a:bodyPr/>
                    <a:lstStyle/>
                    <a:p>
                      <a:pPr marL="90805">
                        <a:lnSpc>
                          <a:spcPct val="100000"/>
                        </a:lnSpc>
                        <a:spcBef>
                          <a:spcPts val="245"/>
                        </a:spcBef>
                      </a:pPr>
                      <a:r>
                        <a:rPr sz="1800" dirty="0">
                          <a:latin typeface="Calibri"/>
                          <a:cs typeface="Calibri"/>
                        </a:rPr>
                        <a: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rowSpan="2" hMerge="1">
                  <a:txBody>
                    <a:bodyPr/>
                    <a:lstStyle/>
                    <a:p>
                      <a:endParaRPr/>
                    </a:p>
                  </a:txBody>
                  <a:tcPr marL="0" marR="0" marT="0" marB="0"/>
                </a:tc>
                <a:tc rowSpan="2" hMerge="1">
                  <a:txBody>
                    <a:bodyPr/>
                    <a:lstStyle/>
                    <a:p>
                      <a:endParaRPr/>
                    </a:p>
                  </a:txBody>
                  <a:tcPr marL="0" marR="0" marT="0" marB="0"/>
                </a:tc>
                <a:extLst>
                  <a:ext uri="{0D108BD9-81ED-4DB2-BD59-A6C34878D82A}">
                    <a16:rowId xmlns:a16="http://schemas.microsoft.com/office/drawing/2014/main" val="10002"/>
                  </a:ext>
                </a:extLst>
              </a:tr>
              <a:tr h="105410">
                <a:tc gridSpan="2">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2E528F"/>
                      </a:solidFill>
                      <a:prstDash val="solid"/>
                      <a:round/>
                      <a:headEnd type="none" w="med" len="med"/>
                      <a:tailEnd type="none" w="med" len="med"/>
                    </a:lnT>
                    <a:lnB w="12700">
                      <a:solidFill>
                        <a:srgbClr val="2E528F"/>
                      </a:solidFill>
                      <a:prstDash val="solid"/>
                    </a:lnB>
                    <a:solidFill>
                      <a:srgbClr val="CFD4EA"/>
                    </a:solidFill>
                  </a:tcPr>
                </a:tc>
                <a:tc hMerge="1">
                  <a:txBody>
                    <a:bodyPr/>
                    <a:lstStyle/>
                    <a:p>
                      <a:endParaRPr/>
                    </a:p>
                  </a:txBody>
                  <a:tcPr marL="0" marR="0" marT="0" marB="0"/>
                </a:tc>
                <a:tc gridSpan="2" vMerge="1">
                  <a:txBody>
                    <a:bodyPr/>
                    <a:lstStyle/>
                    <a:p>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03"/>
                  </a:ext>
                </a:extLst>
              </a:tr>
              <a:tr h="354330">
                <a:tc>
                  <a:txBody>
                    <a:bodyPr/>
                    <a:lstStyle/>
                    <a:p>
                      <a:pPr algn="ctr">
                        <a:lnSpc>
                          <a:spcPct val="100000"/>
                        </a:lnSpc>
                        <a:spcBef>
                          <a:spcPts val="360"/>
                        </a:spcBef>
                      </a:pPr>
                      <a:r>
                        <a:rPr sz="1800" spc="-5" dirty="0">
                          <a:solidFill>
                            <a:srgbClr val="FFFFFF"/>
                          </a:solidFill>
                          <a:latin typeface="Calibri"/>
                          <a:cs typeface="Calibri"/>
                        </a:rPr>
                        <a:t>SRAM</a:t>
                      </a:r>
                      <a:endParaRPr sz="1800">
                        <a:latin typeface="Calibri"/>
                        <a:cs typeface="Calibri"/>
                      </a:endParaRPr>
                    </a:p>
                  </a:txBody>
                  <a:tcPr marL="0" marR="0" marB="0">
                    <a:lnL w="19050">
                      <a:solidFill>
                        <a:srgbClr val="2E528F"/>
                      </a:solidFill>
                      <a:prstDash val="solid"/>
                    </a:lnL>
                    <a:lnR w="12700">
                      <a:solidFill>
                        <a:srgbClr val="2E528F"/>
                      </a:solidFill>
                      <a:prstDash val="solid"/>
                    </a:lnR>
                    <a:lnT w="12700">
                      <a:solidFill>
                        <a:srgbClr val="2E528F"/>
                      </a:solidFill>
                      <a:prstDash val="solid"/>
                    </a:lnT>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T w="12700">
                      <a:solidFill>
                        <a:srgbClr val="FFFFFF"/>
                      </a:solidFill>
                      <a:prstDash val="solid"/>
                    </a:lnT>
                    <a:solidFill>
                      <a:srgbClr val="E9EBF5"/>
                    </a:solidFill>
                  </a:tcPr>
                </a:tc>
                <a:tc rowSpan="2" gridSpan="2">
                  <a:txBody>
                    <a:bodyPr/>
                    <a:lstStyle/>
                    <a:p>
                      <a:pPr marL="91440">
                        <a:lnSpc>
                          <a:spcPct val="100000"/>
                        </a:lnSpc>
                        <a:spcBef>
                          <a:spcPts val="245"/>
                        </a:spcBef>
                      </a:pPr>
                      <a:r>
                        <a:rPr sz="1800" spc="-5" dirty="0">
                          <a:latin typeface="Calibri"/>
                          <a:cs typeface="Calibri"/>
                        </a:rPr>
                        <a:t>~10KB</a:t>
                      </a:r>
                      <a:r>
                        <a:rPr sz="1800" spc="-15" dirty="0">
                          <a:latin typeface="Calibri"/>
                          <a:cs typeface="Calibri"/>
                        </a:rPr>
                        <a:t> </a:t>
                      </a:r>
                      <a:r>
                        <a:rPr sz="1800" dirty="0">
                          <a:latin typeface="Calibri"/>
                          <a:cs typeface="Calibri"/>
                        </a:rPr>
                        <a:t>–</a:t>
                      </a:r>
                      <a:r>
                        <a:rPr sz="1800" spc="-15" dirty="0">
                          <a:latin typeface="Calibri"/>
                          <a:cs typeface="Calibri"/>
                        </a:rPr>
                        <a:t> </a:t>
                      </a:r>
                      <a:r>
                        <a:rPr sz="1800" dirty="0">
                          <a:latin typeface="Calibri"/>
                          <a:cs typeface="Calibri"/>
                        </a:rPr>
                        <a:t>10</a:t>
                      </a:r>
                      <a:r>
                        <a:rPr sz="1800" spc="-15" dirty="0">
                          <a:latin typeface="Calibri"/>
                          <a:cs typeface="Calibri"/>
                        </a:rPr>
                        <a:t> </a:t>
                      </a:r>
                      <a:r>
                        <a:rPr sz="1800" dirty="0">
                          <a:latin typeface="Calibri"/>
                          <a:cs typeface="Calibri"/>
                        </a:rPr>
                        <a:t>MB</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rowSpan="2" hMerge="1">
                  <a:txBody>
                    <a:bodyPr/>
                    <a:lstStyle/>
                    <a:p>
                      <a:endParaRPr/>
                    </a:p>
                  </a:txBody>
                  <a:tcPr marL="0" marR="0" marT="0" marB="0"/>
                </a:tc>
                <a:tc rowSpan="2" gridSpan="3">
                  <a:txBody>
                    <a:bodyPr/>
                    <a:lstStyle/>
                    <a:p>
                      <a:pPr marL="91440">
                        <a:lnSpc>
                          <a:spcPct val="100000"/>
                        </a:lnSpc>
                        <a:spcBef>
                          <a:spcPts val="245"/>
                        </a:spcBef>
                      </a:pPr>
                      <a:r>
                        <a:rPr sz="1800" dirty="0">
                          <a:latin typeface="Calibri"/>
                          <a:cs typeface="Calibri"/>
                        </a:rPr>
                        <a:t>1</a:t>
                      </a:r>
                      <a:r>
                        <a:rPr sz="1800" spc="-20" dirty="0">
                          <a:latin typeface="Calibri"/>
                          <a:cs typeface="Calibri"/>
                        </a:rPr>
                        <a:t> </a:t>
                      </a:r>
                      <a:r>
                        <a:rPr sz="1800" dirty="0">
                          <a:latin typeface="Calibri"/>
                          <a:cs typeface="Calibri"/>
                        </a:rPr>
                        <a:t>–</a:t>
                      </a:r>
                      <a:r>
                        <a:rPr sz="1800" spc="-10" dirty="0">
                          <a:latin typeface="Calibri"/>
                          <a:cs typeface="Calibri"/>
                        </a:rPr>
                        <a:t> </a:t>
                      </a:r>
                      <a:r>
                        <a:rPr sz="1800" dirty="0">
                          <a:latin typeface="Calibri"/>
                          <a:cs typeface="Calibri"/>
                        </a:rPr>
                        <a:t>10</a:t>
                      </a:r>
                      <a:r>
                        <a:rPr sz="1800" spc="-20" dirty="0">
                          <a:latin typeface="Calibri"/>
                          <a:cs typeface="Calibri"/>
                        </a:rPr>
                        <a:t> </a:t>
                      </a:r>
                      <a:r>
                        <a:rPr sz="1800" dirty="0">
                          <a:latin typeface="Calibri"/>
                          <a:cs typeface="Calibri"/>
                        </a:rPr>
                        <a:t>ns</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rowSpan="2" hMerge="1">
                  <a:txBody>
                    <a:bodyPr/>
                    <a:lstStyle/>
                    <a:p>
                      <a:endParaRPr/>
                    </a:p>
                  </a:txBody>
                  <a:tcPr marL="0" marR="0" marT="0" marB="0"/>
                </a:tc>
                <a:tc rowSpan="2" hMerge="1">
                  <a:txBody>
                    <a:bodyPr/>
                    <a:lstStyle/>
                    <a:p>
                      <a:endParaRPr/>
                    </a:p>
                  </a:txBody>
                  <a:tcPr marL="0" marR="0" marT="0" marB="0"/>
                </a:tc>
                <a:tc rowSpan="2" gridSpan="3">
                  <a:txBody>
                    <a:bodyPr/>
                    <a:lstStyle/>
                    <a:p>
                      <a:pPr marL="91440">
                        <a:lnSpc>
                          <a:spcPct val="100000"/>
                        </a:lnSpc>
                        <a:spcBef>
                          <a:spcPts val="245"/>
                        </a:spcBef>
                      </a:pPr>
                      <a:r>
                        <a:rPr sz="1800" spc="-5" dirty="0">
                          <a:latin typeface="Calibri"/>
                          <a:cs typeface="Calibri"/>
                        </a:rPr>
                        <a:t>~$1000</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rowSpan="2" hMerge="1">
                  <a:txBody>
                    <a:bodyPr/>
                    <a:lstStyle/>
                    <a:p>
                      <a:endParaRPr/>
                    </a:p>
                  </a:txBody>
                  <a:tcPr marL="0" marR="0" marT="0" marB="0"/>
                </a:tc>
                <a:tc rowSpan="2" hMerge="1">
                  <a:txBody>
                    <a:bodyPr/>
                    <a:lstStyle/>
                    <a:p>
                      <a:endParaRPr/>
                    </a:p>
                  </a:txBody>
                  <a:tcPr marL="0" marR="0" marT="0" marB="0"/>
                </a:tc>
                <a:extLst>
                  <a:ext uri="{0D108BD9-81ED-4DB2-BD59-A6C34878D82A}">
                    <a16:rowId xmlns:a16="http://schemas.microsoft.com/office/drawing/2014/main" val="10004"/>
                  </a:ext>
                </a:extLst>
              </a:tr>
              <a:tr h="85725">
                <a:tc gridSpan="2">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2E528F"/>
                      </a:solidFill>
                      <a:prstDash val="solid"/>
                      <a:round/>
                      <a:headEnd type="none" w="med" len="med"/>
                      <a:tailEnd type="none" w="med" len="med"/>
                    </a:lnT>
                    <a:lnB w="12700">
                      <a:solidFill>
                        <a:srgbClr val="2E528F"/>
                      </a:solidFill>
                      <a:prstDash val="solid"/>
                    </a:lnB>
                    <a:solidFill>
                      <a:srgbClr val="E9EBF5"/>
                    </a:solidFill>
                  </a:tcPr>
                </a:tc>
                <a:tc hMerge="1">
                  <a:txBody>
                    <a:bodyPr/>
                    <a:lstStyle/>
                    <a:p>
                      <a:endParaRPr/>
                    </a:p>
                  </a:txBody>
                  <a:tcPr marL="0" marR="0" marT="0" marB="0"/>
                </a:tc>
                <a:tc gridSpan="2"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05"/>
                  </a:ext>
                </a:extLst>
              </a:tr>
              <a:tr h="364490">
                <a:tc>
                  <a:txBody>
                    <a:bodyPr/>
                    <a:lstStyle/>
                    <a:p>
                      <a:pPr algn="ctr">
                        <a:lnSpc>
                          <a:spcPct val="100000"/>
                        </a:lnSpc>
                        <a:spcBef>
                          <a:spcPts val="430"/>
                        </a:spcBef>
                      </a:pPr>
                      <a:r>
                        <a:rPr sz="1800" dirty="0">
                          <a:solidFill>
                            <a:srgbClr val="FFFFFF"/>
                          </a:solidFill>
                          <a:latin typeface="Calibri"/>
                          <a:cs typeface="Calibri"/>
                        </a:rPr>
                        <a:t>DRAM</a:t>
                      </a:r>
                      <a:endParaRPr sz="1800">
                        <a:latin typeface="Calibri"/>
                        <a:cs typeface="Calibri"/>
                      </a:endParaRPr>
                    </a:p>
                  </a:txBody>
                  <a:tcPr marL="0" marR="0" marT="54610" marB="0">
                    <a:lnL w="19050">
                      <a:solidFill>
                        <a:srgbClr val="2E528F"/>
                      </a:solidFill>
                      <a:prstDash val="solid"/>
                    </a:lnL>
                    <a:lnR w="12700">
                      <a:solidFill>
                        <a:srgbClr val="2E528F"/>
                      </a:solidFill>
                      <a:prstDash val="solid"/>
                    </a:lnR>
                    <a:lnT w="12700">
                      <a:solidFill>
                        <a:srgbClr val="2E528F"/>
                      </a:solidFill>
                      <a:prstDash val="solid"/>
                    </a:lnT>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T w="12700">
                      <a:solidFill>
                        <a:srgbClr val="FFFFFF"/>
                      </a:solidFill>
                      <a:prstDash val="solid"/>
                    </a:lnT>
                    <a:solidFill>
                      <a:srgbClr val="CFD4EA"/>
                    </a:solidFill>
                  </a:tcPr>
                </a:tc>
                <a:tc rowSpan="2" gridSpan="2">
                  <a:txBody>
                    <a:bodyPr/>
                    <a:lstStyle/>
                    <a:p>
                      <a:pPr marL="91440">
                        <a:lnSpc>
                          <a:spcPct val="100000"/>
                        </a:lnSpc>
                        <a:spcBef>
                          <a:spcPts val="245"/>
                        </a:spcBef>
                      </a:pPr>
                      <a:r>
                        <a:rPr sz="1800" dirty="0">
                          <a:latin typeface="Calibri"/>
                          <a:cs typeface="Calibri"/>
                        </a:rPr>
                        <a:t>~</a:t>
                      </a:r>
                      <a:r>
                        <a:rPr sz="1800" spc="-20" dirty="0">
                          <a:latin typeface="Calibri"/>
                          <a:cs typeface="Calibri"/>
                        </a:rPr>
                        <a:t> </a:t>
                      </a:r>
                      <a:r>
                        <a:rPr sz="1800" spc="-5" dirty="0">
                          <a:latin typeface="Calibri"/>
                          <a:cs typeface="Calibri"/>
                        </a:rPr>
                        <a:t>10</a:t>
                      </a:r>
                      <a:r>
                        <a:rPr sz="1800" spc="-25" dirty="0">
                          <a:latin typeface="Calibri"/>
                          <a:cs typeface="Calibri"/>
                        </a:rPr>
                        <a:t> </a:t>
                      </a:r>
                      <a:r>
                        <a:rPr sz="1800" spc="-5" dirty="0">
                          <a:latin typeface="Calibri"/>
                          <a:cs typeface="Calibri"/>
                        </a:rPr>
                        <a:t>GB</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rowSpan="2" hMerge="1">
                  <a:txBody>
                    <a:bodyPr/>
                    <a:lstStyle/>
                    <a:p>
                      <a:endParaRPr/>
                    </a:p>
                  </a:txBody>
                  <a:tcPr marL="0" marR="0" marT="0" marB="0"/>
                </a:tc>
                <a:tc rowSpan="2" gridSpan="3">
                  <a:txBody>
                    <a:bodyPr/>
                    <a:lstStyle/>
                    <a:p>
                      <a:pPr marL="91440">
                        <a:lnSpc>
                          <a:spcPct val="100000"/>
                        </a:lnSpc>
                        <a:spcBef>
                          <a:spcPts val="245"/>
                        </a:spcBef>
                      </a:pPr>
                      <a:r>
                        <a:rPr sz="1800" dirty="0">
                          <a:latin typeface="Calibri"/>
                          <a:cs typeface="Calibri"/>
                        </a:rPr>
                        <a:t>80</a:t>
                      </a:r>
                      <a:r>
                        <a:rPr sz="1800" spc="-40" dirty="0">
                          <a:latin typeface="Calibri"/>
                          <a:cs typeface="Calibri"/>
                        </a:rPr>
                        <a:t> </a:t>
                      </a:r>
                      <a:r>
                        <a:rPr sz="1800" dirty="0">
                          <a:latin typeface="Calibri"/>
                          <a:cs typeface="Calibri"/>
                        </a:rPr>
                        <a:t>ns</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rowSpan="2" hMerge="1">
                  <a:txBody>
                    <a:bodyPr/>
                    <a:lstStyle/>
                    <a:p>
                      <a:endParaRPr/>
                    </a:p>
                  </a:txBody>
                  <a:tcPr marL="0" marR="0" marT="0" marB="0"/>
                </a:tc>
                <a:tc rowSpan="2" hMerge="1">
                  <a:txBody>
                    <a:bodyPr/>
                    <a:lstStyle/>
                    <a:p>
                      <a:endParaRPr/>
                    </a:p>
                  </a:txBody>
                  <a:tcPr marL="0" marR="0" marT="0" marB="0"/>
                </a:tc>
                <a:tc rowSpan="2" gridSpan="3">
                  <a:txBody>
                    <a:bodyPr/>
                    <a:lstStyle/>
                    <a:p>
                      <a:pPr marL="91440">
                        <a:lnSpc>
                          <a:spcPct val="100000"/>
                        </a:lnSpc>
                        <a:spcBef>
                          <a:spcPts val="245"/>
                        </a:spcBef>
                      </a:pPr>
                      <a:r>
                        <a:rPr sz="1800" spc="-5" dirty="0">
                          <a:latin typeface="Calibri"/>
                          <a:cs typeface="Calibri"/>
                        </a:rPr>
                        <a:t>~$10</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rowSpan="2" hMerge="1">
                  <a:txBody>
                    <a:bodyPr/>
                    <a:lstStyle/>
                    <a:p>
                      <a:endParaRPr/>
                    </a:p>
                  </a:txBody>
                  <a:tcPr marL="0" marR="0" marT="0" marB="0"/>
                </a:tc>
                <a:tc rowSpan="2" hMerge="1">
                  <a:txBody>
                    <a:bodyPr/>
                    <a:lstStyle/>
                    <a:p>
                      <a:endParaRPr/>
                    </a:p>
                  </a:txBody>
                  <a:tcPr marL="0" marR="0" marT="0" marB="0"/>
                </a:tc>
                <a:extLst>
                  <a:ext uri="{0D108BD9-81ED-4DB2-BD59-A6C34878D82A}">
                    <a16:rowId xmlns:a16="http://schemas.microsoft.com/office/drawing/2014/main" val="10006"/>
                  </a:ext>
                </a:extLst>
              </a:tr>
              <a:tr h="75565">
                <a:tc gridSpan="2">
                  <a:txBody>
                    <a:bodyPr/>
                    <a:lstStyle/>
                    <a:p>
                      <a:pPr>
                        <a:lnSpc>
                          <a:spcPct val="100000"/>
                        </a:lnSpc>
                      </a:pPr>
                      <a:endParaRPr sz="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2E528F"/>
                      </a:solidFill>
                      <a:prstDash val="solid"/>
                      <a:round/>
                      <a:headEnd type="none" w="med" len="med"/>
                      <a:tailEnd type="none" w="med" len="med"/>
                    </a:lnT>
                    <a:lnB w="12700">
                      <a:solidFill>
                        <a:srgbClr val="FFFFFF"/>
                      </a:solidFill>
                      <a:prstDash val="solid"/>
                    </a:lnB>
                    <a:solidFill>
                      <a:srgbClr val="CFD4EA"/>
                    </a:solidFill>
                  </a:tcPr>
                </a:tc>
                <a:tc hMerge="1">
                  <a:txBody>
                    <a:bodyPr/>
                    <a:lstStyle/>
                    <a:p>
                      <a:endParaRPr/>
                    </a:p>
                  </a:txBody>
                  <a:tcPr marL="0" marR="0" marT="0" marB="0"/>
                </a:tc>
                <a:tc gridSpan="2"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07"/>
                  </a:ext>
                </a:extLst>
              </a:tr>
              <a:tr h="57785">
                <a:tc gridSpan="2">
                  <a:txBody>
                    <a:bodyPr/>
                    <a:lstStyle/>
                    <a:p>
                      <a:pPr>
                        <a:lnSpc>
                          <a:spcPct val="100000"/>
                        </a:lnSpc>
                      </a:pPr>
                      <a:endParaRPr sz="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9EBF5"/>
                    </a:solidFill>
                  </a:tcPr>
                </a:tc>
                <a:tc hMerge="1">
                  <a:txBody>
                    <a:bodyPr/>
                    <a:lstStyle/>
                    <a:p>
                      <a:endParaRPr/>
                    </a:p>
                  </a:txBody>
                  <a:tcPr marL="0" marR="0" marT="0" marB="0"/>
                </a:tc>
                <a:tc rowSpan="3" gridSpan="2">
                  <a:txBody>
                    <a:bodyPr/>
                    <a:lstStyle/>
                    <a:p>
                      <a:pPr marL="91440">
                        <a:lnSpc>
                          <a:spcPct val="100000"/>
                        </a:lnSpc>
                        <a:spcBef>
                          <a:spcPts val="245"/>
                        </a:spcBef>
                      </a:pPr>
                      <a:r>
                        <a:rPr sz="1800" dirty="0">
                          <a:latin typeface="Calibri"/>
                          <a:cs typeface="Calibri"/>
                        </a:rPr>
                        <a:t>~</a:t>
                      </a:r>
                      <a:r>
                        <a:rPr sz="1800" spc="-20" dirty="0">
                          <a:latin typeface="Calibri"/>
                          <a:cs typeface="Calibri"/>
                        </a:rPr>
                        <a:t> </a:t>
                      </a:r>
                      <a:r>
                        <a:rPr sz="1800" dirty="0">
                          <a:latin typeface="Calibri"/>
                          <a:cs typeface="Calibri"/>
                        </a:rPr>
                        <a:t>100</a:t>
                      </a:r>
                      <a:r>
                        <a:rPr sz="1800" spc="-25" dirty="0">
                          <a:latin typeface="Calibri"/>
                          <a:cs typeface="Calibri"/>
                        </a:rPr>
                        <a:t> </a:t>
                      </a:r>
                      <a:r>
                        <a:rPr sz="1800" spc="-5" dirty="0">
                          <a:latin typeface="Calibri"/>
                          <a:cs typeface="Calibri"/>
                        </a:rPr>
                        <a:t>GB</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rowSpan="3" hMerge="1">
                  <a:txBody>
                    <a:bodyPr/>
                    <a:lstStyle/>
                    <a:p>
                      <a:endParaRPr/>
                    </a:p>
                  </a:txBody>
                  <a:tcPr marL="0" marR="0" marT="0" marB="0"/>
                </a:tc>
                <a:tc rowSpan="3" gridSpan="3">
                  <a:txBody>
                    <a:bodyPr/>
                    <a:lstStyle/>
                    <a:p>
                      <a:pPr marL="91440">
                        <a:lnSpc>
                          <a:spcPct val="100000"/>
                        </a:lnSpc>
                        <a:spcBef>
                          <a:spcPts val="245"/>
                        </a:spcBef>
                      </a:pPr>
                      <a:r>
                        <a:rPr sz="1800" dirty="0">
                          <a:latin typeface="Calibri"/>
                          <a:cs typeface="Calibri"/>
                        </a:rPr>
                        <a:t>100</a:t>
                      </a:r>
                      <a:r>
                        <a:rPr sz="1800" spc="-40" dirty="0">
                          <a:latin typeface="Calibri"/>
                          <a:cs typeface="Calibri"/>
                        </a:rPr>
                        <a:t> </a:t>
                      </a:r>
                      <a:r>
                        <a:rPr sz="1800" dirty="0">
                          <a:latin typeface="Calibri"/>
                          <a:cs typeface="Calibri"/>
                        </a:rPr>
                        <a:t>us</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rowSpan="3" hMerge="1">
                  <a:txBody>
                    <a:bodyPr/>
                    <a:lstStyle/>
                    <a:p>
                      <a:endParaRPr/>
                    </a:p>
                  </a:txBody>
                  <a:tcPr marL="0" marR="0" marT="0" marB="0"/>
                </a:tc>
                <a:tc rowSpan="3" hMerge="1">
                  <a:txBody>
                    <a:bodyPr/>
                    <a:lstStyle/>
                    <a:p>
                      <a:endParaRPr/>
                    </a:p>
                  </a:txBody>
                  <a:tcPr marL="0" marR="0" marT="0" marB="0"/>
                </a:tc>
                <a:tc rowSpan="3" gridSpan="3">
                  <a:txBody>
                    <a:bodyPr/>
                    <a:lstStyle/>
                    <a:p>
                      <a:pPr marL="91440">
                        <a:lnSpc>
                          <a:spcPct val="100000"/>
                        </a:lnSpc>
                        <a:spcBef>
                          <a:spcPts val="245"/>
                        </a:spcBef>
                      </a:pPr>
                      <a:r>
                        <a:rPr sz="1800" spc="-5" dirty="0">
                          <a:latin typeface="Calibri"/>
                          <a:cs typeface="Calibri"/>
                        </a:rPr>
                        <a:t>~$1</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rowSpan="3" hMerge="1">
                  <a:txBody>
                    <a:bodyPr/>
                    <a:lstStyle/>
                    <a:p>
                      <a:endParaRPr/>
                    </a:p>
                  </a:txBody>
                  <a:tcPr marL="0" marR="0" marT="0" marB="0"/>
                </a:tc>
                <a:tc rowSpan="3" hMerge="1">
                  <a:txBody>
                    <a:bodyPr/>
                    <a:lstStyle/>
                    <a:p>
                      <a:endParaRPr/>
                    </a:p>
                  </a:txBody>
                  <a:tcPr marL="0" marR="0" marT="0" marB="0"/>
                </a:tc>
                <a:extLst>
                  <a:ext uri="{0D108BD9-81ED-4DB2-BD59-A6C34878D82A}">
                    <a16:rowId xmlns:a16="http://schemas.microsoft.com/office/drawing/2014/main" val="10008"/>
                  </a:ext>
                </a:extLst>
              </a:tr>
              <a:tr h="313690">
                <a:tc>
                  <a:txBody>
                    <a:bodyPr/>
                    <a:lstStyle/>
                    <a:p>
                      <a:pPr algn="ctr">
                        <a:lnSpc>
                          <a:spcPct val="100000"/>
                        </a:lnSpc>
                        <a:spcBef>
                          <a:spcPts val="35"/>
                        </a:spcBef>
                      </a:pPr>
                      <a:r>
                        <a:rPr sz="1800" spc="-5" dirty="0">
                          <a:solidFill>
                            <a:srgbClr val="FFFFFF"/>
                          </a:solidFill>
                          <a:latin typeface="Calibri"/>
                          <a:cs typeface="Calibri"/>
                        </a:rPr>
                        <a:t>Flash*</a:t>
                      </a:r>
                      <a:endParaRPr sz="1800">
                        <a:latin typeface="Calibri"/>
                        <a:cs typeface="Calibri"/>
                      </a:endParaRPr>
                    </a:p>
                  </a:txBody>
                  <a:tcPr marL="0" marR="0" marT="4445" marB="0">
                    <a:lnL w="19050">
                      <a:solidFill>
                        <a:srgbClr val="2E528F"/>
                      </a:solidFill>
                      <a:prstDash val="solid"/>
                    </a:lnL>
                    <a:lnR w="12700">
                      <a:solidFill>
                        <a:srgbClr val="2E528F"/>
                      </a:solidFill>
                      <a:prstDash val="solid"/>
                    </a:lnR>
                    <a:lnB w="12700">
                      <a:solidFill>
                        <a:srgbClr val="2E528F"/>
                      </a:solidFill>
                      <a:prstDash val="solid"/>
                    </a:lnB>
                    <a:solidFill>
                      <a:srgbClr val="4471C4"/>
                    </a:solidFill>
                  </a:tcPr>
                </a:tc>
                <a:tc>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solidFill>
                      <a:srgbClr val="E9EBF5"/>
                    </a:solidFill>
                  </a:tcPr>
                </a:tc>
                <a:tc gridSpan="2"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09"/>
                  </a:ext>
                </a:extLst>
              </a:tr>
              <a:tr h="67945">
                <a:tc gridSpan="2">
                  <a:txBody>
                    <a:bodyPr/>
                    <a:lstStyle/>
                    <a:p>
                      <a:pPr>
                        <a:lnSpc>
                          <a:spcPct val="100000"/>
                        </a:lnSpc>
                      </a:pPr>
                      <a:endParaRPr sz="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2E528F"/>
                      </a:solidFill>
                      <a:prstDash val="solid"/>
                      <a:round/>
                      <a:headEnd type="none" w="med" len="med"/>
                      <a:tailEnd type="none" w="med" len="med"/>
                    </a:lnT>
                    <a:lnB w="12700">
                      <a:solidFill>
                        <a:srgbClr val="FFFFFF"/>
                      </a:solidFill>
                      <a:prstDash val="solid"/>
                    </a:lnB>
                    <a:solidFill>
                      <a:srgbClr val="E9EBF5"/>
                    </a:solidFill>
                  </a:tcPr>
                </a:tc>
                <a:tc hMerge="1">
                  <a:txBody>
                    <a:bodyPr/>
                    <a:lstStyle/>
                    <a:p>
                      <a:endParaRPr/>
                    </a:p>
                  </a:txBody>
                  <a:tcPr marL="0" marR="0" marT="0" marB="0"/>
                </a:tc>
                <a:tc gridSpan="2"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0"/>
                  </a:ext>
                </a:extLst>
              </a:tr>
              <a:tr h="70485">
                <a:tc gridSpan="2">
                  <a:txBody>
                    <a:bodyPr/>
                    <a:lstStyle/>
                    <a:p>
                      <a:pPr>
                        <a:lnSpc>
                          <a:spcPct val="100000"/>
                        </a:lnSpc>
                      </a:pPr>
                      <a:endParaRPr sz="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CFD4EA"/>
                    </a:solidFill>
                  </a:tcPr>
                </a:tc>
                <a:tc hMerge="1">
                  <a:txBody>
                    <a:bodyPr/>
                    <a:lstStyle/>
                    <a:p>
                      <a:endParaRPr/>
                    </a:p>
                  </a:txBody>
                  <a:tcPr marL="0" marR="0" marT="0" marB="0"/>
                </a:tc>
                <a:tc rowSpan="3" gridSpan="2">
                  <a:txBody>
                    <a:bodyPr/>
                    <a:lstStyle/>
                    <a:p>
                      <a:pPr marL="92075">
                        <a:lnSpc>
                          <a:spcPct val="100000"/>
                        </a:lnSpc>
                        <a:spcBef>
                          <a:spcPts val="245"/>
                        </a:spcBef>
                      </a:pPr>
                      <a:r>
                        <a:rPr sz="1800" dirty="0">
                          <a:latin typeface="Calibri"/>
                          <a:cs typeface="Calibri"/>
                        </a:rPr>
                        <a:t>~</a:t>
                      </a:r>
                      <a:r>
                        <a:rPr sz="1800" spc="-30" dirty="0">
                          <a:latin typeface="Calibri"/>
                          <a:cs typeface="Calibri"/>
                        </a:rPr>
                        <a:t> </a:t>
                      </a:r>
                      <a:r>
                        <a:rPr sz="1800" spc="-5" dirty="0">
                          <a:latin typeface="Calibri"/>
                          <a:cs typeface="Calibri"/>
                        </a:rPr>
                        <a:t>1TB</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rowSpan="3" hMerge="1">
                  <a:txBody>
                    <a:bodyPr/>
                    <a:lstStyle/>
                    <a:p>
                      <a:endParaRPr/>
                    </a:p>
                  </a:txBody>
                  <a:tcPr marL="0" marR="0" marT="0" marB="0"/>
                </a:tc>
                <a:tc rowSpan="3" gridSpan="3">
                  <a:txBody>
                    <a:bodyPr/>
                    <a:lstStyle/>
                    <a:p>
                      <a:pPr marL="92075">
                        <a:lnSpc>
                          <a:spcPct val="100000"/>
                        </a:lnSpc>
                        <a:spcBef>
                          <a:spcPts val="245"/>
                        </a:spcBef>
                      </a:pPr>
                      <a:r>
                        <a:rPr sz="1800" dirty="0">
                          <a:latin typeface="Calibri"/>
                          <a:cs typeface="Calibri"/>
                        </a:rPr>
                        <a:t>10</a:t>
                      </a:r>
                      <a:r>
                        <a:rPr sz="1800" spc="-40" dirty="0">
                          <a:latin typeface="Calibri"/>
                          <a:cs typeface="Calibri"/>
                        </a:rPr>
                        <a:t> </a:t>
                      </a:r>
                      <a:r>
                        <a:rPr sz="1800" dirty="0">
                          <a:latin typeface="Calibri"/>
                          <a:cs typeface="Calibri"/>
                        </a:rPr>
                        <a:t>ms</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rowSpan="3" hMerge="1">
                  <a:txBody>
                    <a:bodyPr/>
                    <a:lstStyle/>
                    <a:p>
                      <a:endParaRPr/>
                    </a:p>
                  </a:txBody>
                  <a:tcPr marL="0" marR="0" marT="0" marB="0"/>
                </a:tc>
                <a:tc rowSpan="3" hMerge="1">
                  <a:txBody>
                    <a:bodyPr/>
                    <a:lstStyle/>
                    <a:p>
                      <a:endParaRPr/>
                    </a:p>
                  </a:txBody>
                  <a:tcPr marL="0" marR="0" marT="0" marB="0"/>
                </a:tc>
                <a:tc rowSpan="3" gridSpan="3">
                  <a:txBody>
                    <a:bodyPr/>
                    <a:lstStyle/>
                    <a:p>
                      <a:pPr marL="91440">
                        <a:lnSpc>
                          <a:spcPct val="100000"/>
                        </a:lnSpc>
                        <a:spcBef>
                          <a:spcPts val="245"/>
                        </a:spcBef>
                      </a:pPr>
                      <a:r>
                        <a:rPr sz="1800" spc="-5" dirty="0">
                          <a:latin typeface="Calibri"/>
                          <a:cs typeface="Calibri"/>
                        </a:rPr>
                        <a:t>~$0.10</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rowSpan="3" hMerge="1">
                  <a:txBody>
                    <a:bodyPr/>
                    <a:lstStyle/>
                    <a:p>
                      <a:endParaRPr/>
                    </a:p>
                  </a:txBody>
                  <a:tcPr marL="0" marR="0" marT="0" marB="0"/>
                </a:tc>
                <a:tc rowSpan="3" hMerge="1">
                  <a:txBody>
                    <a:bodyPr/>
                    <a:lstStyle/>
                    <a:p>
                      <a:endParaRPr/>
                    </a:p>
                  </a:txBody>
                  <a:tcPr marL="0" marR="0" marT="0" marB="0"/>
                </a:tc>
                <a:extLst>
                  <a:ext uri="{0D108BD9-81ED-4DB2-BD59-A6C34878D82A}">
                    <a16:rowId xmlns:a16="http://schemas.microsoft.com/office/drawing/2014/main" val="10011"/>
                  </a:ext>
                </a:extLst>
              </a:tr>
              <a:tr h="313690">
                <a:tc>
                  <a:txBody>
                    <a:bodyPr/>
                    <a:lstStyle/>
                    <a:p>
                      <a:pPr algn="ctr">
                        <a:lnSpc>
                          <a:spcPct val="100000"/>
                        </a:lnSpc>
                        <a:spcBef>
                          <a:spcPts val="40"/>
                        </a:spcBef>
                      </a:pPr>
                      <a:r>
                        <a:rPr sz="1800" spc="-10" dirty="0">
                          <a:solidFill>
                            <a:srgbClr val="FFFFFF"/>
                          </a:solidFill>
                          <a:latin typeface="Calibri"/>
                          <a:cs typeface="Calibri"/>
                        </a:rPr>
                        <a:t>Hard</a:t>
                      </a:r>
                      <a:r>
                        <a:rPr sz="1800" spc="-30" dirty="0">
                          <a:solidFill>
                            <a:srgbClr val="FFFFFF"/>
                          </a:solidFill>
                          <a:latin typeface="Calibri"/>
                          <a:cs typeface="Calibri"/>
                        </a:rPr>
                        <a:t> </a:t>
                      </a:r>
                      <a:r>
                        <a:rPr sz="1800" spc="-5" dirty="0">
                          <a:solidFill>
                            <a:srgbClr val="FFFFFF"/>
                          </a:solidFill>
                          <a:latin typeface="Calibri"/>
                          <a:cs typeface="Calibri"/>
                        </a:rPr>
                        <a:t>Disk*</a:t>
                      </a:r>
                      <a:endParaRPr sz="1800">
                        <a:latin typeface="Calibri"/>
                        <a:cs typeface="Calibri"/>
                      </a:endParaRPr>
                    </a:p>
                  </a:txBody>
                  <a:tcPr marL="0" marR="0" marT="5080" marB="0">
                    <a:lnL w="19050">
                      <a:solidFill>
                        <a:srgbClr val="2E528F"/>
                      </a:solidFill>
                      <a:prstDash val="solid"/>
                    </a:lnL>
                    <a:lnR w="12700">
                      <a:solidFill>
                        <a:srgbClr val="2E528F"/>
                      </a:solidFill>
                      <a:prstDash val="solid"/>
                    </a:lnR>
                    <a:lnB w="12700">
                      <a:solidFill>
                        <a:srgbClr val="2E528F"/>
                      </a:solidFill>
                      <a:prstDash val="solid"/>
                    </a:lnB>
                    <a:solidFill>
                      <a:srgbClr val="4471C4"/>
                    </a:solidFill>
                  </a:tcPr>
                </a:tc>
                <a:tc rowSpan="2">
                  <a:txBody>
                    <a:bodyPr/>
                    <a:lstStyle/>
                    <a:p>
                      <a:pPr>
                        <a:lnSpc>
                          <a:spcPct val="100000"/>
                        </a:lnSpc>
                      </a:pPr>
                      <a:endParaRPr sz="1900">
                        <a:latin typeface="Times New Roman"/>
                        <a:cs typeface="Times New Roman"/>
                      </a:endParaRPr>
                    </a:p>
                  </a:txBody>
                  <a:tcPr marL="0" marR="0" marT="0" marB="0">
                    <a:lnL w="12700">
                      <a:solidFill>
                        <a:srgbClr val="2E528F"/>
                      </a:solidFill>
                      <a:prstDash val="solid"/>
                    </a:lnL>
                    <a:lnR w="12700">
                      <a:solidFill>
                        <a:srgbClr val="FFFFFF"/>
                      </a:solidFill>
                      <a:prstDash val="solid"/>
                    </a:lnR>
                    <a:lnB w="12700">
                      <a:solidFill>
                        <a:srgbClr val="FFFFFF"/>
                      </a:solidFill>
                      <a:prstDash val="solid"/>
                    </a:lnB>
                    <a:solidFill>
                      <a:srgbClr val="CFD4EA"/>
                    </a:solidFill>
                  </a:tcPr>
                </a:tc>
                <a:tc gridSpan="2"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2"/>
                  </a:ext>
                </a:extLst>
              </a:tr>
              <a:tr h="55244">
                <a:tc>
                  <a:txBody>
                    <a:bodyPr/>
                    <a:lstStyle/>
                    <a:p>
                      <a:pPr>
                        <a:lnSpc>
                          <a:spcPct val="100000"/>
                        </a:lnSpc>
                      </a:pPr>
                      <a:endParaRPr sz="200">
                        <a:latin typeface="Times New Roman"/>
                        <a:cs typeface="Times New Roman"/>
                      </a:endParaRPr>
                    </a:p>
                  </a:txBody>
                  <a:tcPr marL="0" marR="0" marT="0" marB="0">
                    <a:lnL w="12700">
                      <a:solidFill>
                        <a:srgbClr val="FFFFFF"/>
                      </a:solidFill>
                      <a:prstDash val="solid"/>
                    </a:lnL>
                    <a:lnT w="12700">
                      <a:solidFill>
                        <a:srgbClr val="2E528F"/>
                      </a:solidFill>
                      <a:prstDash val="solid"/>
                    </a:lnT>
                    <a:lnB w="12700">
                      <a:solidFill>
                        <a:srgbClr val="FFFFFF"/>
                      </a:solidFill>
                      <a:prstDash val="solid"/>
                    </a:lnB>
                    <a:solidFill>
                      <a:srgbClr val="CFD4EA"/>
                    </a:solidFill>
                  </a:tcPr>
                </a:tc>
                <a:tc vMerge="1">
                  <a:txBody>
                    <a:bodyPr/>
                    <a:lstStyle/>
                    <a:p>
                      <a:endParaRPr/>
                    </a:p>
                  </a:txBody>
                  <a:tcPr marL="0" marR="0" marT="0" marB="0">
                    <a:lnL w="12700">
                      <a:solidFill>
                        <a:srgbClr val="2E528F"/>
                      </a:solidFill>
                      <a:prstDash val="solid"/>
                    </a:lnL>
                    <a:lnR w="12700">
                      <a:solidFill>
                        <a:srgbClr val="FFFFFF"/>
                      </a:solidFill>
                      <a:prstDash val="solid"/>
                    </a:lnR>
                    <a:lnB w="12700">
                      <a:solidFill>
                        <a:srgbClr val="FFFFFF"/>
                      </a:solidFill>
                      <a:prstDash val="solid"/>
                    </a:lnB>
                    <a:solidFill>
                      <a:srgbClr val="CFD4EA"/>
                    </a:solidFill>
                  </a:tcPr>
                </a:tc>
                <a:tc gridSpan="2"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tc gridSpan="3" vMerge="1">
                  <a:txBody>
                    <a:bodyPr/>
                    <a:lstStyle/>
                    <a:p>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3"/>
                  </a:ext>
                </a:extLst>
              </a:tr>
            </a:tbl>
          </a:graphicData>
        </a:graphic>
      </p:graphicFrame>
      <p:sp>
        <p:nvSpPr>
          <p:cNvPr id="8" name="object 8"/>
          <p:cNvSpPr txBox="1"/>
          <p:nvPr/>
        </p:nvSpPr>
        <p:spPr>
          <a:xfrm>
            <a:off x="289940" y="2721482"/>
            <a:ext cx="2052320" cy="365760"/>
          </a:xfrm>
          <a:prstGeom prst="rect">
            <a:avLst/>
          </a:prstGeom>
          <a:solidFill>
            <a:srgbClr val="EC7C30"/>
          </a:solidFill>
          <a:ln w="9525">
            <a:solidFill>
              <a:srgbClr val="C55A11"/>
            </a:solidFill>
          </a:ln>
        </p:spPr>
        <p:txBody>
          <a:bodyPr vert="horz" wrap="square" lIns="0" tIns="30480" rIns="0" bIns="0" rtlCol="0">
            <a:spAutoFit/>
          </a:bodyPr>
          <a:lstStyle/>
          <a:p>
            <a:pPr marL="90805">
              <a:lnSpc>
                <a:spcPct val="100000"/>
              </a:lnSpc>
              <a:spcBef>
                <a:spcPts val="240"/>
              </a:spcBef>
            </a:pPr>
            <a:r>
              <a:rPr sz="1800" spc="-10" dirty="0">
                <a:latin typeface="Calibri"/>
                <a:cs typeface="Calibri"/>
              </a:rPr>
              <a:t>Processor</a:t>
            </a:r>
            <a:r>
              <a:rPr sz="1800" spc="-25" dirty="0">
                <a:latin typeface="Calibri"/>
                <a:cs typeface="Calibri"/>
              </a:rPr>
              <a:t> </a:t>
            </a:r>
            <a:r>
              <a:rPr sz="1800" spc="-10" dirty="0">
                <a:latin typeface="Calibri"/>
                <a:cs typeface="Calibri"/>
              </a:rPr>
              <a:t>Datapath</a:t>
            </a:r>
            <a:endParaRPr sz="1800">
              <a:latin typeface="Calibri"/>
              <a:cs typeface="Calibri"/>
            </a:endParaRPr>
          </a:p>
        </p:txBody>
      </p:sp>
      <p:sp>
        <p:nvSpPr>
          <p:cNvPr id="9" name="object 9"/>
          <p:cNvSpPr/>
          <p:nvPr/>
        </p:nvSpPr>
        <p:spPr>
          <a:xfrm>
            <a:off x="289940" y="3238119"/>
            <a:ext cx="2052320" cy="731520"/>
          </a:xfrm>
          <a:custGeom>
            <a:avLst/>
            <a:gdLst/>
            <a:ahLst/>
            <a:cxnLst/>
            <a:rect l="l" t="t" r="r" b="b"/>
            <a:pathLst>
              <a:path w="2052320" h="731520">
                <a:moveTo>
                  <a:pt x="0" y="0"/>
                </a:moveTo>
                <a:lnTo>
                  <a:pt x="2052066" y="0"/>
                </a:lnTo>
                <a:lnTo>
                  <a:pt x="2052066" y="731519"/>
                </a:lnTo>
                <a:lnTo>
                  <a:pt x="0" y="731519"/>
                </a:lnTo>
                <a:lnTo>
                  <a:pt x="0" y="0"/>
                </a:lnTo>
                <a:close/>
              </a:path>
            </a:pathLst>
          </a:custGeom>
          <a:ln w="9525">
            <a:solidFill>
              <a:srgbClr val="C55A11"/>
            </a:solidFill>
          </a:ln>
        </p:spPr>
        <p:txBody>
          <a:bodyPr wrap="square" lIns="0" tIns="0" rIns="0" bIns="0" rtlCol="0"/>
          <a:lstStyle/>
          <a:p>
            <a:endParaRPr/>
          </a:p>
        </p:txBody>
      </p:sp>
      <p:sp>
        <p:nvSpPr>
          <p:cNvPr id="10" name="object 10"/>
          <p:cNvSpPr txBox="1"/>
          <p:nvPr/>
        </p:nvSpPr>
        <p:spPr>
          <a:xfrm>
            <a:off x="294703" y="3242881"/>
            <a:ext cx="2042795" cy="742950"/>
          </a:xfrm>
          <a:prstGeom prst="rect">
            <a:avLst/>
          </a:prstGeom>
          <a:solidFill>
            <a:srgbClr val="BE9000"/>
          </a:solidFill>
        </p:spPr>
        <p:txBody>
          <a:bodyPr vert="horz" wrap="square" lIns="0" tIns="26034" rIns="0" bIns="0" rtlCol="0">
            <a:spAutoFit/>
          </a:bodyPr>
          <a:lstStyle/>
          <a:p>
            <a:pPr marL="86360">
              <a:lnSpc>
                <a:spcPct val="100000"/>
              </a:lnSpc>
              <a:spcBef>
                <a:spcPts val="204"/>
              </a:spcBef>
            </a:pPr>
            <a:r>
              <a:rPr sz="1800" dirty="0">
                <a:latin typeface="Calibri"/>
                <a:cs typeface="Calibri"/>
              </a:rPr>
              <a:t>Memory</a:t>
            </a:r>
            <a:r>
              <a:rPr sz="1800" spc="-35" dirty="0">
                <a:latin typeface="Calibri"/>
                <a:cs typeface="Calibri"/>
              </a:rPr>
              <a:t> </a:t>
            </a:r>
            <a:r>
              <a:rPr sz="1800" spc="-15" dirty="0">
                <a:latin typeface="Calibri"/>
                <a:cs typeface="Calibri"/>
              </a:rPr>
              <a:t>Hierarchy</a:t>
            </a:r>
            <a:endParaRPr sz="1800">
              <a:latin typeface="Calibri"/>
              <a:cs typeface="Calibri"/>
            </a:endParaRPr>
          </a:p>
        </p:txBody>
      </p:sp>
      <p:sp>
        <p:nvSpPr>
          <p:cNvPr id="11" name="object 11"/>
          <p:cNvSpPr/>
          <p:nvPr/>
        </p:nvSpPr>
        <p:spPr>
          <a:xfrm>
            <a:off x="289940" y="4010786"/>
            <a:ext cx="2052320" cy="914400"/>
          </a:xfrm>
          <a:custGeom>
            <a:avLst/>
            <a:gdLst/>
            <a:ahLst/>
            <a:cxnLst/>
            <a:rect l="l" t="t" r="r" b="b"/>
            <a:pathLst>
              <a:path w="2052320" h="914400">
                <a:moveTo>
                  <a:pt x="0" y="0"/>
                </a:moveTo>
                <a:lnTo>
                  <a:pt x="2052066" y="0"/>
                </a:lnTo>
                <a:lnTo>
                  <a:pt x="2052066" y="914400"/>
                </a:lnTo>
                <a:lnTo>
                  <a:pt x="0" y="914400"/>
                </a:lnTo>
                <a:lnTo>
                  <a:pt x="0" y="0"/>
                </a:lnTo>
                <a:close/>
              </a:path>
            </a:pathLst>
          </a:custGeom>
          <a:ln w="9525">
            <a:solidFill>
              <a:srgbClr val="C55A11"/>
            </a:solidFill>
          </a:ln>
        </p:spPr>
        <p:txBody>
          <a:bodyPr wrap="square" lIns="0" tIns="0" rIns="0" bIns="0" rtlCol="0"/>
          <a:lstStyle/>
          <a:p>
            <a:endParaRPr/>
          </a:p>
        </p:txBody>
      </p:sp>
      <p:sp>
        <p:nvSpPr>
          <p:cNvPr id="12" name="object 12"/>
          <p:cNvSpPr txBox="1"/>
          <p:nvPr/>
        </p:nvSpPr>
        <p:spPr>
          <a:xfrm>
            <a:off x="294703" y="3994975"/>
            <a:ext cx="2042795" cy="925830"/>
          </a:xfrm>
          <a:prstGeom prst="rect">
            <a:avLst/>
          </a:prstGeom>
          <a:solidFill>
            <a:srgbClr val="A4A4A4"/>
          </a:solidFill>
        </p:spPr>
        <p:txBody>
          <a:bodyPr vert="horz" wrap="square" lIns="0" tIns="46990" rIns="0" bIns="0" rtlCol="0">
            <a:spAutoFit/>
          </a:bodyPr>
          <a:lstStyle/>
          <a:p>
            <a:pPr marL="86360">
              <a:lnSpc>
                <a:spcPct val="100000"/>
              </a:lnSpc>
              <a:spcBef>
                <a:spcPts val="370"/>
              </a:spcBef>
            </a:pPr>
            <a:r>
              <a:rPr sz="1800" dirty="0">
                <a:latin typeface="Calibri"/>
                <a:cs typeface="Calibri"/>
              </a:rPr>
              <a:t>I/O</a:t>
            </a:r>
            <a:r>
              <a:rPr sz="1800" spc="-35" dirty="0">
                <a:latin typeface="Calibri"/>
                <a:cs typeface="Calibri"/>
              </a:rPr>
              <a:t> </a:t>
            </a:r>
            <a:r>
              <a:rPr sz="1800" spc="-15" dirty="0">
                <a:latin typeface="Calibri"/>
                <a:cs typeface="Calibri"/>
              </a:rPr>
              <a:t>Subsystems</a:t>
            </a:r>
            <a:endParaRPr sz="1800">
              <a:latin typeface="Calibri"/>
              <a:cs typeface="Calibri"/>
            </a:endParaRPr>
          </a:p>
        </p:txBody>
      </p:sp>
      <p:sp>
        <p:nvSpPr>
          <p:cNvPr id="13" name="object 13"/>
          <p:cNvSpPr txBox="1"/>
          <p:nvPr/>
        </p:nvSpPr>
        <p:spPr>
          <a:xfrm>
            <a:off x="2779104" y="5408023"/>
            <a:ext cx="4366895" cy="574040"/>
          </a:xfrm>
          <a:prstGeom prst="rect">
            <a:avLst/>
          </a:prstGeom>
        </p:spPr>
        <p:txBody>
          <a:bodyPr vert="horz" wrap="square" lIns="0" tIns="12700" rIns="0" bIns="0" rtlCol="0">
            <a:spAutoFit/>
          </a:bodyPr>
          <a:lstStyle/>
          <a:p>
            <a:pPr marL="12700" marR="5080" indent="-635">
              <a:lnSpc>
                <a:spcPct val="100000"/>
              </a:lnSpc>
              <a:spcBef>
                <a:spcPts val="100"/>
              </a:spcBef>
            </a:pPr>
            <a:r>
              <a:rPr sz="1800" spc="-5" dirty="0">
                <a:latin typeface="Calibri"/>
                <a:cs typeface="Calibri"/>
              </a:rPr>
              <a:t>*non-volatile</a:t>
            </a:r>
            <a:r>
              <a:rPr sz="1800" dirty="0">
                <a:latin typeface="Calibri"/>
                <a:cs typeface="Calibri"/>
              </a:rPr>
              <a:t> memory</a:t>
            </a:r>
            <a:r>
              <a:rPr sz="1800" spc="-15" dirty="0">
                <a:latin typeface="Calibri"/>
                <a:cs typeface="Calibri"/>
              </a:rPr>
              <a:t> </a:t>
            </a:r>
            <a:r>
              <a:rPr sz="1800" dirty="0">
                <a:latin typeface="Calibri"/>
                <a:cs typeface="Calibri"/>
              </a:rPr>
              <a:t>= </a:t>
            </a:r>
            <a:r>
              <a:rPr sz="1800" spc="-10" dirty="0">
                <a:latin typeface="Calibri"/>
                <a:cs typeface="Calibri"/>
              </a:rPr>
              <a:t>retains</a:t>
            </a:r>
            <a:r>
              <a:rPr sz="1800" spc="-15" dirty="0">
                <a:latin typeface="Calibri"/>
                <a:cs typeface="Calibri"/>
              </a:rPr>
              <a:t> contents</a:t>
            </a:r>
            <a:r>
              <a:rPr sz="1800" spc="5" dirty="0">
                <a:latin typeface="Calibri"/>
                <a:cs typeface="Calibri"/>
              </a:rPr>
              <a:t> </a:t>
            </a:r>
            <a:r>
              <a:rPr sz="1800" spc="-5" dirty="0">
                <a:latin typeface="Calibri"/>
                <a:cs typeface="Calibri"/>
              </a:rPr>
              <a:t>when </a:t>
            </a:r>
            <a:r>
              <a:rPr sz="1800" spc="-390" dirty="0">
                <a:latin typeface="Calibri"/>
                <a:cs typeface="Calibri"/>
              </a:rPr>
              <a:t> </a:t>
            </a:r>
            <a:r>
              <a:rPr sz="1800" spc="-10" dirty="0">
                <a:latin typeface="Calibri"/>
                <a:cs typeface="Calibri"/>
              </a:rPr>
              <a:t>power</a:t>
            </a:r>
            <a:r>
              <a:rPr sz="1800" spc="10" dirty="0">
                <a:latin typeface="Calibri"/>
                <a:cs typeface="Calibri"/>
              </a:rPr>
              <a:t> </a:t>
            </a:r>
            <a:r>
              <a:rPr sz="1800" dirty="0">
                <a:latin typeface="Calibri"/>
                <a:cs typeface="Calibri"/>
              </a:rPr>
              <a:t>is </a:t>
            </a:r>
            <a:r>
              <a:rPr sz="1800" spc="-10" dirty="0">
                <a:latin typeface="Calibri"/>
                <a:cs typeface="Calibri"/>
              </a:rPr>
              <a:t>off</a:t>
            </a:r>
            <a:endParaRPr sz="18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8" cy="6857999"/>
            </a:xfrm>
            <a:prstGeom prst="rect">
              <a:avLst/>
            </a:prstGeom>
          </p:spPr>
        </p:pic>
        <p:pic>
          <p:nvPicPr>
            <p:cNvPr id="4" name="object 4"/>
            <p:cNvPicPr/>
            <p:nvPr/>
          </p:nvPicPr>
          <p:blipFill>
            <a:blip r:embed="rId3" cstate="print"/>
            <a:stretch>
              <a:fillRect/>
            </a:stretch>
          </p:blipFill>
          <p:spPr>
            <a:xfrm>
              <a:off x="9905" y="0"/>
              <a:ext cx="1165593" cy="2366771"/>
            </a:xfrm>
            <a:prstGeom prst="rect">
              <a:avLst/>
            </a:prstGeom>
          </p:spPr>
        </p:pic>
        <p:pic>
          <p:nvPicPr>
            <p:cNvPr id="5" name="object 5"/>
            <p:cNvPicPr/>
            <p:nvPr/>
          </p:nvPicPr>
          <p:blipFill>
            <a:blip r:embed="rId4" cstate="print"/>
            <a:stretch>
              <a:fillRect/>
            </a:stretch>
          </p:blipFill>
          <p:spPr>
            <a:xfrm>
              <a:off x="0" y="3549396"/>
              <a:ext cx="219455" cy="660653"/>
            </a:xfrm>
            <a:prstGeom prst="rect">
              <a:avLst/>
            </a:prstGeom>
          </p:spPr>
        </p:pic>
        <p:pic>
          <p:nvPicPr>
            <p:cNvPr id="6" name="object 6"/>
            <p:cNvPicPr/>
            <p:nvPr/>
          </p:nvPicPr>
          <p:blipFill>
            <a:blip r:embed="rId5" cstate="print"/>
            <a:stretch>
              <a:fillRect/>
            </a:stretch>
          </p:blipFill>
          <p:spPr>
            <a:xfrm>
              <a:off x="0" y="4481321"/>
              <a:ext cx="243077" cy="2362199"/>
            </a:xfrm>
            <a:prstGeom prst="rect">
              <a:avLst/>
            </a:prstGeom>
          </p:spPr>
        </p:pic>
        <p:pic>
          <p:nvPicPr>
            <p:cNvPr id="7" name="object 7"/>
            <p:cNvPicPr/>
            <p:nvPr/>
          </p:nvPicPr>
          <p:blipFill>
            <a:blip r:embed="rId6" cstate="print"/>
            <a:stretch>
              <a:fillRect/>
            </a:stretch>
          </p:blipFill>
          <p:spPr>
            <a:xfrm>
              <a:off x="224027" y="4867655"/>
              <a:ext cx="975079" cy="1990343"/>
            </a:xfrm>
            <a:prstGeom prst="rect">
              <a:avLst/>
            </a:prstGeom>
          </p:spPr>
        </p:pic>
        <p:pic>
          <p:nvPicPr>
            <p:cNvPr id="8" name="object 8"/>
            <p:cNvPicPr/>
            <p:nvPr/>
          </p:nvPicPr>
          <p:blipFill>
            <a:blip r:embed="rId7" cstate="print"/>
            <a:stretch>
              <a:fillRect/>
            </a:stretch>
          </p:blipFill>
          <p:spPr>
            <a:xfrm>
              <a:off x="11372363" y="0"/>
              <a:ext cx="529313" cy="627126"/>
            </a:xfrm>
            <a:prstGeom prst="rect">
              <a:avLst/>
            </a:prstGeom>
          </p:spPr>
        </p:pic>
        <p:pic>
          <p:nvPicPr>
            <p:cNvPr id="9" name="object 9"/>
            <p:cNvPicPr/>
            <p:nvPr/>
          </p:nvPicPr>
          <p:blipFill>
            <a:blip r:embed="rId8" cstate="print"/>
            <a:stretch>
              <a:fillRect/>
            </a:stretch>
          </p:blipFill>
          <p:spPr>
            <a:xfrm>
              <a:off x="11531345" y="5551170"/>
              <a:ext cx="508254" cy="1297686"/>
            </a:xfrm>
            <a:prstGeom prst="rect">
              <a:avLst/>
            </a:prstGeom>
          </p:spPr>
        </p:pic>
        <p:pic>
          <p:nvPicPr>
            <p:cNvPr id="10" name="object 10"/>
            <p:cNvPicPr/>
            <p:nvPr/>
          </p:nvPicPr>
          <p:blipFill>
            <a:blip r:embed="rId9" cstate="print"/>
            <a:stretch>
              <a:fillRect/>
            </a:stretch>
          </p:blipFill>
          <p:spPr>
            <a:xfrm>
              <a:off x="11631930" y="4572"/>
              <a:ext cx="384046" cy="1725929"/>
            </a:xfrm>
            <a:prstGeom prst="rect">
              <a:avLst/>
            </a:prstGeom>
          </p:spPr>
        </p:pic>
        <p:pic>
          <p:nvPicPr>
            <p:cNvPr id="11" name="object 11"/>
            <p:cNvPicPr/>
            <p:nvPr/>
          </p:nvPicPr>
          <p:blipFill>
            <a:blip r:embed="rId10" cstate="print"/>
            <a:stretch>
              <a:fillRect/>
            </a:stretch>
          </p:blipFill>
          <p:spPr>
            <a:xfrm>
              <a:off x="11441430" y="4867655"/>
              <a:ext cx="384047" cy="1981200"/>
            </a:xfrm>
            <a:prstGeom prst="rect">
              <a:avLst/>
            </a:prstGeom>
          </p:spPr>
        </p:pic>
      </p:grpSp>
      <p:sp>
        <p:nvSpPr>
          <p:cNvPr id="12" name="object 12"/>
          <p:cNvSpPr txBox="1">
            <a:spLocks noGrp="1"/>
          </p:cNvSpPr>
          <p:nvPr>
            <p:ph type="title"/>
          </p:nvPr>
        </p:nvSpPr>
        <p:spPr>
          <a:xfrm>
            <a:off x="1220152" y="1017442"/>
            <a:ext cx="3980815" cy="574040"/>
          </a:xfrm>
          <a:prstGeom prst="rect">
            <a:avLst/>
          </a:prstGeom>
        </p:spPr>
        <p:txBody>
          <a:bodyPr vert="horz" wrap="square" lIns="0" tIns="12700" rIns="0" bIns="0" rtlCol="0">
            <a:spAutoFit/>
          </a:bodyPr>
          <a:lstStyle/>
          <a:p>
            <a:pPr marL="12700">
              <a:lnSpc>
                <a:spcPct val="100000"/>
              </a:lnSpc>
              <a:spcBef>
                <a:spcPts val="100"/>
              </a:spcBef>
            </a:pPr>
            <a:r>
              <a:rPr sz="3600" b="0" spc="-30" dirty="0">
                <a:solidFill>
                  <a:srgbClr val="FFFFFF"/>
                </a:solidFill>
                <a:latin typeface="Tw Cen MT"/>
                <a:cs typeface="Tw Cen MT"/>
              </a:rPr>
              <a:t>MEMORY</a:t>
            </a:r>
            <a:r>
              <a:rPr sz="3600" b="0" spc="-90" dirty="0">
                <a:solidFill>
                  <a:srgbClr val="FFFFFF"/>
                </a:solidFill>
                <a:latin typeface="Tw Cen MT"/>
                <a:cs typeface="Tw Cen MT"/>
              </a:rPr>
              <a:t> </a:t>
            </a:r>
            <a:r>
              <a:rPr sz="3600" b="0" spc="-5" dirty="0">
                <a:solidFill>
                  <a:srgbClr val="FFFFFF"/>
                </a:solidFill>
                <a:latin typeface="Tw Cen MT"/>
                <a:cs typeface="Tw Cen MT"/>
              </a:rPr>
              <a:t>HIERARCHY</a:t>
            </a:r>
            <a:endParaRPr sz="3600">
              <a:latin typeface="Tw Cen MT"/>
              <a:cs typeface="Tw Cen MT"/>
            </a:endParaRPr>
          </a:p>
        </p:txBody>
      </p:sp>
      <p:grpSp>
        <p:nvGrpSpPr>
          <p:cNvPr id="13" name="object 13"/>
          <p:cNvGrpSpPr/>
          <p:nvPr/>
        </p:nvGrpSpPr>
        <p:grpSpPr>
          <a:xfrm>
            <a:off x="1133919" y="1687131"/>
            <a:ext cx="9921875" cy="4799965"/>
            <a:chOff x="1133919" y="1687131"/>
            <a:chExt cx="9921875" cy="4799965"/>
          </a:xfrm>
        </p:grpSpPr>
        <p:sp>
          <p:nvSpPr>
            <p:cNvPr id="14" name="object 14"/>
            <p:cNvSpPr/>
            <p:nvPr/>
          </p:nvSpPr>
          <p:spPr>
            <a:xfrm>
              <a:off x="1141857" y="1695069"/>
              <a:ext cx="9906000" cy="957580"/>
            </a:xfrm>
            <a:custGeom>
              <a:avLst/>
              <a:gdLst/>
              <a:ahLst/>
              <a:cxnLst/>
              <a:rect l="l" t="t" r="r" b="b"/>
              <a:pathLst>
                <a:path w="9906000" h="957580">
                  <a:moveTo>
                    <a:pt x="9906000" y="0"/>
                  </a:moveTo>
                  <a:lnTo>
                    <a:pt x="0" y="0"/>
                  </a:lnTo>
                  <a:lnTo>
                    <a:pt x="990904" y="957072"/>
                  </a:lnTo>
                  <a:lnTo>
                    <a:pt x="8915095" y="957072"/>
                  </a:lnTo>
                  <a:lnTo>
                    <a:pt x="9906000" y="0"/>
                  </a:lnTo>
                  <a:close/>
                </a:path>
              </a:pathLst>
            </a:custGeom>
            <a:solidFill>
              <a:srgbClr val="6F9535"/>
            </a:solidFill>
          </p:spPr>
          <p:txBody>
            <a:bodyPr wrap="square" lIns="0" tIns="0" rIns="0" bIns="0" rtlCol="0"/>
            <a:lstStyle/>
            <a:p>
              <a:endParaRPr/>
            </a:p>
          </p:txBody>
        </p:sp>
        <p:sp>
          <p:nvSpPr>
            <p:cNvPr id="15" name="object 15"/>
            <p:cNvSpPr/>
            <p:nvPr/>
          </p:nvSpPr>
          <p:spPr>
            <a:xfrm>
              <a:off x="1141857" y="1695069"/>
              <a:ext cx="9906000" cy="957580"/>
            </a:xfrm>
            <a:custGeom>
              <a:avLst/>
              <a:gdLst/>
              <a:ahLst/>
              <a:cxnLst/>
              <a:rect l="l" t="t" r="r" b="b"/>
              <a:pathLst>
                <a:path w="9906000" h="957580">
                  <a:moveTo>
                    <a:pt x="9906000" y="0"/>
                  </a:moveTo>
                  <a:lnTo>
                    <a:pt x="8915095" y="957072"/>
                  </a:lnTo>
                  <a:lnTo>
                    <a:pt x="990904" y="957072"/>
                  </a:lnTo>
                  <a:lnTo>
                    <a:pt x="0" y="0"/>
                  </a:lnTo>
                  <a:lnTo>
                    <a:pt x="9906000" y="0"/>
                  </a:lnTo>
                  <a:close/>
                </a:path>
              </a:pathLst>
            </a:custGeom>
            <a:ln w="15875">
              <a:solidFill>
                <a:srgbClr val="FFFFFF"/>
              </a:solidFill>
            </a:ln>
          </p:spPr>
          <p:txBody>
            <a:bodyPr wrap="square" lIns="0" tIns="0" rIns="0" bIns="0" rtlCol="0"/>
            <a:lstStyle/>
            <a:p>
              <a:endParaRPr/>
            </a:p>
          </p:txBody>
        </p:sp>
        <p:sp>
          <p:nvSpPr>
            <p:cNvPr id="16" name="object 16"/>
            <p:cNvSpPr/>
            <p:nvPr/>
          </p:nvSpPr>
          <p:spPr>
            <a:xfrm>
              <a:off x="2132457" y="2652141"/>
              <a:ext cx="7924800" cy="957580"/>
            </a:xfrm>
            <a:custGeom>
              <a:avLst/>
              <a:gdLst/>
              <a:ahLst/>
              <a:cxnLst/>
              <a:rect l="l" t="t" r="r" b="b"/>
              <a:pathLst>
                <a:path w="7924800" h="957579">
                  <a:moveTo>
                    <a:pt x="7924800" y="0"/>
                  </a:moveTo>
                  <a:lnTo>
                    <a:pt x="0" y="0"/>
                  </a:lnTo>
                  <a:lnTo>
                    <a:pt x="990904" y="957072"/>
                  </a:lnTo>
                  <a:lnTo>
                    <a:pt x="6933895" y="957072"/>
                  </a:lnTo>
                  <a:lnTo>
                    <a:pt x="7924800" y="0"/>
                  </a:lnTo>
                  <a:close/>
                </a:path>
              </a:pathLst>
            </a:custGeom>
            <a:solidFill>
              <a:srgbClr val="96C45C"/>
            </a:solidFill>
          </p:spPr>
          <p:txBody>
            <a:bodyPr wrap="square" lIns="0" tIns="0" rIns="0" bIns="0" rtlCol="0"/>
            <a:lstStyle/>
            <a:p>
              <a:endParaRPr/>
            </a:p>
          </p:txBody>
        </p:sp>
        <p:sp>
          <p:nvSpPr>
            <p:cNvPr id="17" name="object 17"/>
            <p:cNvSpPr/>
            <p:nvPr/>
          </p:nvSpPr>
          <p:spPr>
            <a:xfrm>
              <a:off x="2132455" y="2652141"/>
              <a:ext cx="7924800" cy="957580"/>
            </a:xfrm>
            <a:custGeom>
              <a:avLst/>
              <a:gdLst/>
              <a:ahLst/>
              <a:cxnLst/>
              <a:rect l="l" t="t" r="r" b="b"/>
              <a:pathLst>
                <a:path w="7924800" h="957579">
                  <a:moveTo>
                    <a:pt x="7924800" y="0"/>
                  </a:moveTo>
                  <a:lnTo>
                    <a:pt x="6933895" y="957072"/>
                  </a:lnTo>
                  <a:lnTo>
                    <a:pt x="990904" y="957072"/>
                  </a:lnTo>
                  <a:lnTo>
                    <a:pt x="0" y="0"/>
                  </a:lnTo>
                  <a:lnTo>
                    <a:pt x="7924800" y="0"/>
                  </a:lnTo>
                  <a:close/>
                </a:path>
              </a:pathLst>
            </a:custGeom>
            <a:ln w="15875">
              <a:solidFill>
                <a:srgbClr val="FFFFFF"/>
              </a:solidFill>
            </a:ln>
          </p:spPr>
          <p:txBody>
            <a:bodyPr wrap="square" lIns="0" tIns="0" rIns="0" bIns="0" rtlCol="0"/>
            <a:lstStyle/>
            <a:p>
              <a:endParaRPr/>
            </a:p>
          </p:txBody>
        </p:sp>
        <p:sp>
          <p:nvSpPr>
            <p:cNvPr id="18" name="object 18"/>
            <p:cNvSpPr/>
            <p:nvPr/>
          </p:nvSpPr>
          <p:spPr>
            <a:xfrm>
              <a:off x="3123057" y="3609213"/>
              <a:ext cx="5943600" cy="956310"/>
            </a:xfrm>
            <a:custGeom>
              <a:avLst/>
              <a:gdLst/>
              <a:ahLst/>
              <a:cxnLst/>
              <a:rect l="l" t="t" r="r" b="b"/>
              <a:pathLst>
                <a:path w="5943600" h="956310">
                  <a:moveTo>
                    <a:pt x="5943600" y="0"/>
                  </a:moveTo>
                  <a:lnTo>
                    <a:pt x="0" y="0"/>
                  </a:lnTo>
                  <a:lnTo>
                    <a:pt x="990117" y="956310"/>
                  </a:lnTo>
                  <a:lnTo>
                    <a:pt x="4953482" y="956310"/>
                  </a:lnTo>
                  <a:lnTo>
                    <a:pt x="5943600" y="0"/>
                  </a:lnTo>
                  <a:close/>
                </a:path>
              </a:pathLst>
            </a:custGeom>
            <a:solidFill>
              <a:srgbClr val="BBDA9B"/>
            </a:solidFill>
          </p:spPr>
          <p:txBody>
            <a:bodyPr wrap="square" lIns="0" tIns="0" rIns="0" bIns="0" rtlCol="0"/>
            <a:lstStyle/>
            <a:p>
              <a:endParaRPr/>
            </a:p>
          </p:txBody>
        </p:sp>
        <p:sp>
          <p:nvSpPr>
            <p:cNvPr id="19" name="object 19"/>
            <p:cNvSpPr/>
            <p:nvPr/>
          </p:nvSpPr>
          <p:spPr>
            <a:xfrm>
              <a:off x="3123055" y="3609213"/>
              <a:ext cx="5943600" cy="956310"/>
            </a:xfrm>
            <a:custGeom>
              <a:avLst/>
              <a:gdLst/>
              <a:ahLst/>
              <a:cxnLst/>
              <a:rect l="l" t="t" r="r" b="b"/>
              <a:pathLst>
                <a:path w="5943600" h="956310">
                  <a:moveTo>
                    <a:pt x="5943600" y="0"/>
                  </a:moveTo>
                  <a:lnTo>
                    <a:pt x="4953482" y="956310"/>
                  </a:lnTo>
                  <a:lnTo>
                    <a:pt x="990117" y="956310"/>
                  </a:lnTo>
                  <a:lnTo>
                    <a:pt x="0" y="0"/>
                  </a:lnTo>
                  <a:lnTo>
                    <a:pt x="5943600" y="0"/>
                  </a:lnTo>
                  <a:close/>
                </a:path>
              </a:pathLst>
            </a:custGeom>
            <a:ln w="15875">
              <a:solidFill>
                <a:srgbClr val="FFFFFF"/>
              </a:solidFill>
            </a:ln>
          </p:spPr>
          <p:txBody>
            <a:bodyPr wrap="square" lIns="0" tIns="0" rIns="0" bIns="0" rtlCol="0"/>
            <a:lstStyle/>
            <a:p>
              <a:endParaRPr/>
            </a:p>
          </p:txBody>
        </p:sp>
        <p:sp>
          <p:nvSpPr>
            <p:cNvPr id="20" name="object 20"/>
            <p:cNvSpPr/>
            <p:nvPr/>
          </p:nvSpPr>
          <p:spPr>
            <a:xfrm>
              <a:off x="4113657" y="4565523"/>
              <a:ext cx="3962400" cy="957580"/>
            </a:xfrm>
            <a:custGeom>
              <a:avLst/>
              <a:gdLst/>
              <a:ahLst/>
              <a:cxnLst/>
              <a:rect l="l" t="t" r="r" b="b"/>
              <a:pathLst>
                <a:path w="3962400" h="957579">
                  <a:moveTo>
                    <a:pt x="3962400" y="0"/>
                  </a:moveTo>
                  <a:lnTo>
                    <a:pt x="0" y="0"/>
                  </a:lnTo>
                  <a:lnTo>
                    <a:pt x="990904" y="957072"/>
                  </a:lnTo>
                  <a:lnTo>
                    <a:pt x="2971495" y="957072"/>
                  </a:lnTo>
                  <a:lnTo>
                    <a:pt x="3962400" y="0"/>
                  </a:lnTo>
                  <a:close/>
                </a:path>
              </a:pathLst>
            </a:custGeom>
            <a:solidFill>
              <a:srgbClr val="BBDA9B"/>
            </a:solidFill>
          </p:spPr>
          <p:txBody>
            <a:bodyPr wrap="square" lIns="0" tIns="0" rIns="0" bIns="0" rtlCol="0"/>
            <a:lstStyle/>
            <a:p>
              <a:endParaRPr/>
            </a:p>
          </p:txBody>
        </p:sp>
        <p:sp>
          <p:nvSpPr>
            <p:cNvPr id="21" name="object 21"/>
            <p:cNvSpPr/>
            <p:nvPr/>
          </p:nvSpPr>
          <p:spPr>
            <a:xfrm>
              <a:off x="4113657" y="4565523"/>
              <a:ext cx="3962400" cy="957580"/>
            </a:xfrm>
            <a:custGeom>
              <a:avLst/>
              <a:gdLst/>
              <a:ahLst/>
              <a:cxnLst/>
              <a:rect l="l" t="t" r="r" b="b"/>
              <a:pathLst>
                <a:path w="3962400" h="957579">
                  <a:moveTo>
                    <a:pt x="3962400" y="0"/>
                  </a:moveTo>
                  <a:lnTo>
                    <a:pt x="2971495" y="957072"/>
                  </a:lnTo>
                  <a:lnTo>
                    <a:pt x="990904" y="957072"/>
                  </a:lnTo>
                  <a:lnTo>
                    <a:pt x="0" y="0"/>
                  </a:lnTo>
                  <a:lnTo>
                    <a:pt x="3962400" y="0"/>
                  </a:lnTo>
                  <a:close/>
                </a:path>
              </a:pathLst>
            </a:custGeom>
            <a:ln w="15875">
              <a:solidFill>
                <a:srgbClr val="FFFFFF"/>
              </a:solidFill>
            </a:ln>
          </p:spPr>
          <p:txBody>
            <a:bodyPr wrap="square" lIns="0" tIns="0" rIns="0" bIns="0" rtlCol="0"/>
            <a:lstStyle/>
            <a:p>
              <a:endParaRPr/>
            </a:p>
          </p:txBody>
        </p:sp>
        <p:sp>
          <p:nvSpPr>
            <p:cNvPr id="22" name="object 22"/>
            <p:cNvSpPr/>
            <p:nvPr/>
          </p:nvSpPr>
          <p:spPr>
            <a:xfrm>
              <a:off x="5104257" y="5522595"/>
              <a:ext cx="1981200" cy="956310"/>
            </a:xfrm>
            <a:custGeom>
              <a:avLst/>
              <a:gdLst/>
              <a:ahLst/>
              <a:cxnLst/>
              <a:rect l="l" t="t" r="r" b="b"/>
              <a:pathLst>
                <a:path w="1981200" h="956310">
                  <a:moveTo>
                    <a:pt x="1981200" y="0"/>
                  </a:moveTo>
                  <a:lnTo>
                    <a:pt x="0" y="0"/>
                  </a:lnTo>
                  <a:lnTo>
                    <a:pt x="990117" y="956309"/>
                  </a:lnTo>
                  <a:lnTo>
                    <a:pt x="991082" y="956309"/>
                  </a:lnTo>
                  <a:lnTo>
                    <a:pt x="1981200" y="0"/>
                  </a:lnTo>
                  <a:close/>
                </a:path>
              </a:pathLst>
            </a:custGeom>
            <a:solidFill>
              <a:srgbClr val="96C45C"/>
            </a:solidFill>
          </p:spPr>
          <p:txBody>
            <a:bodyPr wrap="square" lIns="0" tIns="0" rIns="0" bIns="0" rtlCol="0"/>
            <a:lstStyle/>
            <a:p>
              <a:endParaRPr/>
            </a:p>
          </p:txBody>
        </p:sp>
        <p:sp>
          <p:nvSpPr>
            <p:cNvPr id="23" name="object 23"/>
            <p:cNvSpPr/>
            <p:nvPr/>
          </p:nvSpPr>
          <p:spPr>
            <a:xfrm>
              <a:off x="5104257" y="5522595"/>
              <a:ext cx="1981200" cy="956310"/>
            </a:xfrm>
            <a:custGeom>
              <a:avLst/>
              <a:gdLst/>
              <a:ahLst/>
              <a:cxnLst/>
              <a:rect l="l" t="t" r="r" b="b"/>
              <a:pathLst>
                <a:path w="1981200" h="956310">
                  <a:moveTo>
                    <a:pt x="1981200" y="0"/>
                  </a:moveTo>
                  <a:lnTo>
                    <a:pt x="991082" y="956309"/>
                  </a:lnTo>
                  <a:lnTo>
                    <a:pt x="990117" y="956309"/>
                  </a:lnTo>
                  <a:lnTo>
                    <a:pt x="0" y="0"/>
                  </a:lnTo>
                  <a:lnTo>
                    <a:pt x="1981200" y="0"/>
                  </a:lnTo>
                  <a:close/>
                </a:path>
              </a:pathLst>
            </a:custGeom>
            <a:ln w="15875">
              <a:solidFill>
                <a:srgbClr val="FFFFFF"/>
              </a:solidFill>
            </a:ln>
          </p:spPr>
          <p:txBody>
            <a:bodyPr wrap="square" lIns="0" tIns="0" rIns="0" bIns="0" rtlCol="0"/>
            <a:lstStyle/>
            <a:p>
              <a:endParaRPr/>
            </a:p>
          </p:txBody>
        </p:sp>
      </p:grpSp>
      <p:sp>
        <p:nvSpPr>
          <p:cNvPr id="24" name="object 24"/>
          <p:cNvSpPr txBox="1"/>
          <p:nvPr/>
        </p:nvSpPr>
        <p:spPr>
          <a:xfrm>
            <a:off x="5118320" y="1839329"/>
            <a:ext cx="1952625" cy="4371340"/>
          </a:xfrm>
          <a:prstGeom prst="rect">
            <a:avLst/>
          </a:prstGeom>
        </p:spPr>
        <p:txBody>
          <a:bodyPr vert="horz" wrap="square" lIns="0" tIns="12700" rIns="0" bIns="0" rtlCol="0">
            <a:spAutoFit/>
          </a:bodyPr>
          <a:lstStyle/>
          <a:p>
            <a:pPr algn="ctr">
              <a:lnSpc>
                <a:spcPct val="100000"/>
              </a:lnSpc>
              <a:spcBef>
                <a:spcPts val="100"/>
              </a:spcBef>
            </a:pPr>
            <a:r>
              <a:rPr sz="3400" spc="-5" dirty="0">
                <a:solidFill>
                  <a:srgbClr val="FFFFFF"/>
                </a:solidFill>
                <a:latin typeface="Tw Cen MT"/>
                <a:cs typeface="Tw Cen MT"/>
              </a:rPr>
              <a:t>HARD</a:t>
            </a:r>
            <a:r>
              <a:rPr sz="3400" spc="-70" dirty="0">
                <a:solidFill>
                  <a:srgbClr val="FFFFFF"/>
                </a:solidFill>
                <a:latin typeface="Tw Cen MT"/>
                <a:cs typeface="Tw Cen MT"/>
              </a:rPr>
              <a:t> </a:t>
            </a:r>
            <a:r>
              <a:rPr sz="3400" spc="-5" dirty="0">
                <a:solidFill>
                  <a:srgbClr val="FFFFFF"/>
                </a:solidFill>
                <a:latin typeface="Tw Cen MT"/>
                <a:cs typeface="Tw Cen MT"/>
              </a:rPr>
              <a:t>DISK</a:t>
            </a:r>
            <a:endParaRPr sz="3400">
              <a:latin typeface="Tw Cen MT"/>
              <a:cs typeface="Tw Cen MT"/>
            </a:endParaRPr>
          </a:p>
          <a:p>
            <a:pPr marL="45720" marR="38735" indent="-635" algn="ctr">
              <a:lnSpc>
                <a:spcPct val="184600"/>
              </a:lnSpc>
            </a:pPr>
            <a:r>
              <a:rPr sz="3400" spc="-5" dirty="0">
                <a:solidFill>
                  <a:srgbClr val="FFFFFF"/>
                </a:solidFill>
                <a:latin typeface="Tw Cen MT"/>
                <a:cs typeface="Tw Cen MT"/>
              </a:rPr>
              <a:t>FLASH </a:t>
            </a:r>
            <a:r>
              <a:rPr sz="3400" dirty="0">
                <a:solidFill>
                  <a:srgbClr val="FFFFFF"/>
                </a:solidFill>
                <a:latin typeface="Tw Cen MT"/>
                <a:cs typeface="Tw Cen MT"/>
              </a:rPr>
              <a:t> </a:t>
            </a:r>
            <a:r>
              <a:rPr sz="3400" spc="-5" dirty="0">
                <a:solidFill>
                  <a:srgbClr val="FFFFFF"/>
                </a:solidFill>
                <a:latin typeface="Tw Cen MT"/>
                <a:cs typeface="Tw Cen MT"/>
              </a:rPr>
              <a:t>DRAM </a:t>
            </a:r>
            <a:r>
              <a:rPr sz="3400" dirty="0">
                <a:solidFill>
                  <a:srgbClr val="FFFFFF"/>
                </a:solidFill>
                <a:latin typeface="Tw Cen MT"/>
                <a:cs typeface="Tw Cen MT"/>
              </a:rPr>
              <a:t> </a:t>
            </a:r>
            <a:r>
              <a:rPr sz="3400" spc="-5" dirty="0">
                <a:solidFill>
                  <a:srgbClr val="FFFFFF"/>
                </a:solidFill>
                <a:latin typeface="Tw Cen MT"/>
                <a:cs typeface="Tw Cen MT"/>
              </a:rPr>
              <a:t>SRAM </a:t>
            </a:r>
            <a:r>
              <a:rPr sz="3400" dirty="0">
                <a:solidFill>
                  <a:srgbClr val="FFFFFF"/>
                </a:solidFill>
                <a:latin typeface="Tw Cen MT"/>
                <a:cs typeface="Tw Cen MT"/>
              </a:rPr>
              <a:t> R</a:t>
            </a:r>
            <a:r>
              <a:rPr sz="3400" spc="-5" dirty="0">
                <a:solidFill>
                  <a:srgbClr val="FFFFFF"/>
                </a:solidFill>
                <a:latin typeface="Tw Cen MT"/>
                <a:cs typeface="Tw Cen MT"/>
              </a:rPr>
              <a:t>EGI</a:t>
            </a:r>
            <a:r>
              <a:rPr sz="3400" dirty="0">
                <a:solidFill>
                  <a:srgbClr val="FFFFFF"/>
                </a:solidFill>
                <a:latin typeface="Tw Cen MT"/>
                <a:cs typeface="Tw Cen MT"/>
              </a:rPr>
              <a:t>S</a:t>
            </a:r>
            <a:r>
              <a:rPr sz="3400" spc="-5" dirty="0">
                <a:solidFill>
                  <a:srgbClr val="FFFFFF"/>
                </a:solidFill>
                <a:latin typeface="Tw Cen MT"/>
                <a:cs typeface="Tw Cen MT"/>
              </a:rPr>
              <a:t>TE</a:t>
            </a:r>
            <a:r>
              <a:rPr sz="3400" dirty="0">
                <a:solidFill>
                  <a:srgbClr val="FFFFFF"/>
                </a:solidFill>
                <a:latin typeface="Tw Cen MT"/>
                <a:cs typeface="Tw Cen MT"/>
              </a:rPr>
              <a:t>RS</a:t>
            </a:r>
            <a:endParaRPr sz="3400">
              <a:latin typeface="Tw Cen MT"/>
              <a:cs typeface="Tw Cen MT"/>
            </a:endParaRPr>
          </a:p>
        </p:txBody>
      </p:sp>
      <p:sp>
        <p:nvSpPr>
          <p:cNvPr id="25" name="Arrow: Down 24">
            <a:extLst>
              <a:ext uri="{FF2B5EF4-FFF2-40B4-BE49-F238E27FC236}">
                <a16:creationId xmlns:a16="http://schemas.microsoft.com/office/drawing/2014/main" id="{752274FF-C9E1-4B07-81C9-941A65DD8E72}"/>
              </a:ext>
            </a:extLst>
          </p:cNvPr>
          <p:cNvSpPr/>
          <p:nvPr/>
        </p:nvSpPr>
        <p:spPr>
          <a:xfrm>
            <a:off x="914400" y="2057400"/>
            <a:ext cx="633982" cy="41910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22DC1BEC-E2CE-4921-A51E-ADE9D2382E1A}"/>
              </a:ext>
            </a:extLst>
          </p:cNvPr>
          <p:cNvSpPr txBox="1"/>
          <p:nvPr/>
        </p:nvSpPr>
        <p:spPr>
          <a:xfrm>
            <a:off x="1794128" y="4347718"/>
            <a:ext cx="1177672" cy="584775"/>
          </a:xfrm>
          <a:prstGeom prst="rect">
            <a:avLst/>
          </a:prstGeom>
          <a:noFill/>
        </p:spPr>
        <p:txBody>
          <a:bodyPr wrap="square" rtlCol="0">
            <a:spAutoFit/>
          </a:bodyPr>
          <a:lstStyle/>
          <a:p>
            <a:r>
              <a:rPr lang="en-US" sz="3200" dirty="0"/>
              <a:t>speed</a:t>
            </a:r>
          </a:p>
        </p:txBody>
      </p:sp>
      <p:sp>
        <p:nvSpPr>
          <p:cNvPr id="27" name="Arrow: Up 26">
            <a:extLst>
              <a:ext uri="{FF2B5EF4-FFF2-40B4-BE49-F238E27FC236}">
                <a16:creationId xmlns:a16="http://schemas.microsoft.com/office/drawing/2014/main" id="{36A0D03C-4177-41F0-BAA9-76DF79745673}"/>
              </a:ext>
            </a:extLst>
          </p:cNvPr>
          <p:cNvSpPr/>
          <p:nvPr/>
        </p:nvSpPr>
        <p:spPr>
          <a:xfrm>
            <a:off x="10990608" y="2029460"/>
            <a:ext cx="591792" cy="4371340"/>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DB3C7DE-6C85-4343-8EF1-40EAD6F9D341}"/>
              </a:ext>
            </a:extLst>
          </p:cNvPr>
          <p:cNvSpPr txBox="1"/>
          <p:nvPr/>
        </p:nvSpPr>
        <p:spPr>
          <a:xfrm>
            <a:off x="8844723" y="4377182"/>
            <a:ext cx="1952625" cy="584775"/>
          </a:xfrm>
          <a:prstGeom prst="rect">
            <a:avLst/>
          </a:prstGeom>
          <a:noFill/>
        </p:spPr>
        <p:txBody>
          <a:bodyPr wrap="square" rtlCol="0">
            <a:spAutoFit/>
          </a:bodyPr>
          <a:lstStyle/>
          <a:p>
            <a:r>
              <a:rPr lang="en-US" sz="3200" dirty="0"/>
              <a:t>capacity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8" cy="6857999"/>
            </a:xfrm>
            <a:prstGeom prst="rect">
              <a:avLst/>
            </a:prstGeom>
          </p:spPr>
        </p:pic>
        <p:pic>
          <p:nvPicPr>
            <p:cNvPr id="4" name="object 4"/>
            <p:cNvPicPr/>
            <p:nvPr/>
          </p:nvPicPr>
          <p:blipFill>
            <a:blip r:embed="rId3" cstate="print"/>
            <a:stretch>
              <a:fillRect/>
            </a:stretch>
          </p:blipFill>
          <p:spPr>
            <a:xfrm>
              <a:off x="9905" y="0"/>
              <a:ext cx="1165593" cy="2366771"/>
            </a:xfrm>
            <a:prstGeom prst="rect">
              <a:avLst/>
            </a:prstGeom>
          </p:spPr>
        </p:pic>
        <p:pic>
          <p:nvPicPr>
            <p:cNvPr id="5" name="object 5"/>
            <p:cNvPicPr/>
            <p:nvPr/>
          </p:nvPicPr>
          <p:blipFill>
            <a:blip r:embed="rId4" cstate="print"/>
            <a:stretch>
              <a:fillRect/>
            </a:stretch>
          </p:blipFill>
          <p:spPr>
            <a:xfrm>
              <a:off x="0" y="3549396"/>
              <a:ext cx="219455" cy="660653"/>
            </a:xfrm>
            <a:prstGeom prst="rect">
              <a:avLst/>
            </a:prstGeom>
          </p:spPr>
        </p:pic>
        <p:pic>
          <p:nvPicPr>
            <p:cNvPr id="6" name="object 6"/>
            <p:cNvPicPr/>
            <p:nvPr/>
          </p:nvPicPr>
          <p:blipFill>
            <a:blip r:embed="rId5" cstate="print"/>
            <a:stretch>
              <a:fillRect/>
            </a:stretch>
          </p:blipFill>
          <p:spPr>
            <a:xfrm>
              <a:off x="0" y="4481321"/>
              <a:ext cx="243077" cy="2362199"/>
            </a:xfrm>
            <a:prstGeom prst="rect">
              <a:avLst/>
            </a:prstGeom>
          </p:spPr>
        </p:pic>
        <p:pic>
          <p:nvPicPr>
            <p:cNvPr id="7" name="object 7"/>
            <p:cNvPicPr/>
            <p:nvPr/>
          </p:nvPicPr>
          <p:blipFill>
            <a:blip r:embed="rId6" cstate="print"/>
            <a:stretch>
              <a:fillRect/>
            </a:stretch>
          </p:blipFill>
          <p:spPr>
            <a:xfrm>
              <a:off x="224027" y="4867655"/>
              <a:ext cx="975079" cy="1990343"/>
            </a:xfrm>
            <a:prstGeom prst="rect">
              <a:avLst/>
            </a:prstGeom>
          </p:spPr>
        </p:pic>
        <p:pic>
          <p:nvPicPr>
            <p:cNvPr id="8" name="object 8"/>
            <p:cNvPicPr/>
            <p:nvPr/>
          </p:nvPicPr>
          <p:blipFill>
            <a:blip r:embed="rId7" cstate="print"/>
            <a:stretch>
              <a:fillRect/>
            </a:stretch>
          </p:blipFill>
          <p:spPr>
            <a:xfrm>
              <a:off x="11372363" y="0"/>
              <a:ext cx="529313" cy="627126"/>
            </a:xfrm>
            <a:prstGeom prst="rect">
              <a:avLst/>
            </a:prstGeom>
          </p:spPr>
        </p:pic>
        <p:pic>
          <p:nvPicPr>
            <p:cNvPr id="9" name="object 9"/>
            <p:cNvPicPr/>
            <p:nvPr/>
          </p:nvPicPr>
          <p:blipFill>
            <a:blip r:embed="rId8" cstate="print"/>
            <a:stretch>
              <a:fillRect/>
            </a:stretch>
          </p:blipFill>
          <p:spPr>
            <a:xfrm>
              <a:off x="11531345" y="5551170"/>
              <a:ext cx="508254" cy="1297686"/>
            </a:xfrm>
            <a:prstGeom prst="rect">
              <a:avLst/>
            </a:prstGeom>
          </p:spPr>
        </p:pic>
        <p:pic>
          <p:nvPicPr>
            <p:cNvPr id="10" name="object 10"/>
            <p:cNvPicPr/>
            <p:nvPr/>
          </p:nvPicPr>
          <p:blipFill>
            <a:blip r:embed="rId9" cstate="print"/>
            <a:stretch>
              <a:fillRect/>
            </a:stretch>
          </p:blipFill>
          <p:spPr>
            <a:xfrm>
              <a:off x="11631930" y="4572"/>
              <a:ext cx="384046" cy="1725929"/>
            </a:xfrm>
            <a:prstGeom prst="rect">
              <a:avLst/>
            </a:prstGeom>
          </p:spPr>
        </p:pic>
        <p:pic>
          <p:nvPicPr>
            <p:cNvPr id="11" name="object 11"/>
            <p:cNvPicPr/>
            <p:nvPr/>
          </p:nvPicPr>
          <p:blipFill>
            <a:blip r:embed="rId10" cstate="print"/>
            <a:stretch>
              <a:fillRect/>
            </a:stretch>
          </p:blipFill>
          <p:spPr>
            <a:xfrm>
              <a:off x="11441430" y="4867655"/>
              <a:ext cx="384047" cy="1981200"/>
            </a:xfrm>
            <a:prstGeom prst="rect">
              <a:avLst/>
            </a:prstGeom>
          </p:spPr>
        </p:pic>
      </p:grpSp>
      <p:sp>
        <p:nvSpPr>
          <p:cNvPr id="12" name="object 12"/>
          <p:cNvSpPr txBox="1">
            <a:spLocks noGrp="1"/>
          </p:cNvSpPr>
          <p:nvPr>
            <p:ph type="title"/>
          </p:nvPr>
        </p:nvSpPr>
        <p:spPr>
          <a:xfrm>
            <a:off x="1445084" y="148371"/>
            <a:ext cx="3498215" cy="574040"/>
          </a:xfrm>
          <a:prstGeom prst="rect">
            <a:avLst/>
          </a:prstGeom>
        </p:spPr>
        <p:txBody>
          <a:bodyPr vert="horz" wrap="square" lIns="0" tIns="12700" rIns="0" bIns="0" rtlCol="0">
            <a:spAutoFit/>
          </a:bodyPr>
          <a:lstStyle/>
          <a:p>
            <a:pPr marL="12700">
              <a:lnSpc>
                <a:spcPct val="100000"/>
              </a:lnSpc>
              <a:spcBef>
                <a:spcPts val="100"/>
              </a:spcBef>
            </a:pPr>
            <a:r>
              <a:rPr sz="3600" b="0" spc="-25" dirty="0">
                <a:solidFill>
                  <a:srgbClr val="FFFFFF"/>
                </a:solidFill>
                <a:latin typeface="Tw Cen MT"/>
                <a:cs typeface="Tw Cen MT"/>
              </a:rPr>
              <a:t>HOW</a:t>
            </a:r>
            <a:r>
              <a:rPr sz="3600" b="0" spc="-35" dirty="0">
                <a:solidFill>
                  <a:srgbClr val="FFFFFF"/>
                </a:solidFill>
                <a:latin typeface="Tw Cen MT"/>
                <a:cs typeface="Tw Cen MT"/>
              </a:rPr>
              <a:t> </a:t>
            </a:r>
            <a:r>
              <a:rPr sz="3600" b="0" dirty="0">
                <a:solidFill>
                  <a:srgbClr val="FFFFFF"/>
                </a:solidFill>
                <a:latin typeface="Tw Cen MT"/>
                <a:cs typeface="Tw Cen MT"/>
              </a:rPr>
              <a:t>BIG</a:t>
            </a:r>
            <a:r>
              <a:rPr sz="3600" b="0" spc="-45" dirty="0">
                <a:solidFill>
                  <a:srgbClr val="FFFFFF"/>
                </a:solidFill>
                <a:latin typeface="Tw Cen MT"/>
                <a:cs typeface="Tw Cen MT"/>
              </a:rPr>
              <a:t> </a:t>
            </a:r>
            <a:r>
              <a:rPr sz="3600" b="0" dirty="0">
                <a:solidFill>
                  <a:srgbClr val="FFFFFF"/>
                </a:solidFill>
                <a:latin typeface="Tw Cen MT"/>
                <a:cs typeface="Tw Cen MT"/>
              </a:rPr>
              <a:t>IS</a:t>
            </a:r>
            <a:r>
              <a:rPr sz="3600" b="0" spc="-35" dirty="0">
                <a:solidFill>
                  <a:srgbClr val="FFFFFF"/>
                </a:solidFill>
                <a:latin typeface="Tw Cen MT"/>
                <a:cs typeface="Tw Cen MT"/>
              </a:rPr>
              <a:t> </a:t>
            </a:r>
            <a:r>
              <a:rPr sz="3600" b="0" spc="-5" dirty="0">
                <a:solidFill>
                  <a:srgbClr val="FFFFFF"/>
                </a:solidFill>
                <a:latin typeface="Tw Cen MT"/>
                <a:cs typeface="Tw Cen MT"/>
              </a:rPr>
              <a:t>A….?</a:t>
            </a:r>
            <a:endParaRPr sz="3600">
              <a:latin typeface="Tw Cen MT"/>
              <a:cs typeface="Tw Cen MT"/>
            </a:endParaRPr>
          </a:p>
        </p:txBody>
      </p:sp>
      <p:sp>
        <p:nvSpPr>
          <p:cNvPr id="13" name="object 13"/>
          <p:cNvSpPr txBox="1"/>
          <p:nvPr/>
        </p:nvSpPr>
        <p:spPr>
          <a:xfrm>
            <a:off x="867016" y="734768"/>
            <a:ext cx="9825990" cy="606044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Tw Cen MT"/>
                <a:cs typeface="Tw Cen MT"/>
              </a:rPr>
              <a:t>Bytes(8</a:t>
            </a:r>
            <a:r>
              <a:rPr sz="1800" b="1" spc="-55" dirty="0">
                <a:latin typeface="Tw Cen MT"/>
                <a:cs typeface="Tw Cen MT"/>
              </a:rPr>
              <a:t> </a:t>
            </a:r>
            <a:r>
              <a:rPr sz="1800" b="1" spc="-5" dirty="0">
                <a:latin typeface="Tw Cen MT"/>
                <a:cs typeface="Tw Cen MT"/>
              </a:rPr>
              <a:t>Bits)</a:t>
            </a:r>
            <a:endParaRPr sz="1800">
              <a:latin typeface="Tw Cen MT"/>
              <a:cs typeface="Tw Cen MT"/>
            </a:endParaRPr>
          </a:p>
          <a:p>
            <a:pPr marL="12700">
              <a:lnSpc>
                <a:spcPct val="100000"/>
              </a:lnSpc>
            </a:pPr>
            <a:r>
              <a:rPr sz="1800" b="1" spc="-10" dirty="0">
                <a:latin typeface="Tw Cen MT"/>
                <a:cs typeface="Tw Cen MT"/>
              </a:rPr>
              <a:t>Kilobyte</a:t>
            </a:r>
            <a:r>
              <a:rPr sz="1800" b="1" spc="-45" dirty="0">
                <a:latin typeface="Tw Cen MT"/>
                <a:cs typeface="Tw Cen MT"/>
              </a:rPr>
              <a:t> </a:t>
            </a:r>
            <a:r>
              <a:rPr sz="1800" b="1" spc="-5" dirty="0">
                <a:latin typeface="Tw Cen MT"/>
                <a:cs typeface="Tw Cen MT"/>
              </a:rPr>
              <a:t>(1000</a:t>
            </a:r>
            <a:r>
              <a:rPr sz="1800" b="1" spc="-45"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5" dirty="0">
                <a:latin typeface="Tw Cen MT"/>
                <a:cs typeface="Tw Cen MT"/>
              </a:rPr>
              <a:t>Megabyte</a:t>
            </a:r>
            <a:r>
              <a:rPr sz="1800" b="1" spc="-35" dirty="0">
                <a:latin typeface="Tw Cen MT"/>
                <a:cs typeface="Tw Cen MT"/>
              </a:rPr>
              <a:t> </a:t>
            </a:r>
            <a:r>
              <a:rPr sz="1800" b="1" dirty="0">
                <a:latin typeface="Tw Cen MT"/>
                <a:cs typeface="Tw Cen MT"/>
              </a:rPr>
              <a:t>(1</a:t>
            </a:r>
            <a:r>
              <a:rPr sz="1800" b="1" spc="-25" dirty="0">
                <a:latin typeface="Tw Cen MT"/>
                <a:cs typeface="Tw Cen MT"/>
              </a:rPr>
              <a:t> </a:t>
            </a:r>
            <a:r>
              <a:rPr sz="1800" b="1" spc="-5" dirty="0">
                <a:latin typeface="Tw Cen MT"/>
                <a:cs typeface="Tw Cen MT"/>
              </a:rPr>
              <a:t>000</a:t>
            </a:r>
            <a:r>
              <a:rPr sz="1800" b="1" spc="-3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10" dirty="0">
                <a:latin typeface="Tw Cen MT"/>
                <a:cs typeface="Tw Cen MT"/>
              </a:rPr>
              <a:t>Gigabyte</a:t>
            </a:r>
            <a:r>
              <a:rPr sz="1800" b="1" spc="-35" dirty="0">
                <a:latin typeface="Tw Cen MT"/>
                <a:cs typeface="Tw Cen MT"/>
              </a:rPr>
              <a:t> </a:t>
            </a:r>
            <a:r>
              <a:rPr sz="1800" b="1" dirty="0">
                <a:latin typeface="Tw Cen MT"/>
                <a:cs typeface="Tw Cen MT"/>
              </a:rPr>
              <a:t>(1</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3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15" dirty="0">
                <a:latin typeface="Tw Cen MT"/>
                <a:cs typeface="Tw Cen MT"/>
              </a:rPr>
              <a:t>Terabyte</a:t>
            </a:r>
            <a:r>
              <a:rPr sz="1800" b="1" spc="-35" dirty="0">
                <a:latin typeface="Tw Cen MT"/>
                <a:cs typeface="Tw Cen MT"/>
              </a:rPr>
              <a:t> </a:t>
            </a:r>
            <a:r>
              <a:rPr sz="1800" b="1" dirty="0">
                <a:latin typeface="Tw Cen MT"/>
                <a:cs typeface="Tw Cen MT"/>
              </a:rPr>
              <a:t>(1</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30"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dirty="0">
                <a:solidFill>
                  <a:srgbClr val="C00000"/>
                </a:solidFill>
                <a:latin typeface="Tw Cen MT"/>
                <a:cs typeface="Tw Cen MT"/>
              </a:rPr>
              <a:t>10</a:t>
            </a:r>
            <a:r>
              <a:rPr sz="1800" spc="-5" dirty="0">
                <a:solidFill>
                  <a:srgbClr val="C00000"/>
                </a:solidFill>
                <a:latin typeface="Tw Cen MT"/>
                <a:cs typeface="Tw Cen MT"/>
              </a:rPr>
              <a:t> </a:t>
            </a:r>
            <a:r>
              <a:rPr sz="1800" spc="-30" dirty="0">
                <a:solidFill>
                  <a:srgbClr val="C00000"/>
                </a:solidFill>
                <a:latin typeface="Tw Cen MT"/>
                <a:cs typeface="Tw Cen MT"/>
              </a:rPr>
              <a:t>Terabytes:</a:t>
            </a:r>
            <a:r>
              <a:rPr sz="1800" spc="-5" dirty="0">
                <a:solidFill>
                  <a:srgbClr val="C00000"/>
                </a:solidFill>
                <a:latin typeface="Tw Cen MT"/>
                <a:cs typeface="Tw Cen MT"/>
              </a:rPr>
              <a:t> The</a:t>
            </a:r>
            <a:r>
              <a:rPr sz="1800" spc="10" dirty="0">
                <a:solidFill>
                  <a:srgbClr val="C00000"/>
                </a:solidFill>
                <a:latin typeface="Tw Cen MT"/>
                <a:cs typeface="Tw Cen MT"/>
              </a:rPr>
              <a:t> </a:t>
            </a:r>
            <a:r>
              <a:rPr sz="1800" spc="-5" dirty="0">
                <a:solidFill>
                  <a:srgbClr val="C00000"/>
                </a:solidFill>
                <a:latin typeface="Tw Cen MT"/>
                <a:cs typeface="Tw Cen MT"/>
              </a:rPr>
              <a:t>printed</a:t>
            </a:r>
            <a:r>
              <a:rPr sz="1800" dirty="0">
                <a:solidFill>
                  <a:srgbClr val="C00000"/>
                </a:solidFill>
                <a:latin typeface="Tw Cen MT"/>
                <a:cs typeface="Tw Cen MT"/>
              </a:rPr>
              <a:t> </a:t>
            </a:r>
            <a:r>
              <a:rPr sz="1800" spc="-5" dirty="0">
                <a:solidFill>
                  <a:srgbClr val="C00000"/>
                </a:solidFill>
                <a:latin typeface="Tw Cen MT"/>
                <a:cs typeface="Tw Cen MT"/>
              </a:rPr>
              <a:t>collection</a:t>
            </a:r>
            <a:r>
              <a:rPr sz="1800" spc="15" dirty="0">
                <a:solidFill>
                  <a:srgbClr val="C00000"/>
                </a:solidFill>
                <a:latin typeface="Tw Cen MT"/>
                <a:cs typeface="Tw Cen MT"/>
              </a:rPr>
              <a:t> </a:t>
            </a:r>
            <a:r>
              <a:rPr sz="1800" dirty="0">
                <a:solidFill>
                  <a:srgbClr val="C00000"/>
                </a:solidFill>
                <a:latin typeface="Tw Cen MT"/>
                <a:cs typeface="Tw Cen MT"/>
              </a:rPr>
              <a:t>of</a:t>
            </a:r>
            <a:r>
              <a:rPr sz="1800" spc="60" dirty="0">
                <a:solidFill>
                  <a:srgbClr val="C00000"/>
                </a:solidFill>
                <a:latin typeface="Tw Cen MT"/>
                <a:cs typeface="Tw Cen MT"/>
              </a:rPr>
              <a:t> </a:t>
            </a:r>
            <a:r>
              <a:rPr sz="1800" spc="-5" dirty="0">
                <a:solidFill>
                  <a:srgbClr val="C00000"/>
                </a:solidFill>
                <a:latin typeface="Tw Cen MT"/>
                <a:cs typeface="Tw Cen MT"/>
              </a:rPr>
              <a:t>the</a:t>
            </a:r>
            <a:r>
              <a:rPr sz="1800" spc="10" dirty="0">
                <a:solidFill>
                  <a:srgbClr val="C00000"/>
                </a:solidFill>
                <a:latin typeface="Tw Cen MT"/>
                <a:cs typeface="Tw Cen MT"/>
              </a:rPr>
              <a:t> </a:t>
            </a:r>
            <a:r>
              <a:rPr sz="1800" spc="-5" dirty="0">
                <a:solidFill>
                  <a:srgbClr val="C00000"/>
                </a:solidFill>
                <a:latin typeface="Tw Cen MT"/>
                <a:cs typeface="Tw Cen MT"/>
              </a:rPr>
              <a:t>US</a:t>
            </a:r>
            <a:r>
              <a:rPr sz="1800" spc="10" dirty="0">
                <a:solidFill>
                  <a:srgbClr val="C00000"/>
                </a:solidFill>
                <a:latin typeface="Tw Cen MT"/>
                <a:cs typeface="Tw Cen MT"/>
              </a:rPr>
              <a:t> </a:t>
            </a:r>
            <a:r>
              <a:rPr sz="1800" spc="-5" dirty="0">
                <a:solidFill>
                  <a:srgbClr val="C00000"/>
                </a:solidFill>
                <a:latin typeface="Tw Cen MT"/>
                <a:cs typeface="Tw Cen MT"/>
              </a:rPr>
              <a:t>Library</a:t>
            </a:r>
            <a:r>
              <a:rPr sz="1800" spc="-15" dirty="0">
                <a:solidFill>
                  <a:srgbClr val="C00000"/>
                </a:solidFill>
                <a:latin typeface="Tw Cen MT"/>
                <a:cs typeface="Tw Cen MT"/>
              </a:rPr>
              <a:t> </a:t>
            </a:r>
            <a:r>
              <a:rPr sz="1800" dirty="0">
                <a:solidFill>
                  <a:srgbClr val="C00000"/>
                </a:solidFill>
                <a:latin typeface="Tw Cen MT"/>
                <a:cs typeface="Tw Cen MT"/>
              </a:rPr>
              <a:t>of</a:t>
            </a:r>
            <a:r>
              <a:rPr sz="1800" spc="65" dirty="0">
                <a:solidFill>
                  <a:srgbClr val="C00000"/>
                </a:solidFill>
                <a:latin typeface="Tw Cen MT"/>
                <a:cs typeface="Tw Cen MT"/>
              </a:rPr>
              <a:t> </a:t>
            </a:r>
            <a:r>
              <a:rPr sz="1800" spc="-5" dirty="0">
                <a:solidFill>
                  <a:srgbClr val="C00000"/>
                </a:solidFill>
                <a:latin typeface="Tw Cen MT"/>
                <a:cs typeface="Tw Cen MT"/>
              </a:rPr>
              <a:t>Congress</a:t>
            </a:r>
            <a:r>
              <a:rPr sz="1800" dirty="0">
                <a:solidFill>
                  <a:srgbClr val="C00000"/>
                </a:solidFill>
                <a:latin typeface="Tw Cen MT"/>
                <a:cs typeface="Tw Cen MT"/>
              </a:rPr>
              <a:t> </a:t>
            </a:r>
            <a:r>
              <a:rPr sz="1800" spc="-5" dirty="0">
                <a:solidFill>
                  <a:srgbClr val="C00000"/>
                </a:solidFill>
                <a:latin typeface="Tw Cen MT"/>
                <a:cs typeface="Tw Cen MT"/>
              </a:rPr>
              <a:t>(1995)</a:t>
            </a:r>
            <a:endParaRPr sz="1800">
              <a:latin typeface="Tw Cen MT"/>
              <a:cs typeface="Tw Cen MT"/>
            </a:endParaRPr>
          </a:p>
          <a:p>
            <a:pPr marL="12700">
              <a:lnSpc>
                <a:spcPct val="100000"/>
              </a:lnSpc>
            </a:pPr>
            <a:r>
              <a:rPr sz="1800" b="1" spc="-20" dirty="0">
                <a:latin typeface="Tw Cen MT"/>
                <a:cs typeface="Tw Cen MT"/>
              </a:rPr>
              <a:t>Petabyte</a:t>
            </a:r>
            <a:r>
              <a:rPr sz="1800" b="1" spc="-30" dirty="0">
                <a:latin typeface="Tw Cen MT"/>
                <a:cs typeface="Tw Cen MT"/>
              </a:rPr>
              <a:t> </a:t>
            </a:r>
            <a:r>
              <a:rPr sz="1800" b="1" dirty="0">
                <a:latin typeface="Tw Cen MT"/>
                <a:cs typeface="Tw Cen MT"/>
              </a:rPr>
              <a:t>(1</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dirty="0">
                <a:solidFill>
                  <a:srgbClr val="C00000"/>
                </a:solidFill>
                <a:latin typeface="Tw Cen MT"/>
                <a:cs typeface="Tw Cen MT"/>
              </a:rPr>
              <a:t>2 </a:t>
            </a:r>
            <a:r>
              <a:rPr sz="1800" spc="-25" dirty="0">
                <a:solidFill>
                  <a:srgbClr val="C00000"/>
                </a:solidFill>
                <a:latin typeface="Tw Cen MT"/>
                <a:cs typeface="Tw Cen MT"/>
              </a:rPr>
              <a:t>Petabytes:</a:t>
            </a:r>
            <a:r>
              <a:rPr sz="1800" dirty="0">
                <a:solidFill>
                  <a:srgbClr val="C00000"/>
                </a:solidFill>
                <a:latin typeface="Tw Cen MT"/>
                <a:cs typeface="Tw Cen MT"/>
              </a:rPr>
              <a:t> </a:t>
            </a:r>
            <a:r>
              <a:rPr sz="1800" spc="-5" dirty="0">
                <a:solidFill>
                  <a:srgbClr val="C00000"/>
                </a:solidFill>
                <a:latin typeface="Tw Cen MT"/>
                <a:cs typeface="Tw Cen MT"/>
              </a:rPr>
              <a:t>All</a:t>
            </a:r>
            <a:r>
              <a:rPr sz="1800" spc="15" dirty="0">
                <a:solidFill>
                  <a:srgbClr val="C00000"/>
                </a:solidFill>
                <a:latin typeface="Tw Cen MT"/>
                <a:cs typeface="Tw Cen MT"/>
              </a:rPr>
              <a:t> </a:t>
            </a:r>
            <a:r>
              <a:rPr sz="1800" spc="-5" dirty="0">
                <a:solidFill>
                  <a:srgbClr val="C00000"/>
                </a:solidFill>
                <a:latin typeface="Tw Cen MT"/>
                <a:cs typeface="Tw Cen MT"/>
              </a:rPr>
              <a:t>US</a:t>
            </a:r>
            <a:r>
              <a:rPr sz="1800" spc="5" dirty="0">
                <a:solidFill>
                  <a:srgbClr val="C00000"/>
                </a:solidFill>
                <a:latin typeface="Tw Cen MT"/>
                <a:cs typeface="Tw Cen MT"/>
              </a:rPr>
              <a:t> </a:t>
            </a:r>
            <a:r>
              <a:rPr sz="1800" spc="-5" dirty="0">
                <a:solidFill>
                  <a:srgbClr val="C00000"/>
                </a:solidFill>
                <a:latin typeface="Tw Cen MT"/>
                <a:cs typeface="Tw Cen MT"/>
              </a:rPr>
              <a:t>academic</a:t>
            </a:r>
            <a:r>
              <a:rPr sz="1800" spc="-10" dirty="0">
                <a:solidFill>
                  <a:srgbClr val="C00000"/>
                </a:solidFill>
                <a:latin typeface="Tw Cen MT"/>
                <a:cs typeface="Tw Cen MT"/>
              </a:rPr>
              <a:t> </a:t>
            </a:r>
            <a:r>
              <a:rPr sz="1800" spc="5" dirty="0">
                <a:solidFill>
                  <a:srgbClr val="C00000"/>
                </a:solidFill>
                <a:latin typeface="Tw Cen MT"/>
                <a:cs typeface="Tw Cen MT"/>
              </a:rPr>
              <a:t>research</a:t>
            </a:r>
            <a:r>
              <a:rPr sz="1800" spc="-5" dirty="0">
                <a:solidFill>
                  <a:srgbClr val="C00000"/>
                </a:solidFill>
                <a:latin typeface="Tw Cen MT"/>
                <a:cs typeface="Tw Cen MT"/>
              </a:rPr>
              <a:t> libraries (1995)</a:t>
            </a:r>
            <a:endParaRPr sz="1800">
              <a:latin typeface="Tw Cen MT"/>
              <a:cs typeface="Tw Cen MT"/>
            </a:endParaRPr>
          </a:p>
          <a:p>
            <a:pPr marL="12700">
              <a:lnSpc>
                <a:spcPct val="100000"/>
              </a:lnSpc>
            </a:pPr>
            <a:r>
              <a:rPr sz="1800" b="1" spc="-10" dirty="0">
                <a:latin typeface="Tw Cen MT"/>
                <a:cs typeface="Tw Cen MT"/>
              </a:rPr>
              <a:t>Exabyte</a:t>
            </a:r>
            <a:r>
              <a:rPr sz="1800" b="1" spc="-30" dirty="0">
                <a:latin typeface="Tw Cen MT"/>
                <a:cs typeface="Tw Cen MT"/>
              </a:rPr>
              <a:t> </a:t>
            </a:r>
            <a:r>
              <a:rPr sz="1800" b="1" dirty="0">
                <a:latin typeface="Tw Cen MT"/>
                <a:cs typeface="Tw Cen MT"/>
              </a:rPr>
              <a:t>(1</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dirty="0">
                <a:solidFill>
                  <a:srgbClr val="C00000"/>
                </a:solidFill>
                <a:latin typeface="Tw Cen MT"/>
                <a:cs typeface="Tw Cen MT"/>
              </a:rPr>
              <a:t>5</a:t>
            </a:r>
            <a:r>
              <a:rPr sz="1800" spc="-5" dirty="0">
                <a:solidFill>
                  <a:srgbClr val="C00000"/>
                </a:solidFill>
                <a:latin typeface="Tw Cen MT"/>
                <a:cs typeface="Tw Cen MT"/>
              </a:rPr>
              <a:t> </a:t>
            </a:r>
            <a:r>
              <a:rPr sz="1800" spc="-15" dirty="0">
                <a:solidFill>
                  <a:srgbClr val="C00000"/>
                </a:solidFill>
                <a:latin typeface="Tw Cen MT"/>
                <a:cs typeface="Tw Cen MT"/>
              </a:rPr>
              <a:t>Exabytes:</a:t>
            </a:r>
            <a:r>
              <a:rPr sz="1800" spc="-5" dirty="0">
                <a:solidFill>
                  <a:srgbClr val="C00000"/>
                </a:solidFill>
                <a:latin typeface="Tw Cen MT"/>
                <a:cs typeface="Tw Cen MT"/>
              </a:rPr>
              <a:t> All</a:t>
            </a:r>
            <a:r>
              <a:rPr sz="1800" spc="10" dirty="0">
                <a:solidFill>
                  <a:srgbClr val="C00000"/>
                </a:solidFill>
                <a:latin typeface="Tw Cen MT"/>
                <a:cs typeface="Tw Cen MT"/>
              </a:rPr>
              <a:t> </a:t>
            </a:r>
            <a:r>
              <a:rPr sz="1800" spc="-10" dirty="0">
                <a:solidFill>
                  <a:srgbClr val="C00000"/>
                </a:solidFill>
                <a:latin typeface="Tw Cen MT"/>
                <a:cs typeface="Tw Cen MT"/>
              </a:rPr>
              <a:t>words ever</a:t>
            </a:r>
            <a:r>
              <a:rPr sz="1800" dirty="0">
                <a:solidFill>
                  <a:srgbClr val="C00000"/>
                </a:solidFill>
                <a:latin typeface="Tw Cen MT"/>
                <a:cs typeface="Tw Cen MT"/>
              </a:rPr>
              <a:t> </a:t>
            </a:r>
            <a:r>
              <a:rPr sz="1800" spc="-10" dirty="0">
                <a:solidFill>
                  <a:srgbClr val="C00000"/>
                </a:solidFill>
                <a:latin typeface="Tw Cen MT"/>
                <a:cs typeface="Tw Cen MT"/>
              </a:rPr>
              <a:t>spoken</a:t>
            </a:r>
            <a:r>
              <a:rPr sz="1800" spc="-5" dirty="0">
                <a:solidFill>
                  <a:srgbClr val="C00000"/>
                </a:solidFill>
                <a:latin typeface="Tw Cen MT"/>
                <a:cs typeface="Tw Cen MT"/>
              </a:rPr>
              <a:t> </a:t>
            </a:r>
            <a:r>
              <a:rPr sz="1800" spc="-45" dirty="0">
                <a:solidFill>
                  <a:srgbClr val="C00000"/>
                </a:solidFill>
                <a:latin typeface="Tw Cen MT"/>
                <a:cs typeface="Tw Cen MT"/>
              </a:rPr>
              <a:t>by</a:t>
            </a:r>
            <a:r>
              <a:rPr sz="1800" spc="-10" dirty="0">
                <a:solidFill>
                  <a:srgbClr val="C00000"/>
                </a:solidFill>
                <a:latin typeface="Tw Cen MT"/>
                <a:cs typeface="Tw Cen MT"/>
              </a:rPr>
              <a:t> </a:t>
            </a:r>
            <a:r>
              <a:rPr sz="1800" spc="-5" dirty="0">
                <a:solidFill>
                  <a:srgbClr val="C00000"/>
                </a:solidFill>
                <a:latin typeface="Tw Cen MT"/>
                <a:cs typeface="Tw Cen MT"/>
              </a:rPr>
              <a:t>human</a:t>
            </a:r>
            <a:r>
              <a:rPr sz="1800" spc="-10" dirty="0">
                <a:solidFill>
                  <a:srgbClr val="C00000"/>
                </a:solidFill>
                <a:latin typeface="Tw Cen MT"/>
                <a:cs typeface="Tw Cen MT"/>
              </a:rPr>
              <a:t> </a:t>
            </a:r>
            <a:r>
              <a:rPr sz="1800" spc="-5" dirty="0">
                <a:solidFill>
                  <a:srgbClr val="C00000"/>
                </a:solidFill>
                <a:latin typeface="Tw Cen MT"/>
                <a:cs typeface="Tw Cen MT"/>
              </a:rPr>
              <a:t>beings.</a:t>
            </a:r>
            <a:endParaRPr sz="1800">
              <a:latin typeface="Tw Cen MT"/>
              <a:cs typeface="Tw Cen MT"/>
            </a:endParaRPr>
          </a:p>
          <a:p>
            <a:pPr marL="12700">
              <a:lnSpc>
                <a:spcPct val="100000"/>
              </a:lnSpc>
            </a:pPr>
            <a:r>
              <a:rPr sz="1800" b="1" spc="-10" dirty="0">
                <a:latin typeface="Tw Cen MT"/>
                <a:cs typeface="Tw Cen MT"/>
              </a:rPr>
              <a:t>Zettabyte</a:t>
            </a:r>
            <a:r>
              <a:rPr sz="1800" b="1" spc="-30" dirty="0">
                <a:latin typeface="Tw Cen MT"/>
                <a:cs typeface="Tw Cen MT"/>
              </a:rPr>
              <a:t> </a:t>
            </a:r>
            <a:r>
              <a:rPr sz="1800" b="1" dirty="0">
                <a:latin typeface="Tw Cen MT"/>
                <a:cs typeface="Tw Cen MT"/>
              </a:rPr>
              <a:t>(1</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30" dirty="0">
                <a:latin typeface="Tw Cen MT"/>
                <a:cs typeface="Tw Cen MT"/>
              </a:rPr>
              <a:t>Yottabyte </a:t>
            </a:r>
            <a:r>
              <a:rPr sz="1800" b="1" dirty="0">
                <a:latin typeface="Tw Cen MT"/>
                <a:cs typeface="Tw Cen MT"/>
              </a:rPr>
              <a:t>(1</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10" dirty="0">
                <a:latin typeface="Tw Cen MT"/>
                <a:cs typeface="Tw Cen MT"/>
              </a:rPr>
              <a:t>Xenottabyte</a:t>
            </a:r>
            <a:r>
              <a:rPr sz="1800" b="1" spc="-30" dirty="0">
                <a:latin typeface="Tw Cen MT"/>
                <a:cs typeface="Tw Cen MT"/>
              </a:rPr>
              <a:t> </a:t>
            </a:r>
            <a:r>
              <a:rPr sz="1800" b="1" dirty="0">
                <a:latin typeface="Tw Cen MT"/>
                <a:cs typeface="Tw Cen MT"/>
              </a:rPr>
              <a:t>(1</a:t>
            </a:r>
            <a:r>
              <a:rPr sz="1800" b="1" spc="-15"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10" dirty="0">
                <a:latin typeface="Tw Cen MT"/>
                <a:cs typeface="Tw Cen MT"/>
              </a:rPr>
              <a:t>Shilentnobyte</a:t>
            </a:r>
            <a:r>
              <a:rPr sz="1800" b="1" spc="-25" dirty="0">
                <a:latin typeface="Tw Cen MT"/>
                <a:cs typeface="Tw Cen MT"/>
              </a:rPr>
              <a:t> </a:t>
            </a:r>
            <a:r>
              <a:rPr sz="1800" b="1" dirty="0">
                <a:latin typeface="Tw Cen MT"/>
                <a:cs typeface="Tw Cen MT"/>
              </a:rPr>
              <a:t>(1</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Bytes)</a:t>
            </a:r>
            <a:endParaRPr sz="1800">
              <a:latin typeface="Tw Cen MT"/>
              <a:cs typeface="Tw Cen MT"/>
            </a:endParaRPr>
          </a:p>
          <a:p>
            <a:pPr marL="12700">
              <a:lnSpc>
                <a:spcPct val="100000"/>
              </a:lnSpc>
            </a:pPr>
            <a:r>
              <a:rPr sz="1800" b="1" spc="-5" dirty="0">
                <a:latin typeface="Tw Cen MT"/>
                <a:cs typeface="Tw Cen MT"/>
              </a:rPr>
              <a:t>Domegemegrottebyte</a:t>
            </a:r>
            <a:r>
              <a:rPr sz="1800" b="1" spc="-20" dirty="0">
                <a:latin typeface="Tw Cen MT"/>
                <a:cs typeface="Tw Cen MT"/>
              </a:rPr>
              <a:t> </a:t>
            </a:r>
            <a:r>
              <a:rPr sz="1800" b="1" dirty="0">
                <a:latin typeface="Tw Cen MT"/>
                <a:cs typeface="Tw Cen MT"/>
              </a:rPr>
              <a:t>(1</a:t>
            </a:r>
            <a:r>
              <a:rPr sz="1800" b="1" spc="-15"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20"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000</a:t>
            </a:r>
            <a:r>
              <a:rPr sz="1800" b="1" spc="-15" dirty="0">
                <a:latin typeface="Tw Cen MT"/>
                <a:cs typeface="Tw Cen MT"/>
              </a:rPr>
              <a:t> </a:t>
            </a:r>
            <a:r>
              <a:rPr sz="1800" b="1" spc="-5" dirty="0">
                <a:latin typeface="Tw Cen MT"/>
                <a:cs typeface="Tw Cen MT"/>
              </a:rPr>
              <a:t>Bytes)</a:t>
            </a:r>
            <a:endParaRPr sz="1800">
              <a:latin typeface="Tw Cen MT"/>
              <a:cs typeface="Tw Cen MT"/>
            </a:endParaRPr>
          </a:p>
          <a:p>
            <a:pPr>
              <a:lnSpc>
                <a:spcPct val="100000"/>
              </a:lnSpc>
              <a:spcBef>
                <a:spcPts val="35"/>
              </a:spcBef>
            </a:pPr>
            <a:endParaRPr sz="1950">
              <a:latin typeface="Tw Cen MT"/>
              <a:cs typeface="Tw Cen MT"/>
            </a:endParaRPr>
          </a:p>
          <a:p>
            <a:pPr marL="12700">
              <a:lnSpc>
                <a:spcPct val="100000"/>
              </a:lnSpc>
            </a:pPr>
            <a:r>
              <a:rPr sz="1800" u="sng" spc="-20" dirty="0">
                <a:solidFill>
                  <a:srgbClr val="B8F955"/>
                </a:solidFill>
                <a:uFill>
                  <a:solidFill>
                    <a:srgbClr val="B8F955"/>
                  </a:solidFill>
                </a:uFill>
                <a:latin typeface="Tw Cen MT"/>
                <a:cs typeface="Tw Cen MT"/>
                <a:hlinkClick r:id="rId11"/>
              </a:rPr>
              <a:t>How</a:t>
            </a:r>
            <a:r>
              <a:rPr sz="1800" u="sng" dirty="0">
                <a:solidFill>
                  <a:srgbClr val="B8F955"/>
                </a:solidFill>
                <a:uFill>
                  <a:solidFill>
                    <a:srgbClr val="B8F955"/>
                  </a:solidFill>
                </a:uFill>
                <a:latin typeface="Tw Cen MT"/>
                <a:cs typeface="Tw Cen MT"/>
                <a:hlinkClick r:id="rId11"/>
              </a:rPr>
              <a:t> </a:t>
            </a:r>
            <a:r>
              <a:rPr sz="1800" u="sng" spc="20" dirty="0">
                <a:solidFill>
                  <a:srgbClr val="B8F955"/>
                </a:solidFill>
                <a:uFill>
                  <a:solidFill>
                    <a:srgbClr val="B8F955"/>
                  </a:solidFill>
                </a:uFill>
                <a:latin typeface="Tw Cen MT"/>
                <a:cs typeface="Tw Cen MT"/>
                <a:hlinkClick r:id="rId11"/>
              </a:rPr>
              <a:t>much</a:t>
            </a:r>
            <a:r>
              <a:rPr sz="1800" u="sng" spc="-10" dirty="0">
                <a:solidFill>
                  <a:srgbClr val="B8F955"/>
                </a:solidFill>
                <a:uFill>
                  <a:solidFill>
                    <a:srgbClr val="B8F955"/>
                  </a:solidFill>
                </a:uFill>
                <a:latin typeface="Tw Cen MT"/>
                <a:cs typeface="Tw Cen MT"/>
                <a:hlinkClick r:id="rId11"/>
              </a:rPr>
              <a:t> </a:t>
            </a:r>
            <a:r>
              <a:rPr sz="1800" u="sng" spc="-5" dirty="0">
                <a:solidFill>
                  <a:srgbClr val="B8F955"/>
                </a:solidFill>
                <a:uFill>
                  <a:solidFill>
                    <a:srgbClr val="B8F955"/>
                  </a:solidFill>
                </a:uFill>
                <a:latin typeface="Tw Cen MT"/>
                <a:cs typeface="Tw Cen MT"/>
                <a:hlinkClick r:id="rId11"/>
              </a:rPr>
              <a:t>data</a:t>
            </a:r>
            <a:r>
              <a:rPr sz="1800" u="sng" spc="-20" dirty="0">
                <a:solidFill>
                  <a:srgbClr val="B8F955"/>
                </a:solidFill>
                <a:uFill>
                  <a:solidFill>
                    <a:srgbClr val="B8F955"/>
                  </a:solidFill>
                </a:uFill>
                <a:latin typeface="Tw Cen MT"/>
                <a:cs typeface="Tw Cen MT"/>
                <a:hlinkClick r:id="rId11"/>
              </a:rPr>
              <a:t> </a:t>
            </a:r>
            <a:r>
              <a:rPr sz="1800" u="sng" dirty="0">
                <a:solidFill>
                  <a:srgbClr val="B8F955"/>
                </a:solidFill>
                <a:uFill>
                  <a:solidFill>
                    <a:srgbClr val="B8F955"/>
                  </a:solidFill>
                </a:uFill>
                <a:latin typeface="Tw Cen MT"/>
                <a:cs typeface="Tw Cen MT"/>
                <a:hlinkClick r:id="rId11"/>
              </a:rPr>
              <a:t>do</a:t>
            </a:r>
            <a:r>
              <a:rPr sz="1800" u="sng" spc="-10" dirty="0">
                <a:solidFill>
                  <a:srgbClr val="B8F955"/>
                </a:solidFill>
                <a:uFill>
                  <a:solidFill>
                    <a:srgbClr val="B8F955"/>
                  </a:solidFill>
                </a:uFill>
                <a:latin typeface="Tw Cen MT"/>
                <a:cs typeface="Tw Cen MT"/>
                <a:hlinkClick r:id="rId11"/>
              </a:rPr>
              <a:t> </a:t>
            </a:r>
            <a:r>
              <a:rPr sz="1800" u="sng" spc="-20" dirty="0">
                <a:solidFill>
                  <a:srgbClr val="B8F955"/>
                </a:solidFill>
                <a:uFill>
                  <a:solidFill>
                    <a:srgbClr val="B8F955"/>
                  </a:solidFill>
                </a:uFill>
                <a:latin typeface="Tw Cen MT"/>
                <a:cs typeface="Tw Cen MT"/>
                <a:hlinkClick r:id="rId11"/>
              </a:rPr>
              <a:t>we</a:t>
            </a:r>
            <a:r>
              <a:rPr sz="1800" u="sng" spc="5" dirty="0">
                <a:solidFill>
                  <a:srgbClr val="B8F955"/>
                </a:solidFill>
                <a:uFill>
                  <a:solidFill>
                    <a:srgbClr val="B8F955"/>
                  </a:solidFill>
                </a:uFill>
                <a:latin typeface="Tw Cen MT"/>
                <a:cs typeface="Tw Cen MT"/>
                <a:hlinkClick r:id="rId11"/>
              </a:rPr>
              <a:t> </a:t>
            </a:r>
            <a:r>
              <a:rPr sz="1800" u="sng" spc="-5" dirty="0">
                <a:solidFill>
                  <a:srgbClr val="B8F955"/>
                </a:solidFill>
                <a:uFill>
                  <a:solidFill>
                    <a:srgbClr val="B8F955"/>
                  </a:solidFill>
                </a:uFill>
                <a:latin typeface="Tw Cen MT"/>
                <a:cs typeface="Tw Cen MT"/>
                <a:hlinkClick r:id="rId11"/>
              </a:rPr>
              <a:t>create</a:t>
            </a:r>
            <a:r>
              <a:rPr sz="1800" u="sng" spc="-20" dirty="0">
                <a:solidFill>
                  <a:srgbClr val="B8F955"/>
                </a:solidFill>
                <a:uFill>
                  <a:solidFill>
                    <a:srgbClr val="B8F955"/>
                  </a:solidFill>
                </a:uFill>
                <a:latin typeface="Tw Cen MT"/>
                <a:cs typeface="Tw Cen MT"/>
                <a:hlinkClick r:id="rId11"/>
              </a:rPr>
              <a:t> everyday?</a:t>
            </a:r>
            <a:endParaRPr sz="1800">
              <a:latin typeface="Tw Cen MT"/>
              <a:cs typeface="Tw Cen MT"/>
            </a:endParaRPr>
          </a:p>
          <a:p>
            <a:pPr>
              <a:lnSpc>
                <a:spcPct val="100000"/>
              </a:lnSpc>
              <a:spcBef>
                <a:spcPts val="35"/>
              </a:spcBef>
            </a:pPr>
            <a:endParaRPr sz="1950">
              <a:latin typeface="Tw Cen MT"/>
              <a:cs typeface="Tw Cen MT"/>
            </a:endParaRPr>
          </a:p>
          <a:p>
            <a:pPr marL="12700" marR="5080">
              <a:lnSpc>
                <a:spcPct val="100000"/>
              </a:lnSpc>
            </a:pPr>
            <a:r>
              <a:rPr sz="1800" u="sng" spc="-5" dirty="0">
                <a:solidFill>
                  <a:srgbClr val="B8F955"/>
                </a:solidFill>
                <a:uFill>
                  <a:solidFill>
                    <a:srgbClr val="B8F955"/>
                  </a:solidFill>
                </a:uFill>
                <a:latin typeface="Tw Cen MT"/>
                <a:cs typeface="Tw Cen MT"/>
                <a:hlinkClick r:id="rId12"/>
              </a:rPr>
              <a:t>https://www.forbes.com/sites/bernardmarr/2018/05/21/how-much-data-do-we-create-every-day-the-mi </a:t>
            </a:r>
            <a:r>
              <a:rPr sz="1800" spc="-484" dirty="0">
                <a:solidFill>
                  <a:srgbClr val="B8F955"/>
                </a:solidFill>
                <a:latin typeface="Tw Cen MT"/>
                <a:cs typeface="Tw Cen MT"/>
              </a:rPr>
              <a:t> </a:t>
            </a:r>
            <a:r>
              <a:rPr sz="1800" spc="-10" dirty="0">
                <a:solidFill>
                  <a:srgbClr val="FFFFFF"/>
                </a:solidFill>
                <a:latin typeface="Tw Cen MT"/>
                <a:cs typeface="Tw Cen MT"/>
              </a:rPr>
              <a:t>nd-blowing-stats-everyone-should-read/#42c30b860ba9</a:t>
            </a:r>
            <a:endParaRPr sz="1800">
              <a:latin typeface="Tw Cen MT"/>
              <a:cs typeface="Tw Cen MT"/>
            </a:endParaRPr>
          </a:p>
          <a:p>
            <a:pPr>
              <a:lnSpc>
                <a:spcPct val="100000"/>
              </a:lnSpc>
              <a:spcBef>
                <a:spcPts val="40"/>
              </a:spcBef>
            </a:pPr>
            <a:endParaRPr sz="1950">
              <a:latin typeface="Tw Cen MT"/>
              <a:cs typeface="Tw Cen MT"/>
            </a:endParaRPr>
          </a:p>
          <a:p>
            <a:pPr marL="12700">
              <a:lnSpc>
                <a:spcPct val="100000"/>
              </a:lnSpc>
            </a:pPr>
            <a:r>
              <a:rPr sz="1800" spc="-5" dirty="0">
                <a:solidFill>
                  <a:srgbClr val="FFFFFF"/>
                </a:solidFill>
                <a:latin typeface="Tw Cen MT"/>
                <a:cs typeface="Tw Cen MT"/>
              </a:rPr>
              <a:t>Source:</a:t>
            </a:r>
            <a:r>
              <a:rPr sz="1800" spc="65" dirty="0">
                <a:solidFill>
                  <a:srgbClr val="FFFFFF"/>
                </a:solidFill>
                <a:latin typeface="Tw Cen MT"/>
                <a:cs typeface="Tw Cen MT"/>
              </a:rPr>
              <a:t> </a:t>
            </a:r>
            <a:r>
              <a:rPr sz="1800" u="sng" spc="-5" dirty="0">
                <a:solidFill>
                  <a:srgbClr val="B8F955"/>
                </a:solidFill>
                <a:uFill>
                  <a:solidFill>
                    <a:srgbClr val="B8F955"/>
                  </a:solidFill>
                </a:uFill>
                <a:latin typeface="Tw Cen MT"/>
                <a:cs typeface="Tw Cen MT"/>
                <a:hlinkClick r:id="rId13"/>
              </a:rPr>
              <a:t>http://pcbunn.cithep.caltech.edu/presentations/giod_status_sep97/tsld013.htm</a:t>
            </a:r>
            <a:endParaRPr sz="1800">
              <a:latin typeface="Tw Cen MT"/>
              <a:cs typeface="Tw Cen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object 3"/>
          <p:cNvSpPr txBox="1"/>
          <p:nvPr/>
        </p:nvSpPr>
        <p:spPr>
          <a:xfrm>
            <a:off x="648931" y="2438400"/>
            <a:ext cx="4192164" cy="3785419"/>
          </a:xfrm>
          <a:prstGeom prst="rect">
            <a:avLst/>
          </a:prstGeom>
        </p:spPr>
        <p:txBody>
          <a:bodyPr vert="horz" lIns="91440" tIns="45720" rIns="91440" bIns="45720" rtlCol="0">
            <a:noAutofit/>
          </a:bodyPr>
          <a:lstStyle/>
          <a:p>
            <a:pPr marL="12700" marR="588645" indent="-228600">
              <a:lnSpc>
                <a:spcPct val="90000"/>
              </a:lnSpc>
              <a:spcBef>
                <a:spcPts val="204"/>
              </a:spcBef>
              <a:buFont typeface="Arial" panose="020B0604020202020204" pitchFamily="34" charset="0"/>
              <a:buChar char="•"/>
            </a:pPr>
            <a:r>
              <a:rPr lang="en-US" sz="2400" spc="-5" dirty="0"/>
              <a:t>The main</a:t>
            </a:r>
            <a:r>
              <a:rPr lang="en-US" sz="2400" dirty="0"/>
              <a:t> </a:t>
            </a:r>
            <a:r>
              <a:rPr lang="en-US" sz="2400" spc="-5" dirty="0"/>
              <a:t>memory</a:t>
            </a:r>
            <a:r>
              <a:rPr lang="en-US" sz="2400" dirty="0"/>
              <a:t> of a</a:t>
            </a:r>
            <a:r>
              <a:rPr lang="en-US" sz="2400" spc="-10" dirty="0"/>
              <a:t> </a:t>
            </a:r>
            <a:r>
              <a:rPr lang="en-US" sz="2400" spc="-5" dirty="0"/>
              <a:t>computer</a:t>
            </a:r>
            <a:r>
              <a:rPr lang="en-US" sz="2400" dirty="0"/>
              <a:t> </a:t>
            </a:r>
            <a:r>
              <a:rPr lang="en-US" sz="2400" spc="-5" dirty="0"/>
              <a:t>system</a:t>
            </a:r>
            <a:r>
              <a:rPr lang="en-US" sz="2400" dirty="0"/>
              <a:t> </a:t>
            </a:r>
            <a:r>
              <a:rPr lang="en-US" sz="2400" spc="-5" dirty="0"/>
              <a:t>is </a:t>
            </a:r>
            <a:r>
              <a:rPr lang="en-US" sz="2400" spc="-434" dirty="0"/>
              <a:t> </a:t>
            </a:r>
            <a:r>
              <a:rPr lang="en-US" sz="2400" spc="-10" dirty="0"/>
              <a:t>organized</a:t>
            </a:r>
            <a:r>
              <a:rPr lang="en-US" sz="2400" spc="5" dirty="0"/>
              <a:t> </a:t>
            </a:r>
            <a:r>
              <a:rPr lang="en-US" sz="2400" spc="-5" dirty="0"/>
              <a:t>as</a:t>
            </a:r>
            <a:r>
              <a:rPr lang="en-US" sz="2400" dirty="0"/>
              <a:t> </a:t>
            </a:r>
            <a:r>
              <a:rPr lang="en-US" sz="2400" spc="-5" dirty="0"/>
              <a:t>an</a:t>
            </a:r>
            <a:r>
              <a:rPr lang="en-US" sz="2400" dirty="0"/>
              <a:t> </a:t>
            </a:r>
            <a:r>
              <a:rPr lang="en-US" sz="2400" spc="-5" dirty="0"/>
              <a:t>array</a:t>
            </a:r>
            <a:r>
              <a:rPr lang="en-US" sz="2400" spc="5" dirty="0"/>
              <a:t> </a:t>
            </a:r>
            <a:r>
              <a:rPr lang="en-US" sz="2400" dirty="0"/>
              <a:t>of </a:t>
            </a:r>
            <a:r>
              <a:rPr lang="en-US" sz="2400" i="1" dirty="0"/>
              <a:t>M</a:t>
            </a:r>
            <a:r>
              <a:rPr lang="en-US" sz="2400" i="1" spc="5" dirty="0"/>
              <a:t> </a:t>
            </a:r>
            <a:r>
              <a:rPr lang="en-US" sz="2400" spc="-5" dirty="0"/>
              <a:t>contiguous</a:t>
            </a:r>
            <a:r>
              <a:rPr lang="en-US" sz="2400" dirty="0"/>
              <a:t> </a:t>
            </a:r>
            <a:r>
              <a:rPr lang="en-US" sz="2400" spc="-5" dirty="0"/>
              <a:t>byte-size</a:t>
            </a:r>
            <a:r>
              <a:rPr lang="en-US" sz="2400" dirty="0"/>
              <a:t> </a:t>
            </a:r>
            <a:r>
              <a:rPr lang="en-US" sz="2400" spc="-5" dirty="0"/>
              <a:t>cells.</a:t>
            </a:r>
            <a:r>
              <a:rPr lang="en-US" sz="2400" spc="5" dirty="0"/>
              <a:t> </a:t>
            </a:r>
            <a:r>
              <a:rPr lang="en-US" sz="2400" spc="-5" dirty="0"/>
              <a:t>Each</a:t>
            </a:r>
            <a:r>
              <a:rPr lang="en-US" sz="2400" spc="10" dirty="0"/>
              <a:t> </a:t>
            </a:r>
            <a:r>
              <a:rPr lang="en-US" sz="2400" spc="-5" dirty="0"/>
              <a:t>byte</a:t>
            </a:r>
            <a:r>
              <a:rPr lang="en-US" sz="2400" dirty="0"/>
              <a:t> </a:t>
            </a:r>
            <a:r>
              <a:rPr lang="en-US" sz="2400" spc="-5" dirty="0"/>
              <a:t>has</a:t>
            </a:r>
            <a:r>
              <a:rPr lang="en-US" sz="2400" spc="5" dirty="0"/>
              <a:t> </a:t>
            </a:r>
            <a:r>
              <a:rPr lang="en-US" sz="2400" dirty="0"/>
              <a:t>a</a:t>
            </a:r>
            <a:r>
              <a:rPr lang="en-US" sz="2400" spc="-5" dirty="0"/>
              <a:t> unique</a:t>
            </a:r>
            <a:r>
              <a:rPr lang="en-US" sz="2400" dirty="0"/>
              <a:t> </a:t>
            </a:r>
            <a:r>
              <a:rPr lang="en-US" sz="2400" i="1" spc="-5" dirty="0"/>
              <a:t>physical </a:t>
            </a:r>
            <a:r>
              <a:rPr lang="en-US" sz="2400" i="1" spc="-434" dirty="0"/>
              <a:t> </a:t>
            </a:r>
            <a:r>
              <a:rPr lang="en-US" sz="2400" i="1" spc="-10" dirty="0"/>
              <a:t>address </a:t>
            </a:r>
            <a:r>
              <a:rPr lang="en-US" sz="2400" i="1" spc="-50" dirty="0"/>
              <a:t>(PA)</a:t>
            </a:r>
            <a:r>
              <a:rPr lang="en-US" sz="2400" spc="-50" dirty="0"/>
              <a:t>.</a:t>
            </a:r>
            <a:r>
              <a:rPr lang="en-US" sz="2400" spc="-25" dirty="0"/>
              <a:t> </a:t>
            </a:r>
            <a:r>
              <a:rPr lang="en-US" sz="2400" spc="-5" dirty="0"/>
              <a:t>The first byte has</a:t>
            </a:r>
            <a:r>
              <a:rPr lang="en-US" sz="2400" dirty="0"/>
              <a:t> </a:t>
            </a:r>
            <a:r>
              <a:rPr lang="en-US" sz="2400" spc="-5" dirty="0"/>
              <a:t>an</a:t>
            </a:r>
            <a:r>
              <a:rPr lang="en-US" sz="2400" dirty="0"/>
              <a:t> </a:t>
            </a:r>
            <a:r>
              <a:rPr lang="en-US" sz="2400" spc="-5" dirty="0"/>
              <a:t>address</a:t>
            </a:r>
            <a:r>
              <a:rPr lang="en-US" sz="2400" dirty="0"/>
              <a:t> of 0, </a:t>
            </a:r>
            <a:r>
              <a:rPr lang="en-US" sz="2400" spc="-5" dirty="0"/>
              <a:t>the</a:t>
            </a:r>
            <a:r>
              <a:rPr lang="en-US" sz="2400" dirty="0"/>
              <a:t> </a:t>
            </a:r>
            <a:r>
              <a:rPr lang="en-US" sz="2400" spc="-5" dirty="0"/>
              <a:t>next</a:t>
            </a:r>
            <a:r>
              <a:rPr lang="en-US" sz="2400" spc="5" dirty="0"/>
              <a:t> </a:t>
            </a:r>
            <a:r>
              <a:rPr lang="en-US" sz="2400" spc="-5" dirty="0"/>
              <a:t>byte an</a:t>
            </a:r>
            <a:r>
              <a:rPr lang="en-US" sz="2400" spc="5" dirty="0"/>
              <a:t> </a:t>
            </a:r>
            <a:r>
              <a:rPr lang="en-US" sz="2400" spc="-5" dirty="0"/>
              <a:t>address</a:t>
            </a:r>
            <a:r>
              <a:rPr lang="en-US" sz="2400" dirty="0"/>
              <a:t> of 1, </a:t>
            </a:r>
            <a:r>
              <a:rPr lang="en-US" sz="2400" spc="-5" dirty="0"/>
              <a:t>the </a:t>
            </a:r>
            <a:r>
              <a:rPr lang="en-US" sz="2400" spc="-434" dirty="0"/>
              <a:t> </a:t>
            </a:r>
            <a:r>
              <a:rPr lang="en-US" sz="2400" spc="-5" dirty="0"/>
              <a:t>next byte an</a:t>
            </a:r>
            <a:r>
              <a:rPr lang="en-US" sz="2400" spc="5" dirty="0"/>
              <a:t> </a:t>
            </a:r>
            <a:r>
              <a:rPr lang="en-US" sz="2400" spc="-5" dirty="0"/>
              <a:t>address</a:t>
            </a:r>
            <a:r>
              <a:rPr lang="en-US" sz="2400" dirty="0"/>
              <a:t> of 2,</a:t>
            </a:r>
          </a:p>
          <a:p>
            <a:pPr>
              <a:lnSpc>
                <a:spcPct val="90000"/>
              </a:lnSpc>
            </a:pPr>
            <a:r>
              <a:rPr lang="en-US" sz="2400" spc="-5" dirty="0"/>
              <a:t>and</a:t>
            </a:r>
            <a:r>
              <a:rPr lang="en-US" sz="2400" spc="-30" dirty="0"/>
              <a:t> </a:t>
            </a:r>
            <a:r>
              <a:rPr lang="en-US" sz="2400" dirty="0"/>
              <a:t>so</a:t>
            </a:r>
            <a:r>
              <a:rPr lang="en-US" sz="2400" spc="-25" dirty="0"/>
              <a:t> </a:t>
            </a:r>
            <a:r>
              <a:rPr lang="en-US" sz="2400" dirty="0"/>
              <a:t>on.</a:t>
            </a:r>
          </a:p>
        </p:txBody>
      </p:sp>
      <p:sp>
        <p:nvSpPr>
          <p:cNvPr id="8" name="Rectangle 7">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ject 2"/>
          <p:cNvPicPr/>
          <p:nvPr/>
        </p:nvPicPr>
        <p:blipFill>
          <a:blip r:embed="rId2" cstate="print"/>
          <a:stretch>
            <a:fillRect/>
          </a:stretch>
        </p:blipFill>
        <p:spPr>
          <a:xfrm>
            <a:off x="5405862" y="996753"/>
            <a:ext cx="6019331" cy="4861248"/>
          </a:xfrm>
          <a:prstGeom prst="rect">
            <a:avLst/>
          </a:prstGeom>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72E0-E863-4724-9165-80844E4D32D1}"/>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FC69014C-F062-4BDE-AE52-F3806AE4E068}"/>
              </a:ext>
            </a:extLst>
          </p:cNvPr>
          <p:cNvSpPr/>
          <p:nvPr/>
        </p:nvSpPr>
        <p:spPr>
          <a:xfrm>
            <a:off x="4267200" y="2438400"/>
            <a:ext cx="1219200" cy="2209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08F1951-C96D-4015-9727-5611C78720E0}"/>
              </a:ext>
            </a:extLst>
          </p:cNvPr>
          <p:cNvSpPr txBox="1"/>
          <p:nvPr/>
        </p:nvSpPr>
        <p:spPr>
          <a:xfrm>
            <a:off x="3200400" y="2514600"/>
            <a:ext cx="838200" cy="369332"/>
          </a:xfrm>
          <a:prstGeom prst="rect">
            <a:avLst/>
          </a:prstGeom>
          <a:noFill/>
        </p:spPr>
        <p:txBody>
          <a:bodyPr wrap="square" rtlCol="0">
            <a:spAutoFit/>
          </a:bodyPr>
          <a:lstStyle/>
          <a:p>
            <a:r>
              <a:rPr lang="en-US" dirty="0"/>
              <a:t>0x100</a:t>
            </a:r>
          </a:p>
        </p:txBody>
      </p:sp>
      <p:sp>
        <p:nvSpPr>
          <p:cNvPr id="6" name="Text Placeholder 5">
            <a:extLst>
              <a:ext uri="{FF2B5EF4-FFF2-40B4-BE49-F238E27FC236}">
                <a16:creationId xmlns:a16="http://schemas.microsoft.com/office/drawing/2014/main" id="{012672F7-E8E2-4D7D-8D67-C765F6534AA0}"/>
              </a:ext>
            </a:extLst>
          </p:cNvPr>
          <p:cNvSpPr txBox="1">
            <a:spLocks noGrp="1"/>
          </p:cNvSpPr>
          <p:nvPr>
            <p:ph type="body" idx="1"/>
          </p:nvPr>
        </p:nvSpPr>
        <p:spPr>
          <a:xfrm>
            <a:off x="2557463" y="2270125"/>
            <a:ext cx="8502650" cy="276999"/>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CE3D0060-9DB0-47C1-ADC9-8AEA9222470A}"/>
              </a:ext>
            </a:extLst>
          </p:cNvPr>
          <p:cNvSpPr txBox="1"/>
          <p:nvPr/>
        </p:nvSpPr>
        <p:spPr>
          <a:xfrm>
            <a:off x="3200400" y="2819400"/>
            <a:ext cx="762000" cy="369332"/>
          </a:xfrm>
          <a:prstGeom prst="rect">
            <a:avLst/>
          </a:prstGeom>
          <a:noFill/>
        </p:spPr>
        <p:txBody>
          <a:bodyPr wrap="square" rtlCol="0">
            <a:spAutoFit/>
          </a:bodyPr>
          <a:lstStyle/>
          <a:p>
            <a:r>
              <a:rPr lang="en-US" dirty="0"/>
              <a:t>0x104</a:t>
            </a:r>
          </a:p>
        </p:txBody>
      </p:sp>
      <p:sp>
        <p:nvSpPr>
          <p:cNvPr id="8" name="TextBox 7">
            <a:extLst>
              <a:ext uri="{FF2B5EF4-FFF2-40B4-BE49-F238E27FC236}">
                <a16:creationId xmlns:a16="http://schemas.microsoft.com/office/drawing/2014/main" id="{D87793A8-9B08-41C3-88FC-BE84638A3EDE}"/>
              </a:ext>
            </a:extLst>
          </p:cNvPr>
          <p:cNvSpPr txBox="1"/>
          <p:nvPr/>
        </p:nvSpPr>
        <p:spPr>
          <a:xfrm>
            <a:off x="3224583" y="3091676"/>
            <a:ext cx="762000" cy="369332"/>
          </a:xfrm>
          <a:prstGeom prst="rect">
            <a:avLst/>
          </a:prstGeom>
          <a:noFill/>
        </p:spPr>
        <p:txBody>
          <a:bodyPr wrap="square" rtlCol="0">
            <a:spAutoFit/>
          </a:bodyPr>
          <a:lstStyle/>
          <a:p>
            <a:r>
              <a:rPr lang="en-US" dirty="0"/>
              <a:t>0x108</a:t>
            </a:r>
          </a:p>
        </p:txBody>
      </p:sp>
      <p:cxnSp>
        <p:nvCxnSpPr>
          <p:cNvPr id="11" name="Straight Connector 10">
            <a:extLst>
              <a:ext uri="{FF2B5EF4-FFF2-40B4-BE49-F238E27FC236}">
                <a16:creationId xmlns:a16="http://schemas.microsoft.com/office/drawing/2014/main" id="{DBCBE9AF-CD6A-46BA-8FEC-59F95BF87947}"/>
              </a:ext>
            </a:extLst>
          </p:cNvPr>
          <p:cNvCxnSpPr/>
          <p:nvPr/>
        </p:nvCxnSpPr>
        <p:spPr>
          <a:xfrm>
            <a:off x="4267200" y="2743200"/>
            <a:ext cx="1219200" cy="0"/>
          </a:xfrm>
          <a:prstGeom prst="line">
            <a:avLst/>
          </a:prstGeom>
          <a:ln w="3492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D426ECF-45BD-4288-ACA9-991B4D210740}"/>
              </a:ext>
            </a:extLst>
          </p:cNvPr>
          <p:cNvCxnSpPr/>
          <p:nvPr/>
        </p:nvCxnSpPr>
        <p:spPr>
          <a:xfrm>
            <a:off x="4267200" y="3091676"/>
            <a:ext cx="1219200" cy="0"/>
          </a:xfrm>
          <a:prstGeom prst="line">
            <a:avLst/>
          </a:prstGeom>
          <a:ln w="3492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2CFEFBF-F1D2-4038-8C77-8761A3498F4D}"/>
              </a:ext>
            </a:extLst>
          </p:cNvPr>
          <p:cNvCxnSpPr/>
          <p:nvPr/>
        </p:nvCxnSpPr>
        <p:spPr>
          <a:xfrm>
            <a:off x="4267200" y="3467935"/>
            <a:ext cx="1219200"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8375758-4E97-4BA9-9A86-D0D56F4A8ACD}"/>
              </a:ext>
            </a:extLst>
          </p:cNvPr>
          <p:cNvSpPr txBox="1"/>
          <p:nvPr/>
        </p:nvSpPr>
        <p:spPr>
          <a:xfrm>
            <a:off x="4565073" y="2450068"/>
            <a:ext cx="762000" cy="369332"/>
          </a:xfrm>
          <a:prstGeom prst="rect">
            <a:avLst/>
          </a:prstGeom>
          <a:noFill/>
        </p:spPr>
        <p:txBody>
          <a:bodyPr wrap="square" rtlCol="0">
            <a:spAutoFit/>
          </a:bodyPr>
          <a:lstStyle/>
          <a:p>
            <a:r>
              <a:rPr lang="en-US" dirty="0"/>
              <a:t>75</a:t>
            </a:r>
          </a:p>
        </p:txBody>
      </p:sp>
      <p:sp>
        <p:nvSpPr>
          <p:cNvPr id="15" name="TextBox 14">
            <a:extLst>
              <a:ext uri="{FF2B5EF4-FFF2-40B4-BE49-F238E27FC236}">
                <a16:creationId xmlns:a16="http://schemas.microsoft.com/office/drawing/2014/main" id="{BB2EB0CF-99BD-4E75-A21B-BFD8922E44B5}"/>
              </a:ext>
            </a:extLst>
          </p:cNvPr>
          <p:cNvSpPr txBox="1"/>
          <p:nvPr/>
        </p:nvSpPr>
        <p:spPr>
          <a:xfrm>
            <a:off x="4575464" y="2750127"/>
            <a:ext cx="685800" cy="369332"/>
          </a:xfrm>
          <a:prstGeom prst="rect">
            <a:avLst/>
          </a:prstGeom>
          <a:noFill/>
        </p:spPr>
        <p:txBody>
          <a:bodyPr wrap="square" rtlCol="0">
            <a:spAutoFit/>
          </a:bodyPr>
          <a:lstStyle/>
          <a:p>
            <a:r>
              <a:rPr lang="en-US" dirty="0"/>
              <a:t>29</a:t>
            </a:r>
          </a:p>
        </p:txBody>
      </p:sp>
      <p:sp>
        <p:nvSpPr>
          <p:cNvPr id="16" name="TextBox 15">
            <a:extLst>
              <a:ext uri="{FF2B5EF4-FFF2-40B4-BE49-F238E27FC236}">
                <a16:creationId xmlns:a16="http://schemas.microsoft.com/office/drawing/2014/main" id="{A1EF63C1-F58F-4303-9CF2-09E43DE793A1}"/>
              </a:ext>
            </a:extLst>
          </p:cNvPr>
          <p:cNvSpPr txBox="1"/>
          <p:nvPr/>
        </p:nvSpPr>
        <p:spPr>
          <a:xfrm>
            <a:off x="4578927" y="3119459"/>
            <a:ext cx="762000" cy="369332"/>
          </a:xfrm>
          <a:prstGeom prst="rect">
            <a:avLst/>
          </a:prstGeom>
          <a:noFill/>
        </p:spPr>
        <p:txBody>
          <a:bodyPr wrap="square" rtlCol="0">
            <a:spAutoFit/>
          </a:bodyPr>
          <a:lstStyle/>
          <a:p>
            <a:r>
              <a:rPr lang="en-US" dirty="0"/>
              <a:t>43</a:t>
            </a:r>
          </a:p>
        </p:txBody>
      </p:sp>
      <p:sp>
        <p:nvSpPr>
          <p:cNvPr id="17" name="Arrow: Right 16">
            <a:extLst>
              <a:ext uri="{FF2B5EF4-FFF2-40B4-BE49-F238E27FC236}">
                <a16:creationId xmlns:a16="http://schemas.microsoft.com/office/drawing/2014/main" id="{1838242E-7502-4B7E-A3E4-4335D51A83D2}"/>
              </a:ext>
            </a:extLst>
          </p:cNvPr>
          <p:cNvSpPr/>
          <p:nvPr/>
        </p:nvSpPr>
        <p:spPr>
          <a:xfrm>
            <a:off x="1143000" y="2819400"/>
            <a:ext cx="1800966" cy="2722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E822A45-DA70-4BA7-AD61-9A398A260043}"/>
              </a:ext>
            </a:extLst>
          </p:cNvPr>
          <p:cNvSpPr txBox="1"/>
          <p:nvPr/>
        </p:nvSpPr>
        <p:spPr>
          <a:xfrm>
            <a:off x="1143000" y="3363952"/>
            <a:ext cx="1414463" cy="646331"/>
          </a:xfrm>
          <a:prstGeom prst="rect">
            <a:avLst/>
          </a:prstGeom>
          <a:noFill/>
        </p:spPr>
        <p:txBody>
          <a:bodyPr wrap="square" rtlCol="0">
            <a:spAutoFit/>
          </a:bodyPr>
          <a:lstStyle/>
          <a:p>
            <a:r>
              <a:rPr lang="en-US" dirty="0"/>
              <a:t>Memory addresses</a:t>
            </a:r>
          </a:p>
        </p:txBody>
      </p:sp>
      <p:sp>
        <p:nvSpPr>
          <p:cNvPr id="19" name="Arrow: Down 18">
            <a:extLst>
              <a:ext uri="{FF2B5EF4-FFF2-40B4-BE49-F238E27FC236}">
                <a16:creationId xmlns:a16="http://schemas.microsoft.com/office/drawing/2014/main" id="{543DC92F-909C-46B9-B933-300462122670}"/>
              </a:ext>
            </a:extLst>
          </p:cNvPr>
          <p:cNvSpPr/>
          <p:nvPr/>
        </p:nvSpPr>
        <p:spPr>
          <a:xfrm rot="2542957">
            <a:off x="5715000" y="1600207"/>
            <a:ext cx="228600" cy="14477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A1A0194-83BB-4B57-AE41-E95A650BF16F}"/>
              </a:ext>
            </a:extLst>
          </p:cNvPr>
          <p:cNvSpPr txBox="1"/>
          <p:nvPr/>
        </p:nvSpPr>
        <p:spPr>
          <a:xfrm>
            <a:off x="7093527" y="1180272"/>
            <a:ext cx="2507673" cy="646331"/>
          </a:xfrm>
          <a:prstGeom prst="rect">
            <a:avLst/>
          </a:prstGeom>
          <a:noFill/>
        </p:spPr>
        <p:txBody>
          <a:bodyPr wrap="square" rtlCol="0">
            <a:spAutoFit/>
          </a:bodyPr>
          <a:lstStyle/>
          <a:p>
            <a:r>
              <a:rPr lang="en-US" dirty="0"/>
              <a:t>Content of memory OR values</a:t>
            </a:r>
          </a:p>
        </p:txBody>
      </p:sp>
    </p:spTree>
    <p:extLst>
      <p:ext uri="{BB962C8B-B14F-4D97-AF65-F5344CB8AC3E}">
        <p14:creationId xmlns:p14="http://schemas.microsoft.com/office/powerpoint/2010/main" val="225462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3"/>
          <p:cNvSpPr>
            <a:spLocks noGrp="1" noChangeArrowheads="1"/>
          </p:cNvSpPr>
          <p:nvPr>
            <p:ph type="title"/>
          </p:nvPr>
        </p:nvSpPr>
        <p:spPr/>
        <p:txBody>
          <a:bodyPr/>
          <a:lstStyle/>
          <a:p>
            <a:pPr marL="119063" indent="-119063" eaLnBrk="1" hangingPunct="1"/>
            <a:r>
              <a:rPr lang="en-US"/>
              <a:t>Byte-Oriented Memory Organization</a:t>
            </a:r>
          </a:p>
        </p:txBody>
      </p:sp>
      <p:sp>
        <p:nvSpPr>
          <p:cNvPr id="44037" name="Rectangle 4"/>
          <p:cNvSpPr>
            <a:spLocks noGrp="1" noChangeArrowheads="1"/>
          </p:cNvSpPr>
          <p:nvPr>
            <p:ph idx="1"/>
          </p:nvPr>
        </p:nvSpPr>
        <p:spPr>
          <a:xfrm>
            <a:off x="1752601" y="2809876"/>
            <a:ext cx="8686800" cy="3743325"/>
          </a:xfrm>
        </p:spPr>
        <p:txBody>
          <a:bodyPr/>
          <a:lstStyle/>
          <a:p>
            <a:pPr eaLnBrk="1" hangingPunct="1"/>
            <a:r>
              <a:rPr lang="en-US" dirty="0"/>
              <a:t>Programs refer to data by address</a:t>
            </a:r>
          </a:p>
          <a:p>
            <a:pPr marL="552450" lvl="1" eaLnBrk="1" hangingPunct="1"/>
            <a:r>
              <a:rPr lang="en-US" dirty="0"/>
              <a:t>Conceptually, envision it as a very large array of bytes</a:t>
            </a:r>
          </a:p>
          <a:p>
            <a:pPr marL="952500" lvl="2"/>
            <a:r>
              <a:rPr lang="en-US" dirty="0"/>
              <a:t>In reality, it’s not, but can think of it that way</a:t>
            </a:r>
          </a:p>
          <a:p>
            <a:pPr marL="552450" lvl="1" eaLnBrk="1" hangingPunct="1"/>
            <a:r>
              <a:rPr lang="en-US" dirty="0"/>
              <a:t>An address is like an index into that array</a:t>
            </a:r>
          </a:p>
          <a:p>
            <a:pPr marL="952500" lvl="2"/>
            <a:r>
              <a:rPr lang="en-US" dirty="0"/>
              <a:t>and, a pointer variable stores an address</a:t>
            </a:r>
          </a:p>
          <a:p>
            <a:pPr marL="952500" lvl="2"/>
            <a:endParaRPr lang="en-US" dirty="0"/>
          </a:p>
          <a:p>
            <a:pPr marL="152400"/>
            <a:r>
              <a:rPr lang="en-US" dirty="0"/>
              <a:t>Note: system provides private address spaces to each “process”</a:t>
            </a:r>
          </a:p>
          <a:p>
            <a:pPr marL="438150" lvl="1"/>
            <a:r>
              <a:rPr lang="en-US" dirty="0"/>
              <a:t>Think of a process as a program being executed</a:t>
            </a:r>
          </a:p>
          <a:p>
            <a:pPr marL="438150" lvl="1"/>
            <a:r>
              <a:rPr lang="en-US" dirty="0"/>
              <a:t>So, a program can clobber its own data, but not that of others</a:t>
            </a:r>
          </a:p>
        </p:txBody>
      </p:sp>
      <p:grpSp>
        <p:nvGrpSpPr>
          <p:cNvPr id="2" name="Group 5"/>
          <p:cNvGrpSpPr>
            <a:grpSpLocks/>
          </p:cNvGrpSpPr>
          <p:nvPr/>
        </p:nvGrpSpPr>
        <p:grpSpPr bwMode="auto">
          <a:xfrm>
            <a:off x="2282826" y="1470374"/>
            <a:ext cx="6424613" cy="1201689"/>
            <a:chOff x="-2" y="171"/>
            <a:chExt cx="4047" cy="756"/>
          </a:xfrm>
        </p:grpSpPr>
        <p:sp>
          <p:nvSpPr>
            <p:cNvPr id="44039" name="Rectangle 6"/>
            <p:cNvSpPr>
              <a:spLocks/>
            </p:cNvSpPr>
            <p:nvPr/>
          </p:nvSpPr>
          <p:spPr bwMode="auto">
            <a:xfrm>
              <a:off x="26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0" name="Rectangle 7"/>
            <p:cNvSpPr>
              <a:spLocks/>
            </p:cNvSpPr>
            <p:nvPr/>
          </p:nvSpPr>
          <p:spPr bwMode="auto">
            <a:xfrm>
              <a:off x="50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1" name="Rectangle 8"/>
            <p:cNvSpPr>
              <a:spLocks/>
            </p:cNvSpPr>
            <p:nvPr/>
          </p:nvSpPr>
          <p:spPr bwMode="auto">
            <a:xfrm>
              <a:off x="74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2" name="Rectangle 9"/>
            <p:cNvSpPr>
              <a:spLocks/>
            </p:cNvSpPr>
            <p:nvPr/>
          </p:nvSpPr>
          <p:spPr bwMode="auto">
            <a:xfrm>
              <a:off x="98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3" name="Rectangle 10"/>
            <p:cNvSpPr>
              <a:spLocks/>
            </p:cNvSpPr>
            <p:nvPr/>
          </p:nvSpPr>
          <p:spPr bwMode="auto">
            <a:xfrm>
              <a:off x="122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4" name="Rectangle 11"/>
            <p:cNvSpPr>
              <a:spLocks/>
            </p:cNvSpPr>
            <p:nvPr/>
          </p:nvSpPr>
          <p:spPr bwMode="auto">
            <a:xfrm>
              <a:off x="1338" y="520"/>
              <a:ext cx="968" cy="192"/>
            </a:xfrm>
            <a:prstGeom prst="rect">
              <a:avLst/>
            </a:prstGeom>
            <a:noFill/>
            <a:ln w="19050">
              <a:solidFill>
                <a:srgbClr val="003300"/>
              </a:solidFill>
              <a:round/>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5" name="Rectangle 12"/>
            <p:cNvSpPr>
              <a:spLocks/>
            </p:cNvSpPr>
            <p:nvPr/>
          </p:nvSpPr>
          <p:spPr bwMode="auto">
            <a:xfrm>
              <a:off x="242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6" name="Rectangle 13"/>
            <p:cNvSpPr>
              <a:spLocks/>
            </p:cNvSpPr>
            <p:nvPr/>
          </p:nvSpPr>
          <p:spPr bwMode="auto">
            <a:xfrm>
              <a:off x="266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7" name="Rectangle 14"/>
            <p:cNvSpPr>
              <a:spLocks/>
            </p:cNvSpPr>
            <p:nvPr/>
          </p:nvSpPr>
          <p:spPr bwMode="auto">
            <a:xfrm>
              <a:off x="290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8" name="Rectangle 15"/>
            <p:cNvSpPr>
              <a:spLocks/>
            </p:cNvSpPr>
            <p:nvPr/>
          </p:nvSpPr>
          <p:spPr bwMode="auto">
            <a:xfrm>
              <a:off x="314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49" name="Rectangle 16"/>
            <p:cNvSpPr>
              <a:spLocks/>
            </p:cNvSpPr>
            <p:nvPr/>
          </p:nvSpPr>
          <p:spPr bwMode="auto">
            <a:xfrm>
              <a:off x="338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50" name="Rectangle 17"/>
            <p:cNvSpPr>
              <a:spLocks/>
            </p:cNvSpPr>
            <p:nvPr/>
          </p:nvSpPr>
          <p:spPr bwMode="auto">
            <a:xfrm>
              <a:off x="3622" y="520"/>
              <a:ext cx="0" cy="407"/>
            </a:xfrm>
            <a:prstGeom prst="rect">
              <a:avLst/>
            </a:prstGeom>
            <a:noFill/>
            <a:ln w="19050">
              <a:solidFill>
                <a:srgbClr val="003300"/>
              </a:solidFill>
              <a:round/>
              <a:headEnd/>
              <a:tailEnd/>
            </a:ln>
          </p:spPr>
          <p:txBody>
            <a:bodyPr wrap="none" lIns="0" tIns="0" rIns="0" bIns="0">
              <a:prstTxWarp prst="textNoShape">
                <a:avLst/>
              </a:prstTxWarp>
              <a:spAutoFit/>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4051" name="Rectangle 18"/>
            <p:cNvSpPr>
              <a:spLocks/>
            </p:cNvSpPr>
            <p:nvPr/>
          </p:nvSpPr>
          <p:spPr bwMode="auto">
            <a:xfrm>
              <a:off x="1332" y="484"/>
              <a:ext cx="968" cy="296"/>
            </a:xfrm>
            <a:prstGeom prst="rect">
              <a:avLst/>
            </a:prstGeom>
            <a:noFill/>
            <a:ln w="19050">
              <a:noFill/>
              <a:miter lim="800000"/>
              <a:headEnd/>
              <a:tailEnd/>
            </a:ln>
          </p:spPr>
          <p:txBody>
            <a:bodyPr lIns="50800" tIns="50800" rIns="45720" bIns="50800">
              <a:prstTxWarp prst="textNoShape">
                <a:avLst/>
              </a:prstTxWarp>
            </a:bodyPr>
            <a:lstStyle/>
            <a:p>
              <a:pPr algn="ctr" fontAlgn="base">
                <a:lnSpc>
                  <a:spcPct val="90000"/>
                </a:lnSpc>
                <a:spcBef>
                  <a:spcPct val="0"/>
                </a:spcBef>
                <a:spcAft>
                  <a:spcPct val="0"/>
                </a:spcAft>
              </a:pPr>
              <a:r>
                <a:rPr lang="en-US" sz="2400" b="1">
                  <a:solidFill>
                    <a:srgbClr val="000066"/>
                  </a:solidFill>
                  <a:latin typeface="Helvetica" charset="0"/>
                  <a:ea typeface="Helvetica" charset="0"/>
                  <a:cs typeface="Helvetica" charset="0"/>
                  <a:sym typeface="Helvetica" charset="0"/>
                </a:rPr>
                <a:t>• • •</a:t>
              </a:r>
            </a:p>
          </p:txBody>
        </p:sp>
        <p:sp>
          <p:nvSpPr>
            <p:cNvPr id="44052" name="Rectangle 19"/>
            <p:cNvSpPr>
              <a:spLocks/>
            </p:cNvSpPr>
            <p:nvPr/>
          </p:nvSpPr>
          <p:spPr bwMode="auto">
            <a:xfrm rot="-2580000">
              <a:off x="-2" y="171"/>
              <a:ext cx="589" cy="224"/>
            </a:xfrm>
            <a:prstGeom prst="rect">
              <a:avLst/>
            </a:prstGeom>
            <a:noFill/>
            <a:ln w="19050">
              <a:noFill/>
              <a:miter lim="800000"/>
              <a:headEnd/>
              <a:tailEnd/>
            </a:ln>
          </p:spPr>
          <p:txBody>
            <a:bodyPr wrap="none" lIns="50800" tIns="50800" rIns="45720" bIns="50800">
              <a:prstTxWarp prst="textNoShape">
                <a:avLst/>
              </a:prstTxWarp>
              <a:spAutoFit/>
            </a:bodyPr>
            <a:lstStyle/>
            <a:p>
              <a:pP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00•••0</a:t>
              </a:r>
            </a:p>
          </p:txBody>
        </p:sp>
        <p:sp>
          <p:nvSpPr>
            <p:cNvPr id="44053" name="Rectangle 20"/>
            <p:cNvSpPr>
              <a:spLocks/>
            </p:cNvSpPr>
            <p:nvPr/>
          </p:nvSpPr>
          <p:spPr bwMode="auto">
            <a:xfrm rot="-2580000">
              <a:off x="3455" y="171"/>
              <a:ext cx="590" cy="224"/>
            </a:xfrm>
            <a:prstGeom prst="rect">
              <a:avLst/>
            </a:prstGeom>
            <a:noFill/>
            <a:ln w="19050">
              <a:noFill/>
              <a:miter lim="800000"/>
              <a:headEnd/>
              <a:tailEnd/>
            </a:ln>
          </p:spPr>
          <p:txBody>
            <a:bodyPr wrap="none" lIns="50800" tIns="50800" rIns="45720" bIns="50800">
              <a:prstTxWarp prst="textNoShape">
                <a:avLst/>
              </a:prstTxWarp>
              <a:spAutoFit/>
            </a:bodyPr>
            <a:lstStyle/>
            <a:p>
              <a:pP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FF•••F</a:t>
              </a:r>
            </a:p>
          </p:txBody>
        </p:sp>
      </p:gr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3"/>
          <p:cNvSpPr>
            <a:spLocks noGrp="1" noChangeArrowheads="1"/>
          </p:cNvSpPr>
          <p:nvPr>
            <p:ph type="title"/>
          </p:nvPr>
        </p:nvSpPr>
        <p:spPr/>
        <p:txBody>
          <a:bodyPr/>
          <a:lstStyle/>
          <a:p>
            <a:pPr marL="119063" indent="-119063" eaLnBrk="1" hangingPunct="1"/>
            <a:r>
              <a:rPr lang="en-US"/>
              <a:t>Machine Words</a:t>
            </a:r>
          </a:p>
        </p:txBody>
      </p:sp>
      <p:sp>
        <p:nvSpPr>
          <p:cNvPr id="45061" name="Rectangle 4"/>
          <p:cNvSpPr>
            <a:spLocks noGrp="1" noChangeArrowheads="1"/>
          </p:cNvSpPr>
          <p:nvPr>
            <p:ph idx="1"/>
          </p:nvPr>
        </p:nvSpPr>
        <p:spPr/>
        <p:txBody>
          <a:bodyPr/>
          <a:lstStyle/>
          <a:p>
            <a:pPr eaLnBrk="1" hangingPunct="1"/>
            <a:r>
              <a:rPr lang="en-US" dirty="0"/>
              <a:t>Any given computer has a “Word Size”</a:t>
            </a:r>
          </a:p>
          <a:p>
            <a:pPr marL="552450" lvl="1" eaLnBrk="1" hangingPunct="1"/>
            <a:r>
              <a:rPr lang="en-US" dirty="0"/>
              <a:t>Nominal size of integer-valued data</a:t>
            </a:r>
          </a:p>
          <a:p>
            <a:pPr marL="838200" lvl="2" eaLnBrk="1" hangingPunct="1"/>
            <a:r>
              <a:rPr lang="en-US" dirty="0"/>
              <a:t>and of addresses</a:t>
            </a:r>
          </a:p>
          <a:p>
            <a:pPr marL="552450" lvl="1" eaLnBrk="1" hangingPunct="1"/>
            <a:endParaRPr lang="en-US" dirty="0"/>
          </a:p>
          <a:p>
            <a:pPr marL="552450" lvl="1" eaLnBrk="1" hangingPunct="1"/>
            <a:r>
              <a:rPr lang="en-US" dirty="0"/>
              <a:t>Until recently, most machines used 32 bits (4 bytes) as word size</a:t>
            </a:r>
          </a:p>
          <a:p>
            <a:pPr marL="838200" lvl="2" eaLnBrk="1" hangingPunct="1"/>
            <a:r>
              <a:rPr lang="en-US" dirty="0"/>
              <a:t>Limits addresses to 4GB (2</a:t>
            </a:r>
            <a:r>
              <a:rPr lang="en-US" baseline="30000" dirty="0"/>
              <a:t>32</a:t>
            </a:r>
            <a:r>
              <a:rPr lang="en-US" dirty="0"/>
              <a:t> bytes)</a:t>
            </a:r>
          </a:p>
          <a:p>
            <a:pPr marL="438150" lvl="1"/>
            <a:endParaRPr lang="en-US" dirty="0"/>
          </a:p>
          <a:p>
            <a:pPr marL="438150" lvl="1"/>
            <a:r>
              <a:rPr lang="en-US" dirty="0"/>
              <a:t>Increasingly, machines have 64-bit word size</a:t>
            </a:r>
          </a:p>
          <a:p>
            <a:pPr marL="838200" lvl="2" eaLnBrk="1" hangingPunct="1"/>
            <a:r>
              <a:rPr lang="en-US" dirty="0"/>
              <a:t>Potentially, could have 18 EB (</a:t>
            </a:r>
            <a:r>
              <a:rPr lang="en-US" dirty="0" err="1"/>
              <a:t>exabytes</a:t>
            </a:r>
            <a:r>
              <a:rPr lang="en-US" dirty="0"/>
              <a:t>) of addressable memory</a:t>
            </a:r>
          </a:p>
          <a:p>
            <a:pPr marL="838200" lvl="2" eaLnBrk="1" hangingPunct="1"/>
            <a:r>
              <a:rPr lang="en-US" dirty="0"/>
              <a:t>That’s 18.4 </a:t>
            </a:r>
            <a:r>
              <a:rPr lang="en-US"/>
              <a:t>X 10</a:t>
            </a:r>
            <a:r>
              <a:rPr lang="en-US" baseline="30000"/>
              <a:t>18</a:t>
            </a:r>
            <a:endParaRPr lang="en-US" baseline="30000" dirty="0"/>
          </a:p>
          <a:p>
            <a:pPr marL="552450" lvl="1" eaLnBrk="1" hangingPunct="1"/>
            <a:endParaRPr lang="en-US" dirty="0"/>
          </a:p>
          <a:p>
            <a:pPr marL="552450" lvl="1" eaLnBrk="1" hangingPunct="1"/>
            <a:r>
              <a:rPr lang="en-US" dirty="0"/>
              <a:t>Machines still support multiple data formats</a:t>
            </a:r>
          </a:p>
          <a:p>
            <a:pPr marL="838200" lvl="2" eaLnBrk="1" hangingPunct="1"/>
            <a:r>
              <a:rPr lang="en-US" dirty="0"/>
              <a:t>Fractions or multiples of word size</a:t>
            </a:r>
          </a:p>
          <a:p>
            <a:pPr marL="838200" lvl="2" eaLnBrk="1" hangingPunct="1"/>
            <a:r>
              <a:rPr lang="en-US" dirty="0"/>
              <a:t>Always integral number of bytes</a:t>
            </a:r>
          </a:p>
        </p:txBody>
      </p:sp>
    </p:spTree>
    <p:extLst>
      <p:ext uri="{BB962C8B-B14F-4D97-AF65-F5344CB8AC3E}">
        <p14:creationId xmlns:p14="http://schemas.microsoft.com/office/powerpoint/2010/main" val="310364549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type="title"/>
          </p:nvPr>
        </p:nvSpPr>
        <p:spPr/>
        <p:txBody>
          <a:bodyPr/>
          <a:lstStyle/>
          <a:p>
            <a:pPr marL="119063" indent="-119063" eaLnBrk="1" hangingPunct="1"/>
            <a:r>
              <a:rPr lang="en-US"/>
              <a:t>Word-Oriented Memory Organization</a:t>
            </a:r>
          </a:p>
        </p:txBody>
      </p:sp>
      <p:sp>
        <p:nvSpPr>
          <p:cNvPr id="46085" name="Rectangle 4"/>
          <p:cNvSpPr>
            <a:spLocks noGrp="1" noChangeArrowheads="1"/>
          </p:cNvSpPr>
          <p:nvPr>
            <p:ph idx="1"/>
          </p:nvPr>
        </p:nvSpPr>
        <p:spPr>
          <a:xfrm>
            <a:off x="1920876" y="1362075"/>
            <a:ext cx="4554538" cy="4972050"/>
          </a:xfrm>
        </p:spPr>
        <p:txBody>
          <a:bodyPr/>
          <a:lstStyle/>
          <a:p>
            <a:pPr eaLnBrk="1" hangingPunct="1"/>
            <a:r>
              <a:rPr lang="en-US" dirty="0"/>
              <a:t>Addresses Specify Byte Locations</a:t>
            </a:r>
          </a:p>
          <a:p>
            <a:pPr marL="552450" lvl="1" eaLnBrk="1" hangingPunct="1"/>
            <a:r>
              <a:rPr lang="en-US" dirty="0"/>
              <a:t>Address of first byte in word</a:t>
            </a:r>
          </a:p>
          <a:p>
            <a:pPr marL="552450" lvl="1" eaLnBrk="1" hangingPunct="1"/>
            <a:r>
              <a:rPr lang="en-US" dirty="0"/>
              <a:t>Addresses of successive words differ by 4 (32-bit) or 8 (64-bit)</a:t>
            </a:r>
          </a:p>
        </p:txBody>
      </p:sp>
      <p:grpSp>
        <p:nvGrpSpPr>
          <p:cNvPr id="2" name="Group 5"/>
          <p:cNvGrpSpPr>
            <a:grpSpLocks/>
          </p:cNvGrpSpPr>
          <p:nvPr/>
        </p:nvGrpSpPr>
        <p:grpSpPr bwMode="auto">
          <a:xfrm>
            <a:off x="6743700" y="1143000"/>
            <a:ext cx="3467100" cy="5614988"/>
            <a:chOff x="0" y="0"/>
            <a:chExt cx="2184" cy="3537"/>
          </a:xfrm>
        </p:grpSpPr>
        <p:sp>
          <p:nvSpPr>
            <p:cNvPr id="46087" name="Rectangle 6"/>
            <p:cNvSpPr>
              <a:spLocks/>
            </p:cNvSpPr>
            <p:nvPr/>
          </p:nvSpPr>
          <p:spPr bwMode="auto">
            <a:xfrm>
              <a:off x="1253" y="418"/>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88" name="Rectangle 7"/>
            <p:cNvSpPr>
              <a:spLocks/>
            </p:cNvSpPr>
            <p:nvPr/>
          </p:nvSpPr>
          <p:spPr bwMode="auto">
            <a:xfrm>
              <a:off x="1253" y="610"/>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89" name="Rectangle 8"/>
            <p:cNvSpPr>
              <a:spLocks/>
            </p:cNvSpPr>
            <p:nvPr/>
          </p:nvSpPr>
          <p:spPr bwMode="auto">
            <a:xfrm>
              <a:off x="1253" y="802"/>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0" name="Rectangle 9"/>
            <p:cNvSpPr>
              <a:spLocks/>
            </p:cNvSpPr>
            <p:nvPr/>
          </p:nvSpPr>
          <p:spPr bwMode="auto">
            <a:xfrm>
              <a:off x="1253" y="994"/>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1" name="Rectangle 10"/>
            <p:cNvSpPr>
              <a:spLocks/>
            </p:cNvSpPr>
            <p:nvPr/>
          </p:nvSpPr>
          <p:spPr bwMode="auto">
            <a:xfrm>
              <a:off x="1253" y="118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2" name="Rectangle 11"/>
            <p:cNvSpPr>
              <a:spLocks/>
            </p:cNvSpPr>
            <p:nvPr/>
          </p:nvSpPr>
          <p:spPr bwMode="auto">
            <a:xfrm>
              <a:off x="1253" y="1378"/>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3" name="Rectangle 12"/>
            <p:cNvSpPr>
              <a:spLocks/>
            </p:cNvSpPr>
            <p:nvPr/>
          </p:nvSpPr>
          <p:spPr bwMode="auto">
            <a:xfrm>
              <a:off x="1253" y="1570"/>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4" name="Rectangle 13"/>
            <p:cNvSpPr>
              <a:spLocks/>
            </p:cNvSpPr>
            <p:nvPr/>
          </p:nvSpPr>
          <p:spPr bwMode="auto">
            <a:xfrm>
              <a:off x="1253" y="1762"/>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5" name="Rectangle 14"/>
            <p:cNvSpPr>
              <a:spLocks/>
            </p:cNvSpPr>
            <p:nvPr/>
          </p:nvSpPr>
          <p:spPr bwMode="auto">
            <a:xfrm>
              <a:off x="1253" y="1954"/>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6" name="Rectangle 15"/>
            <p:cNvSpPr>
              <a:spLocks/>
            </p:cNvSpPr>
            <p:nvPr/>
          </p:nvSpPr>
          <p:spPr bwMode="auto">
            <a:xfrm>
              <a:off x="1253" y="214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7" name="Rectangle 16"/>
            <p:cNvSpPr>
              <a:spLocks/>
            </p:cNvSpPr>
            <p:nvPr/>
          </p:nvSpPr>
          <p:spPr bwMode="auto">
            <a:xfrm>
              <a:off x="1253" y="2338"/>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8" name="Rectangle 17"/>
            <p:cNvSpPr>
              <a:spLocks/>
            </p:cNvSpPr>
            <p:nvPr/>
          </p:nvSpPr>
          <p:spPr bwMode="auto">
            <a:xfrm>
              <a:off x="1253" y="2530"/>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099" name="Rectangle 18"/>
            <p:cNvSpPr>
              <a:spLocks/>
            </p:cNvSpPr>
            <p:nvPr/>
          </p:nvSpPr>
          <p:spPr bwMode="auto">
            <a:xfrm>
              <a:off x="1733" y="418"/>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0000</a:t>
              </a:r>
            </a:p>
          </p:txBody>
        </p:sp>
        <p:sp>
          <p:nvSpPr>
            <p:cNvPr id="46100" name="Rectangle 19"/>
            <p:cNvSpPr>
              <a:spLocks/>
            </p:cNvSpPr>
            <p:nvPr/>
          </p:nvSpPr>
          <p:spPr bwMode="auto">
            <a:xfrm>
              <a:off x="1733" y="610"/>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0001</a:t>
              </a:r>
            </a:p>
          </p:txBody>
        </p:sp>
        <p:sp>
          <p:nvSpPr>
            <p:cNvPr id="46101" name="Rectangle 20"/>
            <p:cNvSpPr>
              <a:spLocks/>
            </p:cNvSpPr>
            <p:nvPr/>
          </p:nvSpPr>
          <p:spPr bwMode="auto">
            <a:xfrm>
              <a:off x="1733" y="802"/>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0002</a:t>
              </a:r>
            </a:p>
          </p:txBody>
        </p:sp>
        <p:sp>
          <p:nvSpPr>
            <p:cNvPr id="46102" name="Rectangle 21"/>
            <p:cNvSpPr>
              <a:spLocks/>
            </p:cNvSpPr>
            <p:nvPr/>
          </p:nvSpPr>
          <p:spPr bwMode="auto">
            <a:xfrm>
              <a:off x="1733" y="994"/>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0003</a:t>
              </a:r>
            </a:p>
          </p:txBody>
        </p:sp>
        <p:sp>
          <p:nvSpPr>
            <p:cNvPr id="46103" name="Rectangle 22"/>
            <p:cNvSpPr>
              <a:spLocks/>
            </p:cNvSpPr>
            <p:nvPr/>
          </p:nvSpPr>
          <p:spPr bwMode="auto">
            <a:xfrm>
              <a:off x="1733" y="1186"/>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0004</a:t>
              </a:r>
            </a:p>
          </p:txBody>
        </p:sp>
        <p:sp>
          <p:nvSpPr>
            <p:cNvPr id="46104" name="Rectangle 23"/>
            <p:cNvSpPr>
              <a:spLocks/>
            </p:cNvSpPr>
            <p:nvPr/>
          </p:nvSpPr>
          <p:spPr bwMode="auto">
            <a:xfrm>
              <a:off x="1733" y="1378"/>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0005</a:t>
              </a:r>
            </a:p>
          </p:txBody>
        </p:sp>
        <p:sp>
          <p:nvSpPr>
            <p:cNvPr id="46105" name="Rectangle 24"/>
            <p:cNvSpPr>
              <a:spLocks/>
            </p:cNvSpPr>
            <p:nvPr/>
          </p:nvSpPr>
          <p:spPr bwMode="auto">
            <a:xfrm>
              <a:off x="1733" y="1570"/>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0006</a:t>
              </a:r>
            </a:p>
          </p:txBody>
        </p:sp>
        <p:sp>
          <p:nvSpPr>
            <p:cNvPr id="46106" name="Rectangle 25"/>
            <p:cNvSpPr>
              <a:spLocks/>
            </p:cNvSpPr>
            <p:nvPr/>
          </p:nvSpPr>
          <p:spPr bwMode="auto">
            <a:xfrm>
              <a:off x="1733" y="1762"/>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0007</a:t>
              </a:r>
            </a:p>
          </p:txBody>
        </p:sp>
        <p:sp>
          <p:nvSpPr>
            <p:cNvPr id="46107" name="Rectangle 26"/>
            <p:cNvSpPr>
              <a:spLocks/>
            </p:cNvSpPr>
            <p:nvPr/>
          </p:nvSpPr>
          <p:spPr bwMode="auto">
            <a:xfrm>
              <a:off x="1733" y="1954"/>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0008</a:t>
              </a:r>
            </a:p>
          </p:txBody>
        </p:sp>
        <p:sp>
          <p:nvSpPr>
            <p:cNvPr id="46108" name="Rectangle 27"/>
            <p:cNvSpPr>
              <a:spLocks/>
            </p:cNvSpPr>
            <p:nvPr/>
          </p:nvSpPr>
          <p:spPr bwMode="auto">
            <a:xfrm>
              <a:off x="1733" y="2146"/>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0009</a:t>
              </a:r>
            </a:p>
          </p:txBody>
        </p:sp>
        <p:sp>
          <p:nvSpPr>
            <p:cNvPr id="46109" name="Rectangle 28"/>
            <p:cNvSpPr>
              <a:spLocks/>
            </p:cNvSpPr>
            <p:nvPr/>
          </p:nvSpPr>
          <p:spPr bwMode="auto">
            <a:xfrm>
              <a:off x="1733" y="2338"/>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0010</a:t>
              </a:r>
            </a:p>
          </p:txBody>
        </p:sp>
        <p:sp>
          <p:nvSpPr>
            <p:cNvPr id="46110" name="Rectangle 29"/>
            <p:cNvSpPr>
              <a:spLocks/>
            </p:cNvSpPr>
            <p:nvPr/>
          </p:nvSpPr>
          <p:spPr bwMode="auto">
            <a:xfrm>
              <a:off x="1733" y="2530"/>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0011</a:t>
              </a:r>
            </a:p>
          </p:txBody>
        </p:sp>
        <p:grpSp>
          <p:nvGrpSpPr>
            <p:cNvPr id="3" name="Group 30"/>
            <p:cNvGrpSpPr>
              <a:grpSpLocks/>
            </p:cNvGrpSpPr>
            <p:nvPr/>
          </p:nvGrpSpPr>
          <p:grpSpPr bwMode="auto">
            <a:xfrm>
              <a:off x="657" y="418"/>
              <a:ext cx="384" cy="3072"/>
              <a:chOff x="0" y="0"/>
              <a:chExt cx="384" cy="3072"/>
            </a:xfrm>
          </p:grpSpPr>
          <p:sp>
            <p:nvSpPr>
              <p:cNvPr id="46155" name="Rectangle 31"/>
              <p:cNvSpPr>
                <a:spLocks/>
              </p:cNvSpPr>
              <p:nvPr/>
            </p:nvSpPr>
            <p:spPr bwMode="auto">
              <a:xfrm>
                <a:off x="0" y="1536"/>
                <a:ext cx="384" cy="1536"/>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56" name="Rectangle 32"/>
              <p:cNvSpPr>
                <a:spLocks/>
              </p:cNvSpPr>
              <p:nvPr/>
            </p:nvSpPr>
            <p:spPr bwMode="auto">
              <a:xfrm>
                <a:off x="0" y="0"/>
                <a:ext cx="384" cy="1536"/>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grpSp>
          <p:nvGrpSpPr>
            <p:cNvPr id="4" name="Group 33"/>
            <p:cNvGrpSpPr>
              <a:grpSpLocks/>
            </p:cNvGrpSpPr>
            <p:nvPr/>
          </p:nvGrpSpPr>
          <p:grpSpPr bwMode="auto">
            <a:xfrm>
              <a:off x="81" y="418"/>
              <a:ext cx="384" cy="3072"/>
              <a:chOff x="0" y="0"/>
              <a:chExt cx="384" cy="3072"/>
            </a:xfrm>
          </p:grpSpPr>
          <p:sp>
            <p:nvSpPr>
              <p:cNvPr id="46151" name="Rectangle 34"/>
              <p:cNvSpPr>
                <a:spLocks/>
              </p:cNvSpPr>
              <p:nvPr/>
            </p:nvSpPr>
            <p:spPr bwMode="auto">
              <a:xfrm>
                <a:off x="0" y="0"/>
                <a:ext cx="384" cy="768"/>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52" name="Rectangle 35"/>
              <p:cNvSpPr>
                <a:spLocks/>
              </p:cNvSpPr>
              <p:nvPr/>
            </p:nvSpPr>
            <p:spPr bwMode="auto">
              <a:xfrm>
                <a:off x="0" y="768"/>
                <a:ext cx="384" cy="768"/>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53" name="Rectangle 36"/>
              <p:cNvSpPr>
                <a:spLocks/>
              </p:cNvSpPr>
              <p:nvPr/>
            </p:nvSpPr>
            <p:spPr bwMode="auto">
              <a:xfrm>
                <a:off x="0" y="1536"/>
                <a:ext cx="384" cy="768"/>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54" name="Rectangle 37"/>
              <p:cNvSpPr>
                <a:spLocks/>
              </p:cNvSpPr>
              <p:nvPr/>
            </p:nvSpPr>
            <p:spPr bwMode="auto">
              <a:xfrm>
                <a:off x="0" y="2304"/>
                <a:ext cx="384" cy="768"/>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sp>
          <p:nvSpPr>
            <p:cNvPr id="46113" name="Rectangle 38"/>
            <p:cNvSpPr>
              <a:spLocks/>
            </p:cNvSpPr>
            <p:nvPr/>
          </p:nvSpPr>
          <p:spPr bwMode="auto">
            <a:xfrm>
              <a:off x="0" y="0"/>
              <a:ext cx="543" cy="416"/>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32-bit</a:t>
              </a:r>
            </a:p>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Words</a:t>
              </a:r>
            </a:p>
          </p:txBody>
        </p:sp>
        <p:sp>
          <p:nvSpPr>
            <p:cNvPr id="46114" name="Rectangle 39"/>
            <p:cNvSpPr>
              <a:spLocks/>
            </p:cNvSpPr>
            <p:nvPr/>
          </p:nvSpPr>
          <p:spPr bwMode="auto">
            <a:xfrm>
              <a:off x="1198" y="82"/>
              <a:ext cx="490" cy="24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Bytes</a:t>
              </a:r>
            </a:p>
          </p:txBody>
        </p:sp>
        <p:sp>
          <p:nvSpPr>
            <p:cNvPr id="46115" name="Rectangle 40"/>
            <p:cNvSpPr>
              <a:spLocks/>
            </p:cNvSpPr>
            <p:nvPr/>
          </p:nvSpPr>
          <p:spPr bwMode="auto">
            <a:xfrm>
              <a:off x="1718" y="82"/>
              <a:ext cx="466" cy="24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Addr.</a:t>
              </a:r>
            </a:p>
          </p:txBody>
        </p:sp>
        <p:sp>
          <p:nvSpPr>
            <p:cNvPr id="46116" name="Rectangle 41"/>
            <p:cNvSpPr>
              <a:spLocks/>
            </p:cNvSpPr>
            <p:nvPr/>
          </p:nvSpPr>
          <p:spPr bwMode="auto">
            <a:xfrm>
              <a:off x="1253" y="2722"/>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17" name="Rectangle 42"/>
            <p:cNvSpPr>
              <a:spLocks/>
            </p:cNvSpPr>
            <p:nvPr/>
          </p:nvSpPr>
          <p:spPr bwMode="auto">
            <a:xfrm>
              <a:off x="1733" y="2722"/>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0012</a:t>
              </a:r>
            </a:p>
          </p:txBody>
        </p:sp>
        <p:sp>
          <p:nvSpPr>
            <p:cNvPr id="46118" name="Rectangle 43"/>
            <p:cNvSpPr>
              <a:spLocks/>
            </p:cNvSpPr>
            <p:nvPr/>
          </p:nvSpPr>
          <p:spPr bwMode="auto">
            <a:xfrm>
              <a:off x="1253" y="2914"/>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19" name="Rectangle 44"/>
            <p:cNvSpPr>
              <a:spLocks/>
            </p:cNvSpPr>
            <p:nvPr/>
          </p:nvSpPr>
          <p:spPr bwMode="auto">
            <a:xfrm>
              <a:off x="1733" y="2914"/>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0013</a:t>
              </a:r>
            </a:p>
          </p:txBody>
        </p:sp>
        <p:sp>
          <p:nvSpPr>
            <p:cNvPr id="46120" name="Rectangle 45"/>
            <p:cNvSpPr>
              <a:spLocks/>
            </p:cNvSpPr>
            <p:nvPr/>
          </p:nvSpPr>
          <p:spPr bwMode="auto">
            <a:xfrm>
              <a:off x="1253" y="310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21" name="Rectangle 46"/>
            <p:cNvSpPr>
              <a:spLocks/>
            </p:cNvSpPr>
            <p:nvPr/>
          </p:nvSpPr>
          <p:spPr bwMode="auto">
            <a:xfrm>
              <a:off x="1733" y="3106"/>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0014</a:t>
              </a:r>
            </a:p>
          </p:txBody>
        </p:sp>
        <p:sp>
          <p:nvSpPr>
            <p:cNvPr id="46122" name="Rectangle 47"/>
            <p:cNvSpPr>
              <a:spLocks/>
            </p:cNvSpPr>
            <p:nvPr/>
          </p:nvSpPr>
          <p:spPr bwMode="auto">
            <a:xfrm>
              <a:off x="1253" y="3298"/>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23" name="Rectangle 48"/>
            <p:cNvSpPr>
              <a:spLocks/>
            </p:cNvSpPr>
            <p:nvPr/>
          </p:nvSpPr>
          <p:spPr bwMode="auto">
            <a:xfrm>
              <a:off x="1733" y="3298"/>
              <a:ext cx="438" cy="239"/>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a:solidFill>
                    <a:srgbClr val="000066"/>
                  </a:solidFill>
                  <a:latin typeface="Courier New" charset="0"/>
                  <a:ea typeface="Courier New" charset="0"/>
                  <a:cs typeface="Courier New" charset="0"/>
                  <a:sym typeface="Courier New" charset="0"/>
                </a:rPr>
                <a:t>0015</a:t>
              </a:r>
            </a:p>
          </p:txBody>
        </p:sp>
        <p:sp>
          <p:nvSpPr>
            <p:cNvPr id="46124" name="Rectangle 49"/>
            <p:cNvSpPr>
              <a:spLocks/>
            </p:cNvSpPr>
            <p:nvPr/>
          </p:nvSpPr>
          <p:spPr bwMode="auto">
            <a:xfrm>
              <a:off x="576" y="0"/>
              <a:ext cx="543" cy="416"/>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64-bit</a:t>
              </a:r>
            </a:p>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Words</a:t>
              </a:r>
            </a:p>
          </p:txBody>
        </p:sp>
        <p:sp>
          <p:nvSpPr>
            <p:cNvPr id="46125" name="Rectangle 50"/>
            <p:cNvSpPr>
              <a:spLocks/>
            </p:cNvSpPr>
            <p:nvPr/>
          </p:nvSpPr>
          <p:spPr bwMode="auto">
            <a:xfrm>
              <a:off x="657" y="946"/>
              <a:ext cx="392" cy="460"/>
            </a:xfrm>
            <a:prstGeom prst="rect">
              <a:avLst/>
            </a:prstGeom>
            <a:noFill/>
            <a:ln w="25400">
              <a:noFill/>
              <a:miter lim="800000"/>
              <a:headEnd/>
              <a:tailEnd/>
            </a:ln>
          </p:spPr>
          <p:txBody>
            <a:bodyPr lIns="50800" tIns="50800" bIns="50800">
              <a:prstTxWarp prst="textNoShape">
                <a:avLst/>
              </a:prstTxWarp>
            </a:bodyPr>
            <a:lstStyle/>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Addr </a:t>
              </a:r>
            </a:p>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t>
              </a:r>
            </a:p>
            <a:p>
              <a:pPr algn="ctr" fontAlgn="base">
                <a:spcBef>
                  <a:spcPct val="0"/>
                </a:spcBef>
                <a:spcAft>
                  <a:spcPct val="0"/>
                </a:spcAft>
              </a:pPr>
              <a:r>
                <a:rPr lang="en-US" sz="1400">
                  <a:solidFill>
                    <a:srgbClr val="000066"/>
                  </a:solidFill>
                  <a:latin typeface="Courier New" charset="0"/>
                  <a:ea typeface="Courier New" charset="0"/>
                  <a:cs typeface="Courier New" charset="0"/>
                  <a:sym typeface="Courier New" charset="0"/>
                </a:rPr>
                <a:t>??</a:t>
              </a:r>
            </a:p>
          </p:txBody>
        </p:sp>
        <p:sp>
          <p:nvSpPr>
            <p:cNvPr id="46126" name="Rectangle 51"/>
            <p:cNvSpPr>
              <a:spLocks/>
            </p:cNvSpPr>
            <p:nvPr/>
          </p:nvSpPr>
          <p:spPr bwMode="auto">
            <a:xfrm>
              <a:off x="657" y="2434"/>
              <a:ext cx="392" cy="460"/>
            </a:xfrm>
            <a:prstGeom prst="rect">
              <a:avLst/>
            </a:prstGeom>
            <a:noFill/>
            <a:ln w="25400">
              <a:noFill/>
              <a:miter lim="800000"/>
              <a:headEnd/>
              <a:tailEnd/>
            </a:ln>
          </p:spPr>
          <p:txBody>
            <a:bodyPr lIns="50800" tIns="50800" bIns="50800">
              <a:prstTxWarp prst="textNoShape">
                <a:avLst/>
              </a:prstTxWarp>
            </a:bodyPr>
            <a:lstStyle/>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Addr </a:t>
              </a:r>
            </a:p>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t>
              </a:r>
            </a:p>
            <a:p>
              <a:pPr algn="ctr" fontAlgn="base">
                <a:spcBef>
                  <a:spcPct val="0"/>
                </a:spcBef>
                <a:spcAft>
                  <a:spcPct val="0"/>
                </a:spcAft>
              </a:pPr>
              <a:r>
                <a:rPr lang="en-US" sz="1400">
                  <a:solidFill>
                    <a:srgbClr val="000066"/>
                  </a:solidFill>
                  <a:latin typeface="Courier New" charset="0"/>
                  <a:ea typeface="Courier New" charset="0"/>
                  <a:cs typeface="Courier New" charset="0"/>
                  <a:sym typeface="Courier New" charset="0"/>
                </a:rPr>
                <a:t>??</a:t>
              </a:r>
            </a:p>
          </p:txBody>
        </p:sp>
        <p:sp>
          <p:nvSpPr>
            <p:cNvPr id="46127" name="Rectangle 52"/>
            <p:cNvSpPr>
              <a:spLocks/>
            </p:cNvSpPr>
            <p:nvPr/>
          </p:nvSpPr>
          <p:spPr bwMode="auto">
            <a:xfrm>
              <a:off x="81" y="562"/>
              <a:ext cx="392" cy="460"/>
            </a:xfrm>
            <a:prstGeom prst="rect">
              <a:avLst/>
            </a:prstGeom>
            <a:noFill/>
            <a:ln w="25400">
              <a:noFill/>
              <a:miter lim="800000"/>
              <a:headEnd/>
              <a:tailEnd/>
            </a:ln>
          </p:spPr>
          <p:txBody>
            <a:bodyPr lIns="50800" tIns="50800" bIns="50800">
              <a:prstTxWarp prst="textNoShape">
                <a:avLst/>
              </a:prstTxWarp>
            </a:bodyPr>
            <a:lstStyle/>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Addr </a:t>
              </a:r>
            </a:p>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t>
              </a:r>
            </a:p>
            <a:p>
              <a:pPr algn="ctr" fontAlgn="base">
                <a:spcBef>
                  <a:spcPct val="0"/>
                </a:spcBef>
                <a:spcAft>
                  <a:spcPct val="0"/>
                </a:spcAft>
              </a:pPr>
              <a:r>
                <a:rPr lang="en-US" sz="1400">
                  <a:solidFill>
                    <a:srgbClr val="000066"/>
                  </a:solidFill>
                  <a:latin typeface="Courier New" charset="0"/>
                  <a:ea typeface="Courier New" charset="0"/>
                  <a:cs typeface="Courier New" charset="0"/>
                  <a:sym typeface="Courier New" charset="0"/>
                </a:rPr>
                <a:t>??</a:t>
              </a:r>
            </a:p>
          </p:txBody>
        </p:sp>
        <p:sp>
          <p:nvSpPr>
            <p:cNvPr id="46128" name="Rectangle 53"/>
            <p:cNvSpPr>
              <a:spLocks/>
            </p:cNvSpPr>
            <p:nvPr/>
          </p:nvSpPr>
          <p:spPr bwMode="auto">
            <a:xfrm>
              <a:off x="81" y="1330"/>
              <a:ext cx="392" cy="460"/>
            </a:xfrm>
            <a:prstGeom prst="rect">
              <a:avLst/>
            </a:prstGeom>
            <a:noFill/>
            <a:ln w="25400">
              <a:noFill/>
              <a:miter lim="800000"/>
              <a:headEnd/>
              <a:tailEnd/>
            </a:ln>
          </p:spPr>
          <p:txBody>
            <a:bodyPr lIns="50800" tIns="50800" bIns="50800">
              <a:prstTxWarp prst="textNoShape">
                <a:avLst/>
              </a:prstTxWarp>
            </a:bodyPr>
            <a:lstStyle/>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Addr </a:t>
              </a:r>
            </a:p>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t>
              </a:r>
            </a:p>
            <a:p>
              <a:pPr algn="ctr" fontAlgn="base">
                <a:spcBef>
                  <a:spcPct val="0"/>
                </a:spcBef>
                <a:spcAft>
                  <a:spcPct val="0"/>
                </a:spcAft>
              </a:pPr>
              <a:r>
                <a:rPr lang="en-US" sz="1400">
                  <a:solidFill>
                    <a:srgbClr val="000066"/>
                  </a:solidFill>
                  <a:latin typeface="Courier New" charset="0"/>
                  <a:ea typeface="Courier New" charset="0"/>
                  <a:cs typeface="Courier New" charset="0"/>
                  <a:sym typeface="Courier New" charset="0"/>
                </a:rPr>
                <a:t>??</a:t>
              </a:r>
            </a:p>
          </p:txBody>
        </p:sp>
        <p:sp>
          <p:nvSpPr>
            <p:cNvPr id="46129" name="Rectangle 54"/>
            <p:cNvSpPr>
              <a:spLocks/>
            </p:cNvSpPr>
            <p:nvPr/>
          </p:nvSpPr>
          <p:spPr bwMode="auto">
            <a:xfrm>
              <a:off x="81" y="2098"/>
              <a:ext cx="392" cy="460"/>
            </a:xfrm>
            <a:prstGeom prst="rect">
              <a:avLst/>
            </a:prstGeom>
            <a:noFill/>
            <a:ln w="25400">
              <a:noFill/>
              <a:miter lim="800000"/>
              <a:headEnd/>
              <a:tailEnd/>
            </a:ln>
          </p:spPr>
          <p:txBody>
            <a:bodyPr lIns="50800" tIns="50800" bIns="50800">
              <a:prstTxWarp prst="textNoShape">
                <a:avLst/>
              </a:prstTxWarp>
            </a:bodyPr>
            <a:lstStyle/>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Addr </a:t>
              </a:r>
            </a:p>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t>
              </a:r>
            </a:p>
            <a:p>
              <a:pPr algn="ctr" fontAlgn="base">
                <a:spcBef>
                  <a:spcPct val="0"/>
                </a:spcBef>
                <a:spcAft>
                  <a:spcPct val="0"/>
                </a:spcAft>
              </a:pPr>
              <a:r>
                <a:rPr lang="en-US" sz="1400">
                  <a:solidFill>
                    <a:srgbClr val="000066"/>
                  </a:solidFill>
                  <a:latin typeface="Courier New" charset="0"/>
                  <a:ea typeface="Courier New" charset="0"/>
                  <a:cs typeface="Courier New" charset="0"/>
                  <a:sym typeface="Courier New" charset="0"/>
                </a:rPr>
                <a:t>??</a:t>
              </a:r>
            </a:p>
          </p:txBody>
        </p:sp>
        <p:sp>
          <p:nvSpPr>
            <p:cNvPr id="46130" name="Rectangle 55"/>
            <p:cNvSpPr>
              <a:spLocks/>
            </p:cNvSpPr>
            <p:nvPr/>
          </p:nvSpPr>
          <p:spPr bwMode="auto">
            <a:xfrm>
              <a:off x="81" y="2866"/>
              <a:ext cx="392" cy="460"/>
            </a:xfrm>
            <a:prstGeom prst="rect">
              <a:avLst/>
            </a:prstGeom>
            <a:noFill/>
            <a:ln w="25400">
              <a:noFill/>
              <a:miter lim="800000"/>
              <a:headEnd/>
              <a:tailEnd/>
            </a:ln>
          </p:spPr>
          <p:txBody>
            <a:bodyPr lIns="50800" tIns="50800" bIns="50800">
              <a:prstTxWarp prst="textNoShape">
                <a:avLst/>
              </a:prstTxWarp>
            </a:bodyPr>
            <a:lstStyle/>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Addr </a:t>
              </a:r>
            </a:p>
            <a:p>
              <a:pPr algn="ctr" fontAlgn="base">
                <a:spcBef>
                  <a:spcPct val="0"/>
                </a:spcBef>
                <a:spcAft>
                  <a:spcPct val="0"/>
                </a:spcAft>
              </a:pPr>
              <a:r>
                <a:rPr lang="en-US" sz="1400" b="1">
                  <a:solidFill>
                    <a:srgbClr val="000066"/>
                  </a:solidFill>
                  <a:latin typeface="Helvetica" charset="0"/>
                  <a:ea typeface="Helvetica" charset="0"/>
                  <a:cs typeface="Helvetica" charset="0"/>
                  <a:sym typeface="Helvetica" charset="0"/>
                </a:rPr>
                <a:t>=</a:t>
              </a:r>
            </a:p>
            <a:p>
              <a:pPr algn="ctr" fontAlgn="base">
                <a:spcBef>
                  <a:spcPct val="0"/>
                </a:spcBef>
                <a:spcAft>
                  <a:spcPct val="0"/>
                </a:spcAft>
              </a:pPr>
              <a:r>
                <a:rPr lang="en-US" sz="1400">
                  <a:solidFill>
                    <a:srgbClr val="000066"/>
                  </a:solidFill>
                  <a:latin typeface="Courier New" charset="0"/>
                  <a:ea typeface="Courier New" charset="0"/>
                  <a:cs typeface="Courier New" charset="0"/>
                  <a:sym typeface="Courier New" charset="0"/>
                </a:rPr>
                <a:t>??</a:t>
              </a:r>
            </a:p>
          </p:txBody>
        </p:sp>
        <p:grpSp>
          <p:nvGrpSpPr>
            <p:cNvPr id="5" name="Group 56"/>
            <p:cNvGrpSpPr>
              <a:grpSpLocks/>
            </p:cNvGrpSpPr>
            <p:nvPr/>
          </p:nvGrpSpPr>
          <p:grpSpPr bwMode="auto">
            <a:xfrm>
              <a:off x="103" y="826"/>
              <a:ext cx="340" cy="2496"/>
              <a:chOff x="0" y="0"/>
              <a:chExt cx="340" cy="2496"/>
            </a:xfrm>
          </p:grpSpPr>
          <p:grpSp>
            <p:nvGrpSpPr>
              <p:cNvPr id="6" name="Group 57"/>
              <p:cNvGrpSpPr>
                <a:grpSpLocks/>
              </p:cNvGrpSpPr>
              <p:nvPr/>
            </p:nvGrpSpPr>
            <p:grpSpPr bwMode="auto">
              <a:xfrm>
                <a:off x="0" y="0"/>
                <a:ext cx="340" cy="192"/>
                <a:chOff x="0" y="0"/>
                <a:chExt cx="340" cy="192"/>
              </a:xfrm>
            </p:grpSpPr>
            <p:sp>
              <p:nvSpPr>
                <p:cNvPr id="46149" name="Rectangle 58"/>
                <p:cNvSpPr>
                  <a:spLocks/>
                </p:cNvSpPr>
                <p:nvPr/>
              </p:nvSpPr>
              <p:spPr bwMode="auto">
                <a:xfrm>
                  <a:off x="26" y="24"/>
                  <a:ext cx="288" cy="144"/>
                </a:xfrm>
                <a:prstGeom prst="rect">
                  <a:avLst/>
                </a:prstGeom>
                <a:solidFill>
                  <a:srgbClr val="FFFF99"/>
                </a:solidFill>
                <a:ln w="1905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50" name="Rectangle 59"/>
                <p:cNvSpPr>
                  <a:spLocks/>
                </p:cNvSpPr>
                <p:nvPr/>
              </p:nvSpPr>
              <p:spPr bwMode="auto">
                <a:xfrm>
                  <a:off x="0" y="0"/>
                  <a:ext cx="340" cy="192"/>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sz="1400">
                      <a:solidFill>
                        <a:srgbClr val="000066"/>
                      </a:solidFill>
                      <a:latin typeface="Courier New" charset="0"/>
                      <a:ea typeface="Courier New" charset="0"/>
                      <a:cs typeface="Courier New" charset="0"/>
                      <a:sym typeface="Courier New" charset="0"/>
                    </a:rPr>
                    <a:t>0000</a:t>
                  </a:r>
                </a:p>
              </p:txBody>
            </p:sp>
          </p:grpSp>
          <p:grpSp>
            <p:nvGrpSpPr>
              <p:cNvPr id="7" name="Group 60"/>
              <p:cNvGrpSpPr>
                <a:grpSpLocks/>
              </p:cNvGrpSpPr>
              <p:nvPr/>
            </p:nvGrpSpPr>
            <p:grpSpPr bwMode="auto">
              <a:xfrm>
                <a:off x="0" y="768"/>
                <a:ext cx="340" cy="192"/>
                <a:chOff x="0" y="0"/>
                <a:chExt cx="340" cy="192"/>
              </a:xfrm>
            </p:grpSpPr>
            <p:sp>
              <p:nvSpPr>
                <p:cNvPr id="46147" name="Rectangle 61"/>
                <p:cNvSpPr>
                  <a:spLocks/>
                </p:cNvSpPr>
                <p:nvPr/>
              </p:nvSpPr>
              <p:spPr bwMode="auto">
                <a:xfrm>
                  <a:off x="26" y="24"/>
                  <a:ext cx="288" cy="144"/>
                </a:xfrm>
                <a:prstGeom prst="rect">
                  <a:avLst/>
                </a:prstGeom>
                <a:solidFill>
                  <a:srgbClr val="FFFF99"/>
                </a:solidFill>
                <a:ln w="1905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48" name="Rectangle 62"/>
                <p:cNvSpPr>
                  <a:spLocks/>
                </p:cNvSpPr>
                <p:nvPr/>
              </p:nvSpPr>
              <p:spPr bwMode="auto">
                <a:xfrm>
                  <a:off x="0" y="0"/>
                  <a:ext cx="340" cy="192"/>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sz="1400">
                      <a:solidFill>
                        <a:srgbClr val="000066"/>
                      </a:solidFill>
                      <a:latin typeface="Courier New" charset="0"/>
                      <a:ea typeface="Courier New" charset="0"/>
                      <a:cs typeface="Courier New" charset="0"/>
                      <a:sym typeface="Courier New" charset="0"/>
                    </a:rPr>
                    <a:t>0004</a:t>
                  </a:r>
                </a:p>
              </p:txBody>
            </p:sp>
          </p:grpSp>
          <p:grpSp>
            <p:nvGrpSpPr>
              <p:cNvPr id="8" name="Group 63"/>
              <p:cNvGrpSpPr>
                <a:grpSpLocks/>
              </p:cNvGrpSpPr>
              <p:nvPr/>
            </p:nvGrpSpPr>
            <p:grpSpPr bwMode="auto">
              <a:xfrm>
                <a:off x="0" y="1536"/>
                <a:ext cx="340" cy="192"/>
                <a:chOff x="0" y="0"/>
                <a:chExt cx="340" cy="192"/>
              </a:xfrm>
            </p:grpSpPr>
            <p:sp>
              <p:nvSpPr>
                <p:cNvPr id="46145" name="Rectangle 64"/>
                <p:cNvSpPr>
                  <a:spLocks/>
                </p:cNvSpPr>
                <p:nvPr/>
              </p:nvSpPr>
              <p:spPr bwMode="auto">
                <a:xfrm>
                  <a:off x="26" y="24"/>
                  <a:ext cx="288" cy="144"/>
                </a:xfrm>
                <a:prstGeom prst="rect">
                  <a:avLst/>
                </a:prstGeom>
                <a:solidFill>
                  <a:srgbClr val="FFFF99"/>
                </a:solidFill>
                <a:ln w="1905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46" name="Rectangle 65"/>
                <p:cNvSpPr>
                  <a:spLocks/>
                </p:cNvSpPr>
                <p:nvPr/>
              </p:nvSpPr>
              <p:spPr bwMode="auto">
                <a:xfrm>
                  <a:off x="0" y="0"/>
                  <a:ext cx="340" cy="192"/>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sz="1400">
                      <a:solidFill>
                        <a:srgbClr val="000066"/>
                      </a:solidFill>
                      <a:latin typeface="Courier New" charset="0"/>
                      <a:ea typeface="Courier New" charset="0"/>
                      <a:cs typeface="Courier New" charset="0"/>
                      <a:sym typeface="Courier New" charset="0"/>
                    </a:rPr>
                    <a:t>0008</a:t>
                  </a:r>
                </a:p>
              </p:txBody>
            </p:sp>
          </p:grpSp>
          <p:grpSp>
            <p:nvGrpSpPr>
              <p:cNvPr id="9" name="Group 66"/>
              <p:cNvGrpSpPr>
                <a:grpSpLocks/>
              </p:cNvGrpSpPr>
              <p:nvPr/>
            </p:nvGrpSpPr>
            <p:grpSpPr bwMode="auto">
              <a:xfrm>
                <a:off x="0" y="2304"/>
                <a:ext cx="340" cy="192"/>
                <a:chOff x="0" y="0"/>
                <a:chExt cx="340" cy="192"/>
              </a:xfrm>
            </p:grpSpPr>
            <p:sp>
              <p:nvSpPr>
                <p:cNvPr id="46143" name="Rectangle 67"/>
                <p:cNvSpPr>
                  <a:spLocks/>
                </p:cNvSpPr>
                <p:nvPr/>
              </p:nvSpPr>
              <p:spPr bwMode="auto">
                <a:xfrm>
                  <a:off x="26" y="24"/>
                  <a:ext cx="288" cy="144"/>
                </a:xfrm>
                <a:prstGeom prst="rect">
                  <a:avLst/>
                </a:prstGeom>
                <a:solidFill>
                  <a:srgbClr val="FFFF99"/>
                </a:solidFill>
                <a:ln w="1905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44" name="Rectangle 68"/>
                <p:cNvSpPr>
                  <a:spLocks/>
                </p:cNvSpPr>
                <p:nvPr/>
              </p:nvSpPr>
              <p:spPr bwMode="auto">
                <a:xfrm>
                  <a:off x="0" y="0"/>
                  <a:ext cx="340" cy="192"/>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sz="1400">
                      <a:solidFill>
                        <a:srgbClr val="000066"/>
                      </a:solidFill>
                      <a:latin typeface="Courier New" charset="0"/>
                      <a:ea typeface="Courier New" charset="0"/>
                      <a:cs typeface="Courier New" charset="0"/>
                      <a:sym typeface="Courier New" charset="0"/>
                    </a:rPr>
                    <a:t>0012</a:t>
                  </a:r>
                </a:p>
              </p:txBody>
            </p:sp>
          </p:grpSp>
        </p:grpSp>
        <p:grpSp>
          <p:nvGrpSpPr>
            <p:cNvPr id="10" name="Group 69"/>
            <p:cNvGrpSpPr>
              <a:grpSpLocks/>
            </p:cNvGrpSpPr>
            <p:nvPr/>
          </p:nvGrpSpPr>
          <p:grpSpPr bwMode="auto">
            <a:xfrm>
              <a:off x="679" y="1210"/>
              <a:ext cx="340" cy="1680"/>
              <a:chOff x="0" y="0"/>
              <a:chExt cx="340" cy="1680"/>
            </a:xfrm>
          </p:grpSpPr>
          <p:grpSp>
            <p:nvGrpSpPr>
              <p:cNvPr id="11" name="Group 70"/>
              <p:cNvGrpSpPr>
                <a:grpSpLocks/>
              </p:cNvGrpSpPr>
              <p:nvPr/>
            </p:nvGrpSpPr>
            <p:grpSpPr bwMode="auto">
              <a:xfrm>
                <a:off x="0" y="0"/>
                <a:ext cx="340" cy="192"/>
                <a:chOff x="0" y="0"/>
                <a:chExt cx="340" cy="192"/>
              </a:xfrm>
            </p:grpSpPr>
            <p:sp>
              <p:nvSpPr>
                <p:cNvPr id="46137" name="Rectangle 71"/>
                <p:cNvSpPr>
                  <a:spLocks/>
                </p:cNvSpPr>
                <p:nvPr/>
              </p:nvSpPr>
              <p:spPr bwMode="auto">
                <a:xfrm>
                  <a:off x="26" y="24"/>
                  <a:ext cx="288" cy="144"/>
                </a:xfrm>
                <a:prstGeom prst="rect">
                  <a:avLst/>
                </a:prstGeom>
                <a:solidFill>
                  <a:srgbClr val="FFFF99"/>
                </a:solidFill>
                <a:ln w="1905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38" name="Rectangle 72"/>
                <p:cNvSpPr>
                  <a:spLocks/>
                </p:cNvSpPr>
                <p:nvPr/>
              </p:nvSpPr>
              <p:spPr bwMode="auto">
                <a:xfrm>
                  <a:off x="0" y="0"/>
                  <a:ext cx="340" cy="192"/>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sz="1400">
                      <a:solidFill>
                        <a:srgbClr val="000066"/>
                      </a:solidFill>
                      <a:latin typeface="Courier New" charset="0"/>
                      <a:ea typeface="Courier New" charset="0"/>
                      <a:cs typeface="Courier New" charset="0"/>
                      <a:sym typeface="Courier New" charset="0"/>
                    </a:rPr>
                    <a:t>0000</a:t>
                  </a:r>
                </a:p>
              </p:txBody>
            </p:sp>
          </p:grpSp>
          <p:grpSp>
            <p:nvGrpSpPr>
              <p:cNvPr id="12" name="Group 73"/>
              <p:cNvGrpSpPr>
                <a:grpSpLocks/>
              </p:cNvGrpSpPr>
              <p:nvPr/>
            </p:nvGrpSpPr>
            <p:grpSpPr bwMode="auto">
              <a:xfrm>
                <a:off x="0" y="1488"/>
                <a:ext cx="340" cy="192"/>
                <a:chOff x="0" y="0"/>
                <a:chExt cx="340" cy="192"/>
              </a:xfrm>
            </p:grpSpPr>
            <p:sp>
              <p:nvSpPr>
                <p:cNvPr id="46135" name="Rectangle 74"/>
                <p:cNvSpPr>
                  <a:spLocks/>
                </p:cNvSpPr>
                <p:nvPr/>
              </p:nvSpPr>
              <p:spPr bwMode="auto">
                <a:xfrm>
                  <a:off x="26" y="24"/>
                  <a:ext cx="288" cy="144"/>
                </a:xfrm>
                <a:prstGeom prst="rect">
                  <a:avLst/>
                </a:prstGeom>
                <a:solidFill>
                  <a:srgbClr val="FFFF99"/>
                </a:solidFill>
                <a:ln w="1905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6136" name="Rectangle 75"/>
                <p:cNvSpPr>
                  <a:spLocks/>
                </p:cNvSpPr>
                <p:nvPr/>
              </p:nvSpPr>
              <p:spPr bwMode="auto">
                <a:xfrm>
                  <a:off x="0" y="0"/>
                  <a:ext cx="340" cy="192"/>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sz="1400">
                      <a:solidFill>
                        <a:srgbClr val="000066"/>
                      </a:solidFill>
                      <a:latin typeface="Courier New" charset="0"/>
                      <a:ea typeface="Courier New" charset="0"/>
                      <a:cs typeface="Courier New" charset="0"/>
                      <a:sym typeface="Courier New" charset="0"/>
                    </a:rPr>
                    <a:t>0008</a:t>
                  </a:r>
                </a:p>
              </p:txBody>
            </p:sp>
          </p:grpSp>
        </p:gr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type="title"/>
          </p:nvPr>
        </p:nvSpPr>
        <p:spPr/>
        <p:txBody>
          <a:bodyPr/>
          <a:lstStyle/>
          <a:p>
            <a:pPr marL="119063" indent="-119063" eaLnBrk="1" hangingPunct="1"/>
            <a:r>
              <a:rPr lang="en-US"/>
              <a:t>Byte Ordering</a:t>
            </a:r>
          </a:p>
        </p:txBody>
      </p:sp>
      <p:sp>
        <p:nvSpPr>
          <p:cNvPr id="48133" name="Rectangle 4"/>
          <p:cNvSpPr>
            <a:spLocks noGrp="1" noChangeArrowheads="1"/>
          </p:cNvSpPr>
          <p:nvPr>
            <p:ph idx="1"/>
          </p:nvPr>
        </p:nvSpPr>
        <p:spPr/>
        <p:txBody>
          <a:bodyPr/>
          <a:lstStyle/>
          <a:p>
            <a:pPr eaLnBrk="1" hangingPunct="1"/>
            <a:r>
              <a:rPr lang="en-US" dirty="0"/>
              <a:t>So, how are the bytes within a multi-byte word ordered in memory?</a:t>
            </a:r>
          </a:p>
          <a:p>
            <a:pPr eaLnBrk="1" hangingPunct="1"/>
            <a:r>
              <a:rPr lang="en-US" dirty="0"/>
              <a:t>Conventions</a:t>
            </a:r>
          </a:p>
          <a:p>
            <a:pPr marL="552450" lvl="1" eaLnBrk="1" hangingPunct="1"/>
            <a:r>
              <a:rPr lang="en-US" dirty="0"/>
              <a:t>Big </a:t>
            </a:r>
            <a:r>
              <a:rPr lang="en-US" dirty="0" err="1"/>
              <a:t>Endian</a:t>
            </a:r>
            <a:r>
              <a:rPr lang="en-US" dirty="0"/>
              <a:t>: Sun, PPC Mac, Internet</a:t>
            </a:r>
          </a:p>
          <a:p>
            <a:pPr marL="838200" lvl="2" eaLnBrk="1" hangingPunct="1"/>
            <a:r>
              <a:rPr lang="en-US" dirty="0"/>
              <a:t>Least significant byte has highest address</a:t>
            </a:r>
          </a:p>
          <a:p>
            <a:pPr marL="552450" lvl="1" eaLnBrk="1" hangingPunct="1"/>
            <a:r>
              <a:rPr lang="en-US" dirty="0"/>
              <a:t>Little Endian: x86, ARM processors running Android, </a:t>
            </a:r>
            <a:r>
              <a:rPr lang="en-US" dirty="0" err="1"/>
              <a:t>iOS</a:t>
            </a:r>
            <a:r>
              <a:rPr lang="en-US" dirty="0"/>
              <a:t>, and Windows</a:t>
            </a:r>
          </a:p>
          <a:p>
            <a:pPr marL="838200" lvl="2" eaLnBrk="1" hangingPunct="1"/>
            <a:r>
              <a:rPr lang="en-US" dirty="0"/>
              <a:t>Least significant byte has lowest address</a:t>
            </a:r>
          </a:p>
        </p:txBody>
      </p:sp>
    </p:spTree>
    <p:extLst>
      <p:ext uri="{BB962C8B-B14F-4D97-AF65-F5344CB8AC3E}">
        <p14:creationId xmlns:p14="http://schemas.microsoft.com/office/powerpoint/2010/main" val="26446515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3"/>
          <p:cNvSpPr>
            <a:spLocks noGrp="1" noChangeArrowheads="1"/>
          </p:cNvSpPr>
          <p:nvPr>
            <p:ph type="title"/>
          </p:nvPr>
        </p:nvSpPr>
        <p:spPr/>
        <p:txBody>
          <a:bodyPr/>
          <a:lstStyle/>
          <a:p>
            <a:pPr marL="119063" indent="-119063" eaLnBrk="1" hangingPunct="1"/>
            <a:r>
              <a:rPr lang="en-US"/>
              <a:t>Byte Ordering Example</a:t>
            </a:r>
          </a:p>
        </p:txBody>
      </p:sp>
      <p:sp>
        <p:nvSpPr>
          <p:cNvPr id="49157" name="Rectangle 4"/>
          <p:cNvSpPr>
            <a:spLocks noGrp="1" noChangeArrowheads="1"/>
          </p:cNvSpPr>
          <p:nvPr>
            <p:ph idx="1"/>
          </p:nvPr>
        </p:nvSpPr>
        <p:spPr>
          <a:xfrm>
            <a:off x="1920876" y="1524001"/>
            <a:ext cx="7896225" cy="4810124"/>
          </a:xfrm>
        </p:spPr>
        <p:txBody>
          <a:bodyPr/>
          <a:lstStyle/>
          <a:p>
            <a:pPr eaLnBrk="1" hangingPunct="1"/>
            <a:r>
              <a:rPr lang="en-US" dirty="0"/>
              <a:t>Example</a:t>
            </a:r>
          </a:p>
          <a:p>
            <a:pPr marL="552450" lvl="1" eaLnBrk="1" hangingPunct="1"/>
            <a:r>
              <a:rPr lang="en-US" dirty="0"/>
              <a:t>Variable </a:t>
            </a:r>
            <a:r>
              <a:rPr lang="en-US" dirty="0" err="1"/>
              <a:t>x</a:t>
            </a:r>
            <a:r>
              <a:rPr lang="en-US" dirty="0"/>
              <a:t> has 4-byte value of 0x01234567</a:t>
            </a:r>
          </a:p>
          <a:p>
            <a:pPr marL="552450" lvl="1" eaLnBrk="1" hangingPunct="1"/>
            <a:r>
              <a:rPr lang="en-US" dirty="0"/>
              <a:t>Address given by &amp;</a:t>
            </a:r>
            <a:r>
              <a:rPr lang="en-US" dirty="0" err="1"/>
              <a:t>x</a:t>
            </a:r>
            <a:r>
              <a:rPr lang="en-US" dirty="0"/>
              <a:t> is 0x100</a:t>
            </a:r>
          </a:p>
        </p:txBody>
      </p:sp>
      <p:grpSp>
        <p:nvGrpSpPr>
          <p:cNvPr id="2" name="Group 5"/>
          <p:cNvGrpSpPr>
            <a:grpSpLocks/>
          </p:cNvGrpSpPr>
          <p:nvPr/>
        </p:nvGrpSpPr>
        <p:grpSpPr bwMode="auto">
          <a:xfrm>
            <a:off x="3581400" y="3473451"/>
            <a:ext cx="5486400" cy="652463"/>
            <a:chOff x="0" y="-4"/>
            <a:chExt cx="3456" cy="411"/>
          </a:xfrm>
        </p:grpSpPr>
        <p:grpSp>
          <p:nvGrpSpPr>
            <p:cNvPr id="3" name="Group 6"/>
            <p:cNvGrpSpPr>
              <a:grpSpLocks/>
            </p:cNvGrpSpPr>
            <p:nvPr/>
          </p:nvGrpSpPr>
          <p:grpSpPr bwMode="auto">
            <a:xfrm>
              <a:off x="864" y="-4"/>
              <a:ext cx="432" cy="200"/>
              <a:chOff x="0" y="-4"/>
              <a:chExt cx="432" cy="200"/>
            </a:xfrm>
          </p:grpSpPr>
          <p:sp>
            <p:nvSpPr>
              <p:cNvPr id="49242" name="Rectangle 7"/>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43" name="Rectangle 8"/>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dirty="0">
                    <a:solidFill>
                      <a:srgbClr val="000066"/>
                    </a:solidFill>
                    <a:latin typeface="Courier New Bold" charset="0"/>
                    <a:ea typeface="Courier New Bold" charset="0"/>
                    <a:cs typeface="Courier New Bold" charset="0"/>
                    <a:sym typeface="Courier New Bold" charset="0"/>
                  </a:rPr>
                  <a:t>0x100</a:t>
                </a:r>
              </a:p>
            </p:txBody>
          </p:sp>
        </p:grpSp>
        <p:grpSp>
          <p:nvGrpSpPr>
            <p:cNvPr id="4" name="Group 9"/>
            <p:cNvGrpSpPr>
              <a:grpSpLocks/>
            </p:cNvGrpSpPr>
            <p:nvPr/>
          </p:nvGrpSpPr>
          <p:grpSpPr bwMode="auto">
            <a:xfrm>
              <a:off x="1296" y="-4"/>
              <a:ext cx="432" cy="200"/>
              <a:chOff x="0" y="-4"/>
              <a:chExt cx="432" cy="200"/>
            </a:xfrm>
          </p:grpSpPr>
          <p:sp>
            <p:nvSpPr>
              <p:cNvPr id="49240" name="Rectangle 10"/>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41" name="Rectangle 11"/>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0x101</a:t>
                </a:r>
              </a:p>
            </p:txBody>
          </p:sp>
        </p:grpSp>
        <p:grpSp>
          <p:nvGrpSpPr>
            <p:cNvPr id="5" name="Group 12"/>
            <p:cNvGrpSpPr>
              <a:grpSpLocks/>
            </p:cNvGrpSpPr>
            <p:nvPr/>
          </p:nvGrpSpPr>
          <p:grpSpPr bwMode="auto">
            <a:xfrm>
              <a:off x="1728" y="-4"/>
              <a:ext cx="432" cy="200"/>
              <a:chOff x="0" y="-4"/>
              <a:chExt cx="432" cy="200"/>
            </a:xfrm>
          </p:grpSpPr>
          <p:sp>
            <p:nvSpPr>
              <p:cNvPr id="49238" name="Rectangle 13"/>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39" name="Rectangle 14"/>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0x102</a:t>
                </a:r>
              </a:p>
            </p:txBody>
          </p:sp>
        </p:grpSp>
        <p:grpSp>
          <p:nvGrpSpPr>
            <p:cNvPr id="6" name="Group 15"/>
            <p:cNvGrpSpPr>
              <a:grpSpLocks/>
            </p:cNvGrpSpPr>
            <p:nvPr/>
          </p:nvGrpSpPr>
          <p:grpSpPr bwMode="auto">
            <a:xfrm>
              <a:off x="2160" y="-4"/>
              <a:ext cx="432" cy="200"/>
              <a:chOff x="0" y="-4"/>
              <a:chExt cx="432" cy="200"/>
            </a:xfrm>
          </p:grpSpPr>
          <p:sp>
            <p:nvSpPr>
              <p:cNvPr id="49236" name="Rectangle 16"/>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37" name="Rectangle 17"/>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0x103</a:t>
                </a:r>
              </a:p>
            </p:txBody>
          </p:sp>
        </p:grpSp>
        <p:sp>
          <p:nvSpPr>
            <p:cNvPr id="49220" name="Rectangle 18"/>
            <p:cNvSpPr>
              <a:spLocks/>
            </p:cNvSpPr>
            <p:nvPr/>
          </p:nvSpPr>
          <p:spPr bwMode="auto">
            <a:xfrm>
              <a:off x="0"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21" name="Rectangle 19"/>
            <p:cNvSpPr>
              <a:spLocks/>
            </p:cNvSpPr>
            <p:nvPr/>
          </p:nvSpPr>
          <p:spPr bwMode="auto">
            <a:xfrm>
              <a:off x="43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nvGrpSpPr>
            <p:cNvPr id="7" name="Group 20"/>
            <p:cNvGrpSpPr>
              <a:grpSpLocks/>
            </p:cNvGrpSpPr>
            <p:nvPr/>
          </p:nvGrpSpPr>
          <p:grpSpPr bwMode="auto">
            <a:xfrm>
              <a:off x="864" y="168"/>
              <a:ext cx="432" cy="239"/>
              <a:chOff x="0" y="-8"/>
              <a:chExt cx="432" cy="239"/>
            </a:xfrm>
          </p:grpSpPr>
          <p:sp>
            <p:nvSpPr>
              <p:cNvPr id="49234" name="Rectangle 21"/>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35" name="Rectangle 22"/>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01</a:t>
                </a:r>
              </a:p>
            </p:txBody>
          </p:sp>
        </p:grpSp>
        <p:grpSp>
          <p:nvGrpSpPr>
            <p:cNvPr id="8" name="Group 23"/>
            <p:cNvGrpSpPr>
              <a:grpSpLocks/>
            </p:cNvGrpSpPr>
            <p:nvPr/>
          </p:nvGrpSpPr>
          <p:grpSpPr bwMode="auto">
            <a:xfrm>
              <a:off x="1296" y="168"/>
              <a:ext cx="432" cy="239"/>
              <a:chOff x="0" y="-8"/>
              <a:chExt cx="432" cy="239"/>
            </a:xfrm>
          </p:grpSpPr>
          <p:sp>
            <p:nvSpPr>
              <p:cNvPr id="49232" name="Rectangle 24"/>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33" name="Rectangle 25"/>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23</a:t>
                </a:r>
              </a:p>
            </p:txBody>
          </p:sp>
        </p:grpSp>
        <p:grpSp>
          <p:nvGrpSpPr>
            <p:cNvPr id="9" name="Group 26"/>
            <p:cNvGrpSpPr>
              <a:grpSpLocks/>
            </p:cNvGrpSpPr>
            <p:nvPr/>
          </p:nvGrpSpPr>
          <p:grpSpPr bwMode="auto">
            <a:xfrm>
              <a:off x="1728" y="168"/>
              <a:ext cx="432" cy="239"/>
              <a:chOff x="0" y="-8"/>
              <a:chExt cx="432" cy="239"/>
            </a:xfrm>
          </p:grpSpPr>
          <p:sp>
            <p:nvSpPr>
              <p:cNvPr id="49230" name="Rectangle 27"/>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31" name="Rectangle 28"/>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45</a:t>
                </a:r>
              </a:p>
            </p:txBody>
          </p:sp>
        </p:grpSp>
        <p:grpSp>
          <p:nvGrpSpPr>
            <p:cNvPr id="10" name="Group 29"/>
            <p:cNvGrpSpPr>
              <a:grpSpLocks/>
            </p:cNvGrpSpPr>
            <p:nvPr/>
          </p:nvGrpSpPr>
          <p:grpSpPr bwMode="auto">
            <a:xfrm>
              <a:off x="2160" y="168"/>
              <a:ext cx="432" cy="239"/>
              <a:chOff x="0" y="-8"/>
              <a:chExt cx="432" cy="239"/>
            </a:xfrm>
          </p:grpSpPr>
          <p:sp>
            <p:nvSpPr>
              <p:cNvPr id="49228" name="Rectangle 30"/>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29" name="Rectangle 31"/>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67</a:t>
                </a:r>
              </a:p>
            </p:txBody>
          </p:sp>
        </p:grpSp>
        <p:sp>
          <p:nvSpPr>
            <p:cNvPr id="49226" name="Rectangle 32"/>
            <p:cNvSpPr>
              <a:spLocks/>
            </p:cNvSpPr>
            <p:nvPr/>
          </p:nvSpPr>
          <p:spPr bwMode="auto">
            <a:xfrm>
              <a:off x="259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27" name="Rectangle 33"/>
            <p:cNvSpPr>
              <a:spLocks/>
            </p:cNvSpPr>
            <p:nvPr/>
          </p:nvSpPr>
          <p:spPr bwMode="auto">
            <a:xfrm>
              <a:off x="3024"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grpSp>
        <p:nvGrpSpPr>
          <p:cNvPr id="11" name="Group 34"/>
          <p:cNvGrpSpPr>
            <a:grpSpLocks/>
          </p:cNvGrpSpPr>
          <p:nvPr/>
        </p:nvGrpSpPr>
        <p:grpSpPr bwMode="auto">
          <a:xfrm>
            <a:off x="3581400" y="4311651"/>
            <a:ext cx="5486400" cy="652463"/>
            <a:chOff x="0" y="-4"/>
            <a:chExt cx="3456" cy="411"/>
          </a:xfrm>
        </p:grpSpPr>
        <p:grpSp>
          <p:nvGrpSpPr>
            <p:cNvPr id="12" name="Group 35"/>
            <p:cNvGrpSpPr>
              <a:grpSpLocks/>
            </p:cNvGrpSpPr>
            <p:nvPr/>
          </p:nvGrpSpPr>
          <p:grpSpPr bwMode="auto">
            <a:xfrm>
              <a:off x="864" y="-4"/>
              <a:ext cx="432" cy="200"/>
              <a:chOff x="0" y="-4"/>
              <a:chExt cx="432" cy="200"/>
            </a:xfrm>
          </p:grpSpPr>
          <p:sp>
            <p:nvSpPr>
              <p:cNvPr id="49214" name="Rectangle 36"/>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15" name="Rectangle 37"/>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0x100</a:t>
                </a:r>
              </a:p>
            </p:txBody>
          </p:sp>
        </p:grpSp>
        <p:grpSp>
          <p:nvGrpSpPr>
            <p:cNvPr id="13" name="Group 38"/>
            <p:cNvGrpSpPr>
              <a:grpSpLocks/>
            </p:cNvGrpSpPr>
            <p:nvPr/>
          </p:nvGrpSpPr>
          <p:grpSpPr bwMode="auto">
            <a:xfrm>
              <a:off x="1296" y="-4"/>
              <a:ext cx="432" cy="200"/>
              <a:chOff x="0" y="-4"/>
              <a:chExt cx="432" cy="200"/>
            </a:xfrm>
          </p:grpSpPr>
          <p:sp>
            <p:nvSpPr>
              <p:cNvPr id="49212" name="Rectangle 39"/>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13" name="Rectangle 40"/>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0x101</a:t>
                </a:r>
              </a:p>
            </p:txBody>
          </p:sp>
        </p:grpSp>
        <p:grpSp>
          <p:nvGrpSpPr>
            <p:cNvPr id="14" name="Group 41"/>
            <p:cNvGrpSpPr>
              <a:grpSpLocks/>
            </p:cNvGrpSpPr>
            <p:nvPr/>
          </p:nvGrpSpPr>
          <p:grpSpPr bwMode="auto">
            <a:xfrm>
              <a:off x="1728" y="-4"/>
              <a:ext cx="432" cy="200"/>
              <a:chOff x="0" y="-4"/>
              <a:chExt cx="432" cy="200"/>
            </a:xfrm>
          </p:grpSpPr>
          <p:sp>
            <p:nvSpPr>
              <p:cNvPr id="49210" name="Rectangle 42"/>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11" name="Rectangle 43"/>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0x102</a:t>
                </a:r>
              </a:p>
            </p:txBody>
          </p:sp>
        </p:grpSp>
        <p:grpSp>
          <p:nvGrpSpPr>
            <p:cNvPr id="15" name="Group 44"/>
            <p:cNvGrpSpPr>
              <a:grpSpLocks/>
            </p:cNvGrpSpPr>
            <p:nvPr/>
          </p:nvGrpSpPr>
          <p:grpSpPr bwMode="auto">
            <a:xfrm>
              <a:off x="2160" y="-4"/>
              <a:ext cx="432" cy="200"/>
              <a:chOff x="0" y="-4"/>
              <a:chExt cx="432" cy="200"/>
            </a:xfrm>
          </p:grpSpPr>
          <p:sp>
            <p:nvSpPr>
              <p:cNvPr id="49208" name="Rectangle 45"/>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09" name="Rectangle 46"/>
              <p:cNvSpPr>
                <a:spLocks/>
              </p:cNvSpPr>
              <p:nvPr/>
            </p:nvSpPr>
            <p:spPr bwMode="auto">
              <a:xfrm>
                <a:off x="0" y="-4"/>
                <a:ext cx="429" cy="200"/>
              </a:xfrm>
              <a:prstGeom prst="rect">
                <a:avLst/>
              </a:prstGeom>
              <a:noFill/>
              <a:ln w="12700">
                <a:noFill/>
                <a:miter lim="800000"/>
                <a:headEnd/>
                <a:tailEnd/>
              </a:ln>
            </p:spPr>
            <p:txBody>
              <a:bodyPr wrap="none" lIns="50800" tIns="50800" bIns="50800" anchor="ctr">
                <a:prstTxWarp prst="textNoShape">
                  <a:avLst/>
                </a:prstTxWarp>
                <a:spAutoFit/>
              </a:bodyPr>
              <a:lstStyle/>
              <a:p>
                <a:pPr fontAlgn="base">
                  <a:spcBef>
                    <a:spcPct val="0"/>
                  </a:spcBef>
                  <a:spcAft>
                    <a:spcPct val="0"/>
                  </a:spcAft>
                </a:pPr>
                <a:r>
                  <a:rPr lang="en-US" sz="1400">
                    <a:solidFill>
                      <a:srgbClr val="000066"/>
                    </a:solidFill>
                    <a:latin typeface="Courier New Bold" charset="0"/>
                    <a:ea typeface="Courier New Bold" charset="0"/>
                    <a:cs typeface="Courier New Bold" charset="0"/>
                    <a:sym typeface="Courier New Bold" charset="0"/>
                  </a:rPr>
                  <a:t>0x103</a:t>
                </a:r>
              </a:p>
            </p:txBody>
          </p:sp>
        </p:grpSp>
        <p:sp>
          <p:nvSpPr>
            <p:cNvPr id="49192" name="Rectangle 47"/>
            <p:cNvSpPr>
              <a:spLocks/>
            </p:cNvSpPr>
            <p:nvPr/>
          </p:nvSpPr>
          <p:spPr bwMode="auto">
            <a:xfrm>
              <a:off x="0"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93" name="Rectangle 48"/>
            <p:cNvSpPr>
              <a:spLocks/>
            </p:cNvSpPr>
            <p:nvPr/>
          </p:nvSpPr>
          <p:spPr bwMode="auto">
            <a:xfrm>
              <a:off x="43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nvGrpSpPr>
            <p:cNvPr id="16" name="Group 49"/>
            <p:cNvGrpSpPr>
              <a:grpSpLocks/>
            </p:cNvGrpSpPr>
            <p:nvPr/>
          </p:nvGrpSpPr>
          <p:grpSpPr bwMode="auto">
            <a:xfrm>
              <a:off x="864" y="168"/>
              <a:ext cx="432" cy="239"/>
              <a:chOff x="0" y="-8"/>
              <a:chExt cx="432" cy="239"/>
            </a:xfrm>
          </p:grpSpPr>
          <p:sp>
            <p:nvSpPr>
              <p:cNvPr id="49206" name="Rectangle 50"/>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07" name="Rectangle 51"/>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67</a:t>
                </a:r>
              </a:p>
            </p:txBody>
          </p:sp>
        </p:grpSp>
        <p:grpSp>
          <p:nvGrpSpPr>
            <p:cNvPr id="17" name="Group 52"/>
            <p:cNvGrpSpPr>
              <a:grpSpLocks/>
            </p:cNvGrpSpPr>
            <p:nvPr/>
          </p:nvGrpSpPr>
          <p:grpSpPr bwMode="auto">
            <a:xfrm>
              <a:off x="1296" y="168"/>
              <a:ext cx="432" cy="239"/>
              <a:chOff x="0" y="-8"/>
              <a:chExt cx="432" cy="239"/>
            </a:xfrm>
          </p:grpSpPr>
          <p:sp>
            <p:nvSpPr>
              <p:cNvPr id="49204" name="Rectangle 53"/>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05" name="Rectangle 54"/>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45</a:t>
                </a:r>
              </a:p>
            </p:txBody>
          </p:sp>
        </p:grpSp>
        <p:grpSp>
          <p:nvGrpSpPr>
            <p:cNvPr id="18" name="Group 55"/>
            <p:cNvGrpSpPr>
              <a:grpSpLocks/>
            </p:cNvGrpSpPr>
            <p:nvPr/>
          </p:nvGrpSpPr>
          <p:grpSpPr bwMode="auto">
            <a:xfrm>
              <a:off x="1728" y="168"/>
              <a:ext cx="432" cy="239"/>
              <a:chOff x="0" y="-8"/>
              <a:chExt cx="432" cy="239"/>
            </a:xfrm>
          </p:grpSpPr>
          <p:sp>
            <p:nvSpPr>
              <p:cNvPr id="49202" name="Rectangle 56"/>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03" name="Rectangle 57"/>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23</a:t>
                </a:r>
              </a:p>
            </p:txBody>
          </p:sp>
        </p:grpSp>
        <p:grpSp>
          <p:nvGrpSpPr>
            <p:cNvPr id="19" name="Group 58"/>
            <p:cNvGrpSpPr>
              <a:grpSpLocks/>
            </p:cNvGrpSpPr>
            <p:nvPr/>
          </p:nvGrpSpPr>
          <p:grpSpPr bwMode="auto">
            <a:xfrm>
              <a:off x="2160" y="168"/>
              <a:ext cx="432" cy="239"/>
              <a:chOff x="0" y="-8"/>
              <a:chExt cx="432" cy="239"/>
            </a:xfrm>
          </p:grpSpPr>
          <p:sp>
            <p:nvSpPr>
              <p:cNvPr id="49200" name="Rectangle 59"/>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201" name="Rectangle 60"/>
              <p:cNvSpPr>
                <a:spLocks/>
              </p:cNvSpPr>
              <p:nvPr/>
            </p:nvSpPr>
            <p:spPr bwMode="auto">
              <a:xfrm>
                <a:off x="83"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FFFFFF"/>
                    </a:solidFill>
                    <a:latin typeface="Courier New Bold" charset="0"/>
                    <a:ea typeface="Courier New Bold" charset="0"/>
                    <a:cs typeface="Courier New Bold" charset="0"/>
                    <a:sym typeface="Courier New Bold" charset="0"/>
                  </a:rPr>
                  <a:t>01</a:t>
                </a:r>
              </a:p>
            </p:txBody>
          </p:sp>
        </p:grpSp>
        <p:sp>
          <p:nvSpPr>
            <p:cNvPr id="49198" name="Rectangle 61"/>
            <p:cNvSpPr>
              <a:spLocks/>
            </p:cNvSpPr>
            <p:nvPr/>
          </p:nvSpPr>
          <p:spPr bwMode="auto">
            <a:xfrm>
              <a:off x="259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99" name="Rectangle 62"/>
            <p:cNvSpPr>
              <a:spLocks/>
            </p:cNvSpPr>
            <p:nvPr/>
          </p:nvSpPr>
          <p:spPr bwMode="auto">
            <a:xfrm>
              <a:off x="3024"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sp>
        <p:nvSpPr>
          <p:cNvPr id="49160" name="Rectangle 63"/>
          <p:cNvSpPr>
            <a:spLocks/>
          </p:cNvSpPr>
          <p:nvPr/>
        </p:nvSpPr>
        <p:spPr bwMode="auto">
          <a:xfrm>
            <a:off x="2362200" y="3403600"/>
            <a:ext cx="1790700" cy="330200"/>
          </a:xfrm>
          <a:prstGeom prst="rect">
            <a:avLst/>
          </a:prstGeom>
          <a:noFill/>
          <a:ln w="12700">
            <a:noFill/>
            <a:miter lim="800000"/>
            <a:headEnd/>
            <a:tailEnd/>
          </a:ln>
        </p:spPr>
        <p:txBody>
          <a:bodyPr lIns="25400" tIns="25400" rIns="63500" bIns="25400">
            <a:prstTxWarp prst="textNoShape">
              <a:avLst/>
            </a:prstTxWarp>
          </a:bodyPr>
          <a:lstStyle/>
          <a:p>
            <a:pPr marL="12700" fontAlgn="base">
              <a:lnSpc>
                <a:spcPct val="95000"/>
              </a:lnSpc>
              <a:spcBef>
                <a:spcPct val="0"/>
              </a:spcBef>
              <a:spcAft>
                <a:spcPct val="0"/>
              </a:spcAft>
            </a:pPr>
            <a:r>
              <a:rPr lang="en-US" b="1">
                <a:solidFill>
                  <a:srgbClr val="980002"/>
                </a:solidFill>
                <a:latin typeface="Helvetica" charset="0"/>
                <a:ea typeface="Helvetica" charset="0"/>
                <a:cs typeface="Helvetica" charset="0"/>
                <a:sym typeface="Helvetica" charset="0"/>
              </a:rPr>
              <a:t>Big Endian</a:t>
            </a:r>
          </a:p>
        </p:txBody>
      </p:sp>
      <p:sp>
        <p:nvSpPr>
          <p:cNvPr id="49161" name="Rectangle 64"/>
          <p:cNvSpPr>
            <a:spLocks/>
          </p:cNvSpPr>
          <p:nvPr/>
        </p:nvSpPr>
        <p:spPr bwMode="auto">
          <a:xfrm>
            <a:off x="2362200" y="4241800"/>
            <a:ext cx="1790700" cy="330200"/>
          </a:xfrm>
          <a:prstGeom prst="rect">
            <a:avLst/>
          </a:prstGeom>
          <a:noFill/>
          <a:ln w="12700">
            <a:noFill/>
            <a:miter lim="800000"/>
            <a:headEnd/>
            <a:tailEnd/>
          </a:ln>
        </p:spPr>
        <p:txBody>
          <a:bodyPr lIns="25400" tIns="25400" rIns="63500" bIns="25400">
            <a:prstTxWarp prst="textNoShape">
              <a:avLst/>
            </a:prstTxWarp>
          </a:bodyPr>
          <a:lstStyle/>
          <a:p>
            <a:pPr marL="12700" fontAlgn="base">
              <a:lnSpc>
                <a:spcPct val="95000"/>
              </a:lnSpc>
              <a:spcBef>
                <a:spcPct val="0"/>
              </a:spcBef>
              <a:spcAft>
                <a:spcPct val="0"/>
              </a:spcAft>
            </a:pPr>
            <a:r>
              <a:rPr lang="en-US" b="1">
                <a:solidFill>
                  <a:srgbClr val="980002"/>
                </a:solidFill>
                <a:latin typeface="Helvetica" charset="0"/>
                <a:ea typeface="Helvetica" charset="0"/>
                <a:cs typeface="Helvetica" charset="0"/>
                <a:sym typeface="Helvetica" charset="0"/>
              </a:rPr>
              <a:t>Little Endian</a:t>
            </a:r>
          </a:p>
        </p:txBody>
      </p:sp>
      <p:grpSp>
        <p:nvGrpSpPr>
          <p:cNvPr id="20" name="Group 65"/>
          <p:cNvGrpSpPr>
            <a:grpSpLocks/>
          </p:cNvGrpSpPr>
          <p:nvPr/>
        </p:nvGrpSpPr>
        <p:grpSpPr bwMode="auto">
          <a:xfrm>
            <a:off x="4953000" y="3757614"/>
            <a:ext cx="2743200" cy="358775"/>
            <a:chOff x="0" y="-1"/>
            <a:chExt cx="1728" cy="226"/>
          </a:xfrm>
        </p:grpSpPr>
        <p:grpSp>
          <p:nvGrpSpPr>
            <p:cNvPr id="21" name="Group 66"/>
            <p:cNvGrpSpPr>
              <a:grpSpLocks/>
            </p:cNvGrpSpPr>
            <p:nvPr/>
          </p:nvGrpSpPr>
          <p:grpSpPr bwMode="auto">
            <a:xfrm>
              <a:off x="0" y="-1"/>
              <a:ext cx="432" cy="226"/>
              <a:chOff x="0" y="-1"/>
              <a:chExt cx="432" cy="226"/>
            </a:xfrm>
          </p:grpSpPr>
          <p:sp>
            <p:nvSpPr>
              <p:cNvPr id="49186" name="Rectangle 67"/>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87" name="Rectangle 68"/>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01</a:t>
                </a:r>
              </a:p>
            </p:txBody>
          </p:sp>
        </p:grpSp>
        <p:grpSp>
          <p:nvGrpSpPr>
            <p:cNvPr id="22" name="Group 69"/>
            <p:cNvGrpSpPr>
              <a:grpSpLocks/>
            </p:cNvGrpSpPr>
            <p:nvPr/>
          </p:nvGrpSpPr>
          <p:grpSpPr bwMode="auto">
            <a:xfrm>
              <a:off x="432" y="-1"/>
              <a:ext cx="432" cy="226"/>
              <a:chOff x="0" y="-1"/>
              <a:chExt cx="432" cy="226"/>
            </a:xfrm>
          </p:grpSpPr>
          <p:sp>
            <p:nvSpPr>
              <p:cNvPr id="49184" name="Rectangle 70"/>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85" name="Rectangle 71"/>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23</a:t>
                </a:r>
              </a:p>
            </p:txBody>
          </p:sp>
        </p:grpSp>
        <p:grpSp>
          <p:nvGrpSpPr>
            <p:cNvPr id="23" name="Group 72"/>
            <p:cNvGrpSpPr>
              <a:grpSpLocks/>
            </p:cNvGrpSpPr>
            <p:nvPr/>
          </p:nvGrpSpPr>
          <p:grpSpPr bwMode="auto">
            <a:xfrm>
              <a:off x="864" y="-1"/>
              <a:ext cx="432" cy="226"/>
              <a:chOff x="0" y="-1"/>
              <a:chExt cx="432" cy="226"/>
            </a:xfrm>
          </p:grpSpPr>
          <p:sp>
            <p:nvSpPr>
              <p:cNvPr id="49182" name="Rectangle 73"/>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83" name="Rectangle 74"/>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45</a:t>
                </a:r>
              </a:p>
            </p:txBody>
          </p:sp>
        </p:grpSp>
        <p:grpSp>
          <p:nvGrpSpPr>
            <p:cNvPr id="24" name="Group 75"/>
            <p:cNvGrpSpPr>
              <a:grpSpLocks/>
            </p:cNvGrpSpPr>
            <p:nvPr/>
          </p:nvGrpSpPr>
          <p:grpSpPr bwMode="auto">
            <a:xfrm>
              <a:off x="1296" y="-1"/>
              <a:ext cx="432" cy="226"/>
              <a:chOff x="0" y="-1"/>
              <a:chExt cx="432" cy="226"/>
            </a:xfrm>
          </p:grpSpPr>
          <p:sp>
            <p:nvSpPr>
              <p:cNvPr id="49180" name="Rectangle 76"/>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81" name="Rectangle 77"/>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67</a:t>
                </a:r>
              </a:p>
            </p:txBody>
          </p:sp>
        </p:grpSp>
      </p:grpSp>
      <p:grpSp>
        <p:nvGrpSpPr>
          <p:cNvPr id="25" name="Group 78"/>
          <p:cNvGrpSpPr>
            <a:grpSpLocks/>
          </p:cNvGrpSpPr>
          <p:nvPr/>
        </p:nvGrpSpPr>
        <p:grpSpPr bwMode="auto">
          <a:xfrm>
            <a:off x="4953000" y="4595814"/>
            <a:ext cx="2743200" cy="358775"/>
            <a:chOff x="0" y="-1"/>
            <a:chExt cx="1728" cy="226"/>
          </a:xfrm>
        </p:grpSpPr>
        <p:grpSp>
          <p:nvGrpSpPr>
            <p:cNvPr id="26" name="Group 79"/>
            <p:cNvGrpSpPr>
              <a:grpSpLocks/>
            </p:cNvGrpSpPr>
            <p:nvPr/>
          </p:nvGrpSpPr>
          <p:grpSpPr bwMode="auto">
            <a:xfrm>
              <a:off x="0" y="-1"/>
              <a:ext cx="432" cy="226"/>
              <a:chOff x="0" y="-1"/>
              <a:chExt cx="432" cy="226"/>
            </a:xfrm>
          </p:grpSpPr>
          <p:sp>
            <p:nvSpPr>
              <p:cNvPr id="49174" name="Rectangle 80"/>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75" name="Rectangle 81"/>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dirty="0">
                    <a:solidFill>
                      <a:srgbClr val="000066"/>
                    </a:solidFill>
                    <a:latin typeface="Courier New Bold" charset="0"/>
                    <a:ea typeface="Courier New Bold" charset="0"/>
                    <a:cs typeface="Courier New Bold" charset="0"/>
                    <a:sym typeface="Courier New Bold" charset="0"/>
                  </a:rPr>
                  <a:t>67</a:t>
                </a:r>
              </a:p>
            </p:txBody>
          </p:sp>
        </p:grpSp>
        <p:grpSp>
          <p:nvGrpSpPr>
            <p:cNvPr id="27" name="Group 82"/>
            <p:cNvGrpSpPr>
              <a:grpSpLocks/>
            </p:cNvGrpSpPr>
            <p:nvPr/>
          </p:nvGrpSpPr>
          <p:grpSpPr bwMode="auto">
            <a:xfrm>
              <a:off x="432" y="-1"/>
              <a:ext cx="432" cy="226"/>
              <a:chOff x="0" y="-1"/>
              <a:chExt cx="432" cy="226"/>
            </a:xfrm>
          </p:grpSpPr>
          <p:sp>
            <p:nvSpPr>
              <p:cNvPr id="49172" name="Rectangle 83"/>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73" name="Rectangle 84"/>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45</a:t>
                </a:r>
              </a:p>
            </p:txBody>
          </p:sp>
        </p:grpSp>
        <p:grpSp>
          <p:nvGrpSpPr>
            <p:cNvPr id="28" name="Group 85"/>
            <p:cNvGrpSpPr>
              <a:grpSpLocks/>
            </p:cNvGrpSpPr>
            <p:nvPr/>
          </p:nvGrpSpPr>
          <p:grpSpPr bwMode="auto">
            <a:xfrm>
              <a:off x="864" y="-1"/>
              <a:ext cx="432" cy="226"/>
              <a:chOff x="0" y="-1"/>
              <a:chExt cx="432" cy="226"/>
            </a:xfrm>
          </p:grpSpPr>
          <p:sp>
            <p:nvSpPr>
              <p:cNvPr id="49170" name="Rectangle 86"/>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71" name="Rectangle 87"/>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23</a:t>
                </a:r>
              </a:p>
            </p:txBody>
          </p:sp>
        </p:grpSp>
        <p:grpSp>
          <p:nvGrpSpPr>
            <p:cNvPr id="29" name="Group 88"/>
            <p:cNvGrpSpPr>
              <a:grpSpLocks/>
            </p:cNvGrpSpPr>
            <p:nvPr/>
          </p:nvGrpSpPr>
          <p:grpSpPr bwMode="auto">
            <a:xfrm>
              <a:off x="1296" y="-1"/>
              <a:ext cx="432" cy="226"/>
              <a:chOff x="0" y="-1"/>
              <a:chExt cx="432" cy="226"/>
            </a:xfrm>
          </p:grpSpPr>
          <p:sp>
            <p:nvSpPr>
              <p:cNvPr id="49168" name="Rectangle 89"/>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9169" name="Rectangle 90"/>
              <p:cNvSpPr>
                <a:spLocks/>
              </p:cNvSpPr>
              <p:nvPr/>
            </p:nvSpPr>
            <p:spPr bwMode="auto">
              <a:xfrm>
                <a:off x="98" y="-1"/>
                <a:ext cx="235" cy="226"/>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fontAlgn="base">
                  <a:lnSpc>
                    <a:spcPct val="90000"/>
                  </a:lnSpc>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01</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p:cNvSpPr>
          <p:nvPr/>
        </p:nvSpPr>
        <p:spPr bwMode="auto">
          <a:xfrm>
            <a:off x="5956300" y="2324100"/>
            <a:ext cx="4381500" cy="3149600"/>
          </a:xfrm>
          <a:prstGeom prst="rect">
            <a:avLst/>
          </a:prstGeom>
          <a:solidFill>
            <a:srgbClr val="F2F2F2"/>
          </a:solidFill>
          <a:ln w="127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prstTxWarp prst="textNoShape">
              <a:avLst/>
            </a:prstTxWarp>
          </a:bodyPr>
          <a:lstStyle/>
          <a:p>
            <a:pPr algn="ctr" fontAlgn="base">
              <a:spcBef>
                <a:spcPct val="0"/>
              </a:spcBef>
              <a:spcAft>
                <a:spcPct val="0"/>
              </a:spcAft>
              <a:defRPr/>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18434" name="Rectangle 2"/>
          <p:cNvSpPr>
            <a:spLocks/>
          </p:cNvSpPr>
          <p:nvPr/>
        </p:nvSpPr>
        <p:spPr bwMode="auto">
          <a:xfrm>
            <a:off x="2273300" y="4762500"/>
            <a:ext cx="2730500" cy="1841500"/>
          </a:xfrm>
          <a:prstGeom prst="rect">
            <a:avLst/>
          </a:prstGeom>
          <a:solidFill>
            <a:srgbClr val="F2F2F2"/>
          </a:solidFill>
          <a:ln w="127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prstTxWarp prst="textNoShape">
              <a:avLst/>
            </a:prstTxWarp>
          </a:bodyPr>
          <a:lstStyle/>
          <a:p>
            <a:pPr algn="ctr" fontAlgn="base">
              <a:spcBef>
                <a:spcPct val="0"/>
              </a:spcBef>
              <a:spcAft>
                <a:spcPct val="0"/>
              </a:spcAft>
              <a:defRPr/>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18435" name="Rectangle 3"/>
          <p:cNvSpPr>
            <a:spLocks/>
          </p:cNvSpPr>
          <p:nvPr/>
        </p:nvSpPr>
        <p:spPr bwMode="auto">
          <a:xfrm>
            <a:off x="2273300" y="2222500"/>
            <a:ext cx="2730500" cy="1841500"/>
          </a:xfrm>
          <a:prstGeom prst="rect">
            <a:avLst/>
          </a:prstGeom>
          <a:solidFill>
            <a:srgbClr val="F2F2F2"/>
          </a:solidFill>
          <a:ln w="127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prstTxWarp prst="textNoShape">
              <a:avLst/>
            </a:prstTxWarp>
          </a:bodyPr>
          <a:lstStyle/>
          <a:p>
            <a:pPr algn="ctr" fontAlgn="base">
              <a:spcBef>
                <a:spcPct val="0"/>
              </a:spcBef>
              <a:spcAft>
                <a:spcPct val="0"/>
              </a:spcAft>
              <a:defRPr/>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55" name="Rectangle 6"/>
          <p:cNvSpPr>
            <a:spLocks noGrp="1" noChangeArrowheads="1"/>
          </p:cNvSpPr>
          <p:nvPr>
            <p:ph type="title"/>
          </p:nvPr>
        </p:nvSpPr>
        <p:spPr/>
        <p:txBody>
          <a:bodyPr/>
          <a:lstStyle/>
          <a:p>
            <a:pPr marL="119063" indent="-119063" eaLnBrk="1" hangingPunct="1"/>
            <a:r>
              <a:rPr lang="en-US"/>
              <a:t>Representing Integers</a:t>
            </a:r>
          </a:p>
        </p:txBody>
      </p:sp>
      <p:sp>
        <p:nvSpPr>
          <p:cNvPr id="18439" name="Rectangle 7"/>
          <p:cNvSpPr>
            <a:spLocks/>
          </p:cNvSpPr>
          <p:nvPr/>
        </p:nvSpPr>
        <p:spPr bwMode="auto">
          <a:xfrm>
            <a:off x="6604000" y="292100"/>
            <a:ext cx="3975100" cy="1295400"/>
          </a:xfrm>
          <a:prstGeom prst="rect">
            <a:avLst/>
          </a:prstGeom>
          <a:solidFill>
            <a:srgbClr val="FFFF99"/>
          </a:solidFill>
          <a:ln w="12700" cap="flat">
            <a:solidFill>
              <a:srgbClr val="000066"/>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50800" tIns="50800" bIns="50800">
            <a:prstTxWarp prst="textNoShape">
              <a:avLst/>
            </a:prstTxWarp>
          </a:bodyPr>
          <a:lstStyle/>
          <a:p>
            <a:pPr fontAlgn="base">
              <a:spcBef>
                <a:spcPts val="1100"/>
              </a:spcBef>
              <a:spcAft>
                <a:spcPct val="0"/>
              </a:spcAft>
              <a:tabLst>
                <a:tab pos="1130300" algn="l"/>
                <a:tab pos="1866900" algn="l"/>
                <a:tab pos="1130300" algn="l"/>
                <a:tab pos="1866900" algn="l"/>
                <a:tab pos="1130300" algn="l"/>
                <a:tab pos="1866900" algn="l"/>
              </a:tabLst>
              <a:defRPr/>
            </a:pPr>
            <a:r>
              <a:rPr lang="en-US" b="1" dirty="0">
                <a:solidFill>
                  <a:srgbClr val="000066"/>
                </a:solidFill>
                <a:latin typeface="Helvetica" charset="0"/>
                <a:ea typeface="Helvetica" charset="0"/>
                <a:cs typeface="Helvetica" charset="0"/>
                <a:sym typeface="Helvetica" charset="0"/>
              </a:rPr>
              <a:t>Decimal:	</a:t>
            </a:r>
            <a:r>
              <a:rPr lang="en-US" dirty="0">
                <a:solidFill>
                  <a:srgbClr val="000066"/>
                </a:solidFill>
                <a:latin typeface="Courier New Bold" charset="0"/>
                <a:ea typeface="Courier New Bold" charset="0"/>
                <a:cs typeface="Courier New Bold" charset="0"/>
                <a:sym typeface="Courier New Bold" charset="0"/>
              </a:rPr>
              <a:t>15213</a:t>
            </a:r>
          </a:p>
          <a:p>
            <a:pPr fontAlgn="base">
              <a:spcBef>
                <a:spcPts val="1100"/>
              </a:spcBef>
              <a:spcAft>
                <a:spcPct val="0"/>
              </a:spcAft>
              <a:tabLst>
                <a:tab pos="1130300" algn="l"/>
                <a:tab pos="1866900" algn="l"/>
                <a:tab pos="1130300" algn="l"/>
                <a:tab pos="1866900" algn="l"/>
                <a:tab pos="1130300" algn="l"/>
                <a:tab pos="1866900" algn="l"/>
              </a:tabLst>
              <a:defRPr/>
            </a:pPr>
            <a:r>
              <a:rPr lang="en-US" b="1" dirty="0">
                <a:solidFill>
                  <a:srgbClr val="000066"/>
                </a:solidFill>
                <a:latin typeface="Helvetica" charset="0"/>
                <a:ea typeface="Helvetica" charset="0"/>
                <a:cs typeface="Helvetica" charset="0"/>
                <a:sym typeface="Helvetica" charset="0"/>
              </a:rPr>
              <a:t>Binary:</a:t>
            </a:r>
            <a:r>
              <a:rPr lang="en-US" dirty="0">
                <a:solidFill>
                  <a:srgbClr val="000066"/>
                </a:solidFill>
                <a:latin typeface="Courier New Bold" charset="0"/>
                <a:ea typeface="Courier New Bold" charset="0"/>
                <a:cs typeface="Courier New Bold" charset="0"/>
                <a:sym typeface="Courier New Bold" charset="0"/>
              </a:rPr>
              <a:t>  	0011 1011 0110 1101</a:t>
            </a:r>
          </a:p>
          <a:p>
            <a:pPr fontAlgn="base">
              <a:spcBef>
                <a:spcPts val="1100"/>
              </a:spcBef>
              <a:spcAft>
                <a:spcPct val="0"/>
              </a:spcAft>
              <a:tabLst>
                <a:tab pos="1130300" algn="l"/>
                <a:tab pos="1866900" algn="l"/>
                <a:tab pos="1130300" algn="l"/>
                <a:tab pos="1866900" algn="l"/>
                <a:tab pos="1130300" algn="l"/>
                <a:tab pos="1866900" algn="l"/>
              </a:tabLst>
              <a:defRPr/>
            </a:pPr>
            <a:r>
              <a:rPr lang="en-US" b="1" dirty="0">
                <a:solidFill>
                  <a:srgbClr val="000066"/>
                </a:solidFill>
                <a:latin typeface="Helvetica" charset="0"/>
                <a:ea typeface="Helvetica" charset="0"/>
                <a:cs typeface="Helvetica" charset="0"/>
                <a:sym typeface="Helvetica" charset="0"/>
              </a:rPr>
              <a:t>Hex:</a:t>
            </a:r>
            <a:r>
              <a:rPr lang="en-US" dirty="0">
                <a:solidFill>
                  <a:srgbClr val="000066"/>
                </a:solidFill>
                <a:latin typeface="Courier New Bold" charset="0"/>
                <a:ea typeface="Courier New Bold" charset="0"/>
                <a:cs typeface="Courier New Bold" charset="0"/>
                <a:sym typeface="Courier New Bold" charset="0"/>
              </a:rPr>
              <a:t>  	  3    B    6    D</a:t>
            </a:r>
          </a:p>
        </p:txBody>
      </p:sp>
      <p:grpSp>
        <p:nvGrpSpPr>
          <p:cNvPr id="2" name="Group 8"/>
          <p:cNvGrpSpPr>
            <a:grpSpLocks/>
          </p:cNvGrpSpPr>
          <p:nvPr/>
        </p:nvGrpSpPr>
        <p:grpSpPr bwMode="auto">
          <a:xfrm>
            <a:off x="2260601" y="2208214"/>
            <a:ext cx="1476375" cy="1714499"/>
            <a:chOff x="0" y="0"/>
            <a:chExt cx="930" cy="1080"/>
          </a:xfrm>
        </p:grpSpPr>
        <p:grpSp>
          <p:nvGrpSpPr>
            <p:cNvPr id="3" name="Group 9"/>
            <p:cNvGrpSpPr>
              <a:grpSpLocks/>
            </p:cNvGrpSpPr>
            <p:nvPr/>
          </p:nvGrpSpPr>
          <p:grpSpPr bwMode="auto">
            <a:xfrm>
              <a:off x="144" y="265"/>
              <a:ext cx="384" cy="815"/>
              <a:chOff x="0" y="-8"/>
              <a:chExt cx="384" cy="815"/>
            </a:xfrm>
          </p:grpSpPr>
          <p:grpSp>
            <p:nvGrpSpPr>
              <p:cNvPr id="4" name="Group 10"/>
              <p:cNvGrpSpPr>
                <a:grpSpLocks/>
              </p:cNvGrpSpPr>
              <p:nvPr/>
            </p:nvGrpSpPr>
            <p:grpSpPr bwMode="auto">
              <a:xfrm>
                <a:off x="0" y="-8"/>
                <a:ext cx="384" cy="239"/>
                <a:chOff x="0" y="-8"/>
                <a:chExt cx="384" cy="239"/>
              </a:xfrm>
            </p:grpSpPr>
            <p:sp>
              <p:nvSpPr>
                <p:cNvPr id="53398" name="Rectangle 11"/>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99" name="Rectangle 12"/>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6D</a:t>
                  </a:r>
                </a:p>
              </p:txBody>
            </p:sp>
          </p:grpSp>
          <p:grpSp>
            <p:nvGrpSpPr>
              <p:cNvPr id="5" name="Group 13"/>
              <p:cNvGrpSpPr>
                <a:grpSpLocks/>
              </p:cNvGrpSpPr>
              <p:nvPr/>
            </p:nvGrpSpPr>
            <p:grpSpPr bwMode="auto">
              <a:xfrm>
                <a:off x="0" y="184"/>
                <a:ext cx="384" cy="239"/>
                <a:chOff x="0" y="-8"/>
                <a:chExt cx="384" cy="239"/>
              </a:xfrm>
            </p:grpSpPr>
            <p:sp>
              <p:nvSpPr>
                <p:cNvPr id="53396" name="Rectangle 1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97" name="Rectangle 15"/>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3B</a:t>
                  </a:r>
                </a:p>
              </p:txBody>
            </p:sp>
          </p:grpSp>
          <p:grpSp>
            <p:nvGrpSpPr>
              <p:cNvPr id="6" name="Group 16"/>
              <p:cNvGrpSpPr>
                <a:grpSpLocks/>
              </p:cNvGrpSpPr>
              <p:nvPr/>
            </p:nvGrpSpPr>
            <p:grpSpPr bwMode="auto">
              <a:xfrm>
                <a:off x="0" y="376"/>
                <a:ext cx="384" cy="239"/>
                <a:chOff x="0" y="-8"/>
                <a:chExt cx="384" cy="239"/>
              </a:xfrm>
            </p:grpSpPr>
            <p:sp>
              <p:nvSpPr>
                <p:cNvPr id="53394" name="Rectangle 1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95" name="Rectangle 18"/>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7" name="Group 19"/>
              <p:cNvGrpSpPr>
                <a:grpSpLocks/>
              </p:cNvGrpSpPr>
              <p:nvPr/>
            </p:nvGrpSpPr>
            <p:grpSpPr bwMode="auto">
              <a:xfrm>
                <a:off x="0" y="568"/>
                <a:ext cx="384" cy="239"/>
                <a:chOff x="0" y="-8"/>
                <a:chExt cx="384" cy="239"/>
              </a:xfrm>
            </p:grpSpPr>
            <p:sp>
              <p:nvSpPr>
                <p:cNvPr id="53392" name="Rectangle 2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93" name="Rectangle 21"/>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sp>
          <p:nvSpPr>
            <p:cNvPr id="53387" name="Rectangle 22"/>
            <p:cNvSpPr>
              <a:spLocks/>
            </p:cNvSpPr>
            <p:nvPr/>
          </p:nvSpPr>
          <p:spPr bwMode="auto">
            <a:xfrm>
              <a:off x="0" y="0"/>
              <a:ext cx="930" cy="240"/>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b="1">
                  <a:solidFill>
                    <a:srgbClr val="000066"/>
                  </a:solidFill>
                  <a:latin typeface="Helvetica" charset="0"/>
                  <a:ea typeface="Helvetica" charset="0"/>
                  <a:cs typeface="Helvetica" charset="0"/>
                  <a:sym typeface="Helvetica" charset="0"/>
                </a:rPr>
                <a:t>IA32, x86-64</a:t>
              </a:r>
            </a:p>
          </p:txBody>
        </p:sp>
      </p:grpSp>
      <p:grpSp>
        <p:nvGrpSpPr>
          <p:cNvPr id="8" name="Group 23"/>
          <p:cNvGrpSpPr>
            <a:grpSpLocks/>
          </p:cNvGrpSpPr>
          <p:nvPr/>
        </p:nvGrpSpPr>
        <p:grpSpPr bwMode="auto">
          <a:xfrm>
            <a:off x="4165600" y="2208214"/>
            <a:ext cx="617538" cy="1714499"/>
            <a:chOff x="0" y="0"/>
            <a:chExt cx="389" cy="1080"/>
          </a:xfrm>
        </p:grpSpPr>
        <p:grpSp>
          <p:nvGrpSpPr>
            <p:cNvPr id="9" name="Group 24"/>
            <p:cNvGrpSpPr>
              <a:grpSpLocks/>
            </p:cNvGrpSpPr>
            <p:nvPr/>
          </p:nvGrpSpPr>
          <p:grpSpPr bwMode="auto">
            <a:xfrm>
              <a:off x="0" y="265"/>
              <a:ext cx="384" cy="815"/>
              <a:chOff x="0" y="-8"/>
              <a:chExt cx="384" cy="815"/>
            </a:xfrm>
          </p:grpSpPr>
          <p:grpSp>
            <p:nvGrpSpPr>
              <p:cNvPr id="10" name="Group 25"/>
              <p:cNvGrpSpPr>
                <a:grpSpLocks/>
              </p:cNvGrpSpPr>
              <p:nvPr/>
            </p:nvGrpSpPr>
            <p:grpSpPr bwMode="auto">
              <a:xfrm>
                <a:off x="0" y="376"/>
                <a:ext cx="384" cy="239"/>
                <a:chOff x="0" y="-8"/>
                <a:chExt cx="384" cy="239"/>
              </a:xfrm>
            </p:grpSpPr>
            <p:sp>
              <p:nvSpPr>
                <p:cNvPr id="53384" name="Rectangle 26"/>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85" name="Rectangle 27"/>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3B</a:t>
                  </a:r>
                </a:p>
              </p:txBody>
            </p:sp>
          </p:grpSp>
          <p:grpSp>
            <p:nvGrpSpPr>
              <p:cNvPr id="11" name="Group 28"/>
              <p:cNvGrpSpPr>
                <a:grpSpLocks/>
              </p:cNvGrpSpPr>
              <p:nvPr/>
            </p:nvGrpSpPr>
            <p:grpSpPr bwMode="auto">
              <a:xfrm>
                <a:off x="0" y="568"/>
                <a:ext cx="384" cy="239"/>
                <a:chOff x="0" y="-8"/>
                <a:chExt cx="384" cy="239"/>
              </a:xfrm>
            </p:grpSpPr>
            <p:sp>
              <p:nvSpPr>
                <p:cNvPr id="53382" name="Rectangle 29"/>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83" name="Rectangle 30"/>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6D</a:t>
                  </a:r>
                </a:p>
              </p:txBody>
            </p:sp>
          </p:grpSp>
          <p:grpSp>
            <p:nvGrpSpPr>
              <p:cNvPr id="12" name="Group 31"/>
              <p:cNvGrpSpPr>
                <a:grpSpLocks/>
              </p:cNvGrpSpPr>
              <p:nvPr/>
            </p:nvGrpSpPr>
            <p:grpSpPr bwMode="auto">
              <a:xfrm>
                <a:off x="0" y="-8"/>
                <a:ext cx="384" cy="239"/>
                <a:chOff x="0" y="-8"/>
                <a:chExt cx="384" cy="239"/>
              </a:xfrm>
            </p:grpSpPr>
            <p:sp>
              <p:nvSpPr>
                <p:cNvPr id="53380" name="Rectangle 32"/>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81" name="Rectangle 33"/>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13" name="Group 34"/>
              <p:cNvGrpSpPr>
                <a:grpSpLocks/>
              </p:cNvGrpSpPr>
              <p:nvPr/>
            </p:nvGrpSpPr>
            <p:grpSpPr bwMode="auto">
              <a:xfrm>
                <a:off x="0" y="184"/>
                <a:ext cx="384" cy="239"/>
                <a:chOff x="0" y="-8"/>
                <a:chExt cx="384" cy="239"/>
              </a:xfrm>
            </p:grpSpPr>
            <p:sp>
              <p:nvSpPr>
                <p:cNvPr id="53378" name="Rectangle 3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79" name="Rectangle 36"/>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sp>
          <p:nvSpPr>
            <p:cNvPr id="53373" name="Rectangle 37"/>
            <p:cNvSpPr>
              <a:spLocks/>
            </p:cNvSpPr>
            <p:nvPr/>
          </p:nvSpPr>
          <p:spPr bwMode="auto">
            <a:xfrm>
              <a:off x="20" y="0"/>
              <a:ext cx="369" cy="24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Sun</a:t>
              </a:r>
            </a:p>
          </p:txBody>
        </p:sp>
      </p:grpSp>
      <p:grpSp>
        <p:nvGrpSpPr>
          <p:cNvPr id="14" name="Group 38"/>
          <p:cNvGrpSpPr>
            <a:grpSpLocks/>
          </p:cNvGrpSpPr>
          <p:nvPr/>
        </p:nvGrpSpPr>
        <p:grpSpPr bwMode="auto">
          <a:xfrm>
            <a:off x="3098800" y="2819400"/>
            <a:ext cx="1066800" cy="914400"/>
            <a:chOff x="0" y="0"/>
            <a:chExt cx="672" cy="576"/>
          </a:xfrm>
        </p:grpSpPr>
        <p:sp>
          <p:nvSpPr>
            <p:cNvPr id="53368" name="Line 39"/>
            <p:cNvSpPr>
              <a:spLocks noChangeShapeType="1"/>
            </p:cNvSpPr>
            <p:nvPr/>
          </p:nvSpPr>
          <p:spPr bwMode="auto">
            <a:xfrm>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69" name="Line 40"/>
            <p:cNvSpPr>
              <a:spLocks noChangeShapeType="1"/>
            </p:cNvSpPr>
            <p:nvPr/>
          </p:nvSpPr>
          <p:spPr bwMode="auto">
            <a:xfrm>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70" name="Line 41"/>
            <p:cNvSpPr>
              <a:spLocks noChangeShapeType="1"/>
            </p:cNvSpPr>
            <p:nvPr/>
          </p:nvSpPr>
          <p:spPr bwMode="auto">
            <a:xfrm rot="10800000" flipH="1">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71" name="Line 42"/>
            <p:cNvSpPr>
              <a:spLocks noChangeShapeType="1"/>
            </p:cNvSpPr>
            <p:nvPr/>
          </p:nvSpPr>
          <p:spPr bwMode="auto">
            <a:xfrm rot="10800000" flipH="1">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sp>
        <p:nvSpPr>
          <p:cNvPr id="53260" name="Rectangle 43"/>
          <p:cNvSpPr>
            <a:spLocks/>
          </p:cNvSpPr>
          <p:nvPr/>
        </p:nvSpPr>
        <p:spPr bwMode="auto">
          <a:xfrm>
            <a:off x="1881188" y="1752600"/>
            <a:ext cx="3048000" cy="457200"/>
          </a:xfrm>
          <a:prstGeom prst="rect">
            <a:avLst/>
          </a:prstGeom>
          <a:noFill/>
          <a:ln w="12700">
            <a:noFill/>
            <a:miter lim="800000"/>
            <a:headEnd/>
            <a:tailEnd/>
          </a:ln>
        </p:spPr>
        <p:txBody>
          <a:bodyPr lIns="0" tIns="0" rIns="0" bIns="0">
            <a:prstTxWarp prst="textNoShape">
              <a:avLst/>
            </a:prstTxWarp>
          </a:bodyPr>
          <a:lstStyle/>
          <a:p>
            <a:pPr fontAlgn="base">
              <a:spcBef>
                <a:spcPct val="0"/>
              </a:spcBef>
              <a:spcAft>
                <a:spcPct val="0"/>
              </a:spcAft>
            </a:pPr>
            <a:r>
              <a:rPr lang="en-US" sz="2400" b="1" dirty="0" err="1">
                <a:solidFill>
                  <a:srgbClr val="000000"/>
                </a:solidFill>
                <a:latin typeface="Courier New"/>
                <a:ea typeface="Monaco" charset="0"/>
                <a:cs typeface="Courier New"/>
                <a:sym typeface="Monaco" charset="0"/>
              </a:rPr>
              <a:t>int</a:t>
            </a:r>
            <a:r>
              <a:rPr lang="en-US" sz="2400" b="1" dirty="0">
                <a:solidFill>
                  <a:srgbClr val="000000"/>
                </a:solidFill>
                <a:latin typeface="Courier New"/>
                <a:ea typeface="Monaco" charset="0"/>
                <a:cs typeface="Courier New"/>
                <a:sym typeface="Monaco" charset="0"/>
              </a:rPr>
              <a:t> A = 15213;</a:t>
            </a:r>
          </a:p>
        </p:txBody>
      </p:sp>
      <p:grpSp>
        <p:nvGrpSpPr>
          <p:cNvPr id="15" name="Group 44"/>
          <p:cNvGrpSpPr>
            <a:grpSpLocks/>
          </p:cNvGrpSpPr>
          <p:nvPr/>
        </p:nvGrpSpPr>
        <p:grpSpPr bwMode="auto">
          <a:xfrm>
            <a:off x="2273301" y="4773614"/>
            <a:ext cx="1476375" cy="1714499"/>
            <a:chOff x="0" y="0"/>
            <a:chExt cx="930" cy="1080"/>
          </a:xfrm>
        </p:grpSpPr>
        <p:grpSp>
          <p:nvGrpSpPr>
            <p:cNvPr id="16" name="Group 45"/>
            <p:cNvGrpSpPr>
              <a:grpSpLocks/>
            </p:cNvGrpSpPr>
            <p:nvPr/>
          </p:nvGrpSpPr>
          <p:grpSpPr bwMode="auto">
            <a:xfrm>
              <a:off x="144" y="265"/>
              <a:ext cx="384" cy="815"/>
              <a:chOff x="0" y="-8"/>
              <a:chExt cx="384" cy="815"/>
            </a:xfrm>
          </p:grpSpPr>
          <p:grpSp>
            <p:nvGrpSpPr>
              <p:cNvPr id="17" name="Group 46"/>
              <p:cNvGrpSpPr>
                <a:grpSpLocks/>
              </p:cNvGrpSpPr>
              <p:nvPr/>
            </p:nvGrpSpPr>
            <p:grpSpPr bwMode="auto">
              <a:xfrm>
                <a:off x="0" y="-8"/>
                <a:ext cx="384" cy="239"/>
                <a:chOff x="0" y="-8"/>
                <a:chExt cx="384" cy="239"/>
              </a:xfrm>
            </p:grpSpPr>
            <p:sp>
              <p:nvSpPr>
                <p:cNvPr id="53366" name="Rectangle 4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67" name="Rectangle 48"/>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93</a:t>
                  </a:r>
                </a:p>
              </p:txBody>
            </p:sp>
          </p:grpSp>
          <p:grpSp>
            <p:nvGrpSpPr>
              <p:cNvPr id="18" name="Group 49"/>
              <p:cNvGrpSpPr>
                <a:grpSpLocks/>
              </p:cNvGrpSpPr>
              <p:nvPr/>
            </p:nvGrpSpPr>
            <p:grpSpPr bwMode="auto">
              <a:xfrm>
                <a:off x="0" y="184"/>
                <a:ext cx="384" cy="239"/>
                <a:chOff x="0" y="-8"/>
                <a:chExt cx="384" cy="239"/>
              </a:xfrm>
            </p:grpSpPr>
            <p:sp>
              <p:nvSpPr>
                <p:cNvPr id="53364" name="Rectangle 5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65" name="Rectangle 51"/>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C4</a:t>
                  </a:r>
                </a:p>
              </p:txBody>
            </p:sp>
          </p:grpSp>
          <p:grpSp>
            <p:nvGrpSpPr>
              <p:cNvPr id="19" name="Group 52"/>
              <p:cNvGrpSpPr>
                <a:grpSpLocks/>
              </p:cNvGrpSpPr>
              <p:nvPr/>
            </p:nvGrpSpPr>
            <p:grpSpPr bwMode="auto">
              <a:xfrm>
                <a:off x="0" y="376"/>
                <a:ext cx="384" cy="239"/>
                <a:chOff x="0" y="-8"/>
                <a:chExt cx="384" cy="239"/>
              </a:xfrm>
            </p:grpSpPr>
            <p:sp>
              <p:nvSpPr>
                <p:cNvPr id="53362" name="Rectangle 53"/>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63" name="Rectangle 54"/>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FF</a:t>
                  </a:r>
                </a:p>
              </p:txBody>
            </p:sp>
          </p:grpSp>
          <p:grpSp>
            <p:nvGrpSpPr>
              <p:cNvPr id="20" name="Group 55"/>
              <p:cNvGrpSpPr>
                <a:grpSpLocks/>
              </p:cNvGrpSpPr>
              <p:nvPr/>
            </p:nvGrpSpPr>
            <p:grpSpPr bwMode="auto">
              <a:xfrm>
                <a:off x="0" y="568"/>
                <a:ext cx="384" cy="239"/>
                <a:chOff x="0" y="-8"/>
                <a:chExt cx="384" cy="239"/>
              </a:xfrm>
            </p:grpSpPr>
            <p:sp>
              <p:nvSpPr>
                <p:cNvPr id="53360" name="Rectangle 56"/>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61" name="Rectangle 57"/>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FF</a:t>
                  </a:r>
                </a:p>
              </p:txBody>
            </p:sp>
          </p:grpSp>
        </p:grpSp>
        <p:sp>
          <p:nvSpPr>
            <p:cNvPr id="53355" name="Rectangle 58"/>
            <p:cNvSpPr>
              <a:spLocks/>
            </p:cNvSpPr>
            <p:nvPr/>
          </p:nvSpPr>
          <p:spPr bwMode="auto">
            <a:xfrm>
              <a:off x="0" y="0"/>
              <a:ext cx="930" cy="240"/>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b="1">
                  <a:solidFill>
                    <a:srgbClr val="000066"/>
                  </a:solidFill>
                  <a:latin typeface="Helvetica" charset="0"/>
                  <a:ea typeface="Helvetica" charset="0"/>
                  <a:cs typeface="Helvetica" charset="0"/>
                  <a:sym typeface="Helvetica" charset="0"/>
                </a:rPr>
                <a:t>IA32, x86-64</a:t>
              </a:r>
            </a:p>
          </p:txBody>
        </p:sp>
      </p:grpSp>
      <p:grpSp>
        <p:nvGrpSpPr>
          <p:cNvPr id="21" name="Group 59"/>
          <p:cNvGrpSpPr>
            <a:grpSpLocks/>
          </p:cNvGrpSpPr>
          <p:nvPr/>
        </p:nvGrpSpPr>
        <p:grpSpPr bwMode="auto">
          <a:xfrm>
            <a:off x="4178300" y="4773614"/>
            <a:ext cx="617538" cy="1714499"/>
            <a:chOff x="0" y="0"/>
            <a:chExt cx="389" cy="1080"/>
          </a:xfrm>
        </p:grpSpPr>
        <p:grpSp>
          <p:nvGrpSpPr>
            <p:cNvPr id="22" name="Group 60"/>
            <p:cNvGrpSpPr>
              <a:grpSpLocks/>
            </p:cNvGrpSpPr>
            <p:nvPr/>
          </p:nvGrpSpPr>
          <p:grpSpPr bwMode="auto">
            <a:xfrm>
              <a:off x="0" y="265"/>
              <a:ext cx="384" cy="815"/>
              <a:chOff x="0" y="-8"/>
              <a:chExt cx="384" cy="815"/>
            </a:xfrm>
          </p:grpSpPr>
          <p:grpSp>
            <p:nvGrpSpPr>
              <p:cNvPr id="23" name="Group 61"/>
              <p:cNvGrpSpPr>
                <a:grpSpLocks/>
              </p:cNvGrpSpPr>
              <p:nvPr/>
            </p:nvGrpSpPr>
            <p:grpSpPr bwMode="auto">
              <a:xfrm>
                <a:off x="0" y="376"/>
                <a:ext cx="384" cy="239"/>
                <a:chOff x="0" y="-8"/>
                <a:chExt cx="384" cy="239"/>
              </a:xfrm>
            </p:grpSpPr>
            <p:sp>
              <p:nvSpPr>
                <p:cNvPr id="53352" name="Rectangle 62"/>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53" name="Rectangle 63"/>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C4</a:t>
                  </a:r>
                </a:p>
              </p:txBody>
            </p:sp>
          </p:grpSp>
          <p:grpSp>
            <p:nvGrpSpPr>
              <p:cNvPr id="24" name="Group 64"/>
              <p:cNvGrpSpPr>
                <a:grpSpLocks/>
              </p:cNvGrpSpPr>
              <p:nvPr/>
            </p:nvGrpSpPr>
            <p:grpSpPr bwMode="auto">
              <a:xfrm>
                <a:off x="0" y="568"/>
                <a:ext cx="384" cy="239"/>
                <a:chOff x="0" y="-8"/>
                <a:chExt cx="384" cy="239"/>
              </a:xfrm>
            </p:grpSpPr>
            <p:sp>
              <p:nvSpPr>
                <p:cNvPr id="53350" name="Rectangle 6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51" name="Rectangle 66"/>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93</a:t>
                  </a:r>
                </a:p>
              </p:txBody>
            </p:sp>
          </p:grpSp>
          <p:grpSp>
            <p:nvGrpSpPr>
              <p:cNvPr id="25" name="Group 67"/>
              <p:cNvGrpSpPr>
                <a:grpSpLocks/>
              </p:cNvGrpSpPr>
              <p:nvPr/>
            </p:nvGrpSpPr>
            <p:grpSpPr bwMode="auto">
              <a:xfrm>
                <a:off x="0" y="-8"/>
                <a:ext cx="384" cy="239"/>
                <a:chOff x="0" y="-8"/>
                <a:chExt cx="384" cy="239"/>
              </a:xfrm>
            </p:grpSpPr>
            <p:sp>
              <p:nvSpPr>
                <p:cNvPr id="53348" name="Rectangle 68"/>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49" name="Rectangle 69"/>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FF</a:t>
                  </a:r>
                </a:p>
              </p:txBody>
            </p:sp>
          </p:grpSp>
          <p:grpSp>
            <p:nvGrpSpPr>
              <p:cNvPr id="26" name="Group 70"/>
              <p:cNvGrpSpPr>
                <a:grpSpLocks/>
              </p:cNvGrpSpPr>
              <p:nvPr/>
            </p:nvGrpSpPr>
            <p:grpSpPr bwMode="auto">
              <a:xfrm>
                <a:off x="0" y="184"/>
                <a:ext cx="384" cy="239"/>
                <a:chOff x="0" y="-8"/>
                <a:chExt cx="384" cy="239"/>
              </a:xfrm>
            </p:grpSpPr>
            <p:sp>
              <p:nvSpPr>
                <p:cNvPr id="53346" name="Rectangle 71"/>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47" name="Rectangle 72"/>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FF</a:t>
                  </a:r>
                </a:p>
              </p:txBody>
            </p:sp>
          </p:grpSp>
        </p:grpSp>
        <p:sp>
          <p:nvSpPr>
            <p:cNvPr id="53341" name="Rectangle 73"/>
            <p:cNvSpPr>
              <a:spLocks/>
            </p:cNvSpPr>
            <p:nvPr/>
          </p:nvSpPr>
          <p:spPr bwMode="auto">
            <a:xfrm>
              <a:off x="20" y="0"/>
              <a:ext cx="369" cy="24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Sun</a:t>
              </a:r>
            </a:p>
          </p:txBody>
        </p:sp>
      </p:grpSp>
      <p:grpSp>
        <p:nvGrpSpPr>
          <p:cNvPr id="27" name="Group 74"/>
          <p:cNvGrpSpPr>
            <a:grpSpLocks/>
          </p:cNvGrpSpPr>
          <p:nvPr/>
        </p:nvGrpSpPr>
        <p:grpSpPr bwMode="auto">
          <a:xfrm>
            <a:off x="3111500" y="5384800"/>
            <a:ext cx="1066800" cy="914400"/>
            <a:chOff x="0" y="0"/>
            <a:chExt cx="672" cy="576"/>
          </a:xfrm>
        </p:grpSpPr>
        <p:sp>
          <p:nvSpPr>
            <p:cNvPr id="53336" name="Line 75"/>
            <p:cNvSpPr>
              <a:spLocks noChangeShapeType="1"/>
            </p:cNvSpPr>
            <p:nvPr/>
          </p:nvSpPr>
          <p:spPr bwMode="auto">
            <a:xfrm>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37" name="Line 76"/>
            <p:cNvSpPr>
              <a:spLocks noChangeShapeType="1"/>
            </p:cNvSpPr>
            <p:nvPr/>
          </p:nvSpPr>
          <p:spPr bwMode="auto">
            <a:xfrm>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38" name="Line 77"/>
            <p:cNvSpPr>
              <a:spLocks noChangeShapeType="1"/>
            </p:cNvSpPr>
            <p:nvPr/>
          </p:nvSpPr>
          <p:spPr bwMode="auto">
            <a:xfrm rot="10800000" flipH="1">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39" name="Line 78"/>
            <p:cNvSpPr>
              <a:spLocks noChangeShapeType="1"/>
            </p:cNvSpPr>
            <p:nvPr/>
          </p:nvSpPr>
          <p:spPr bwMode="auto">
            <a:xfrm rot="10800000" flipH="1">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sp>
        <p:nvSpPr>
          <p:cNvPr id="53264" name="Rectangle 79"/>
          <p:cNvSpPr>
            <a:spLocks/>
          </p:cNvSpPr>
          <p:nvPr/>
        </p:nvSpPr>
        <p:spPr bwMode="auto">
          <a:xfrm>
            <a:off x="5334001" y="6030914"/>
            <a:ext cx="3872001" cy="379591"/>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b="1" dirty="0">
                <a:solidFill>
                  <a:srgbClr val="000066"/>
                </a:solidFill>
                <a:latin typeface="Helvetica" charset="0"/>
                <a:ea typeface="Helvetica" charset="0"/>
                <a:cs typeface="Helvetica" charset="0"/>
                <a:sym typeface="Helvetica" charset="0"/>
              </a:rPr>
              <a:t>Two’s complement representation</a:t>
            </a:r>
          </a:p>
        </p:txBody>
      </p:sp>
      <p:sp>
        <p:nvSpPr>
          <p:cNvPr id="53265" name="Line 80"/>
          <p:cNvSpPr>
            <a:spLocks noChangeShapeType="1"/>
          </p:cNvSpPr>
          <p:nvPr/>
        </p:nvSpPr>
        <p:spPr bwMode="auto">
          <a:xfrm rot="10800000">
            <a:off x="4876800" y="5638800"/>
            <a:ext cx="914400" cy="381000"/>
          </a:xfrm>
          <a:prstGeom prst="line">
            <a:avLst/>
          </a:prstGeom>
          <a:noFill/>
          <a:ln w="25400">
            <a:solidFill>
              <a:srgbClr val="000066"/>
            </a:solidFill>
            <a:round/>
            <a:headEn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66" name="Rectangle 81"/>
          <p:cNvSpPr>
            <a:spLocks/>
          </p:cNvSpPr>
          <p:nvPr/>
        </p:nvSpPr>
        <p:spPr bwMode="auto">
          <a:xfrm>
            <a:off x="1879600" y="4318000"/>
            <a:ext cx="3048000" cy="457200"/>
          </a:xfrm>
          <a:prstGeom prst="rect">
            <a:avLst/>
          </a:prstGeom>
          <a:noFill/>
          <a:ln w="12700">
            <a:noFill/>
            <a:miter lim="800000"/>
            <a:headEnd/>
            <a:tailEnd/>
          </a:ln>
        </p:spPr>
        <p:txBody>
          <a:bodyPr lIns="0" tIns="0" rIns="0" bIns="0">
            <a:prstTxWarp prst="textNoShape">
              <a:avLst/>
            </a:prstTxWarp>
          </a:bodyPr>
          <a:lstStyle/>
          <a:p>
            <a:pPr fontAlgn="base">
              <a:spcBef>
                <a:spcPct val="0"/>
              </a:spcBef>
              <a:spcAft>
                <a:spcPct val="0"/>
              </a:spcAft>
            </a:pPr>
            <a:r>
              <a:rPr lang="en-US" sz="2400" b="1">
                <a:solidFill>
                  <a:srgbClr val="000000"/>
                </a:solidFill>
                <a:latin typeface="Courier New"/>
                <a:ea typeface="Monaco" charset="0"/>
                <a:cs typeface="Courier New"/>
                <a:sym typeface="Monaco" charset="0"/>
              </a:rPr>
              <a:t>int B = -15213;</a:t>
            </a:r>
          </a:p>
        </p:txBody>
      </p:sp>
      <p:sp>
        <p:nvSpPr>
          <p:cNvPr id="53267" name="Rectangle 82"/>
          <p:cNvSpPr>
            <a:spLocks/>
          </p:cNvSpPr>
          <p:nvPr/>
        </p:nvSpPr>
        <p:spPr bwMode="auto">
          <a:xfrm>
            <a:off x="5676900" y="1866900"/>
            <a:ext cx="3733800" cy="457200"/>
          </a:xfrm>
          <a:prstGeom prst="rect">
            <a:avLst/>
          </a:prstGeom>
          <a:noFill/>
          <a:ln w="12700">
            <a:noFill/>
            <a:miter lim="800000"/>
            <a:headEnd/>
            <a:tailEnd/>
          </a:ln>
        </p:spPr>
        <p:txBody>
          <a:bodyPr lIns="0" tIns="0" rIns="0" bIns="0">
            <a:prstTxWarp prst="textNoShape">
              <a:avLst/>
            </a:prstTxWarp>
          </a:bodyPr>
          <a:lstStyle/>
          <a:p>
            <a:pPr fontAlgn="base">
              <a:spcBef>
                <a:spcPct val="0"/>
              </a:spcBef>
              <a:spcAft>
                <a:spcPct val="0"/>
              </a:spcAft>
            </a:pPr>
            <a:r>
              <a:rPr lang="en-US" sz="2400" b="1">
                <a:solidFill>
                  <a:srgbClr val="000000"/>
                </a:solidFill>
                <a:latin typeface="Courier New"/>
                <a:ea typeface="Monaco" charset="0"/>
                <a:cs typeface="Courier New"/>
                <a:sym typeface="Monaco" charset="0"/>
              </a:rPr>
              <a:t>long int C = 15213;</a:t>
            </a:r>
          </a:p>
        </p:txBody>
      </p:sp>
      <p:grpSp>
        <p:nvGrpSpPr>
          <p:cNvPr id="28" name="Group 83"/>
          <p:cNvGrpSpPr>
            <a:grpSpLocks/>
          </p:cNvGrpSpPr>
          <p:nvPr/>
        </p:nvGrpSpPr>
        <p:grpSpPr bwMode="auto">
          <a:xfrm>
            <a:off x="7861300" y="4038601"/>
            <a:ext cx="609600" cy="1293813"/>
            <a:chOff x="0" y="-8"/>
            <a:chExt cx="384" cy="815"/>
          </a:xfrm>
        </p:grpSpPr>
        <p:grpSp>
          <p:nvGrpSpPr>
            <p:cNvPr id="29" name="Group 84"/>
            <p:cNvGrpSpPr>
              <a:grpSpLocks/>
            </p:cNvGrpSpPr>
            <p:nvPr/>
          </p:nvGrpSpPr>
          <p:grpSpPr bwMode="auto">
            <a:xfrm>
              <a:off x="0" y="-8"/>
              <a:ext cx="384" cy="239"/>
              <a:chOff x="0" y="-8"/>
              <a:chExt cx="384" cy="239"/>
            </a:xfrm>
          </p:grpSpPr>
          <p:sp>
            <p:nvSpPr>
              <p:cNvPr id="53334" name="Rectangle 8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35" name="Rectangle 86"/>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30" name="Group 87"/>
            <p:cNvGrpSpPr>
              <a:grpSpLocks/>
            </p:cNvGrpSpPr>
            <p:nvPr/>
          </p:nvGrpSpPr>
          <p:grpSpPr bwMode="auto">
            <a:xfrm>
              <a:off x="0" y="184"/>
              <a:ext cx="384" cy="239"/>
              <a:chOff x="0" y="-8"/>
              <a:chExt cx="384" cy="239"/>
            </a:xfrm>
          </p:grpSpPr>
          <p:sp>
            <p:nvSpPr>
              <p:cNvPr id="53332" name="Rectangle 88"/>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33" name="Rectangle 89"/>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31" name="Group 90"/>
            <p:cNvGrpSpPr>
              <a:grpSpLocks/>
            </p:cNvGrpSpPr>
            <p:nvPr/>
          </p:nvGrpSpPr>
          <p:grpSpPr bwMode="auto">
            <a:xfrm>
              <a:off x="0" y="376"/>
              <a:ext cx="384" cy="239"/>
              <a:chOff x="0" y="-8"/>
              <a:chExt cx="384" cy="239"/>
            </a:xfrm>
          </p:grpSpPr>
          <p:sp>
            <p:nvSpPr>
              <p:cNvPr id="53330" name="Rectangle 91"/>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31" name="Rectangle 92"/>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53312" name="Group 93"/>
            <p:cNvGrpSpPr>
              <a:grpSpLocks/>
            </p:cNvGrpSpPr>
            <p:nvPr/>
          </p:nvGrpSpPr>
          <p:grpSpPr bwMode="auto">
            <a:xfrm>
              <a:off x="0" y="568"/>
              <a:ext cx="384" cy="239"/>
              <a:chOff x="0" y="-8"/>
              <a:chExt cx="384" cy="239"/>
            </a:xfrm>
          </p:grpSpPr>
          <p:sp>
            <p:nvSpPr>
              <p:cNvPr id="53328" name="Rectangle 9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29" name="Rectangle 95"/>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grpSp>
        <p:nvGrpSpPr>
          <p:cNvPr id="53313" name="Group 96"/>
          <p:cNvGrpSpPr>
            <a:grpSpLocks/>
          </p:cNvGrpSpPr>
          <p:nvPr/>
        </p:nvGrpSpPr>
        <p:grpSpPr bwMode="auto">
          <a:xfrm>
            <a:off x="7631114" y="2398714"/>
            <a:ext cx="866775" cy="1714499"/>
            <a:chOff x="0" y="0"/>
            <a:chExt cx="545" cy="1080"/>
          </a:xfrm>
        </p:grpSpPr>
        <p:grpSp>
          <p:nvGrpSpPr>
            <p:cNvPr id="53314" name="Group 97"/>
            <p:cNvGrpSpPr>
              <a:grpSpLocks/>
            </p:cNvGrpSpPr>
            <p:nvPr/>
          </p:nvGrpSpPr>
          <p:grpSpPr bwMode="auto">
            <a:xfrm>
              <a:off x="144" y="265"/>
              <a:ext cx="384" cy="815"/>
              <a:chOff x="0" y="-8"/>
              <a:chExt cx="384" cy="815"/>
            </a:xfrm>
          </p:grpSpPr>
          <p:grpSp>
            <p:nvGrpSpPr>
              <p:cNvPr id="53315" name="Group 98"/>
              <p:cNvGrpSpPr>
                <a:grpSpLocks/>
              </p:cNvGrpSpPr>
              <p:nvPr/>
            </p:nvGrpSpPr>
            <p:grpSpPr bwMode="auto">
              <a:xfrm>
                <a:off x="0" y="-8"/>
                <a:ext cx="384" cy="239"/>
                <a:chOff x="0" y="-8"/>
                <a:chExt cx="384" cy="239"/>
              </a:xfrm>
            </p:grpSpPr>
            <p:sp>
              <p:nvSpPr>
                <p:cNvPr id="53322" name="Rectangle 99"/>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23" name="Rectangle 100"/>
                <p:cNvSpPr>
                  <a:spLocks/>
                </p:cNvSpPr>
                <p:nvPr/>
              </p:nvSpPr>
              <p:spPr bwMode="auto">
                <a:xfrm>
                  <a:off x="60"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6D</a:t>
                  </a:r>
                </a:p>
              </p:txBody>
            </p:sp>
          </p:grpSp>
          <p:grpSp>
            <p:nvGrpSpPr>
              <p:cNvPr id="53324" name="Group 101"/>
              <p:cNvGrpSpPr>
                <a:grpSpLocks/>
              </p:cNvGrpSpPr>
              <p:nvPr/>
            </p:nvGrpSpPr>
            <p:grpSpPr bwMode="auto">
              <a:xfrm>
                <a:off x="0" y="184"/>
                <a:ext cx="384" cy="239"/>
                <a:chOff x="0" y="-8"/>
                <a:chExt cx="384" cy="239"/>
              </a:xfrm>
            </p:grpSpPr>
            <p:sp>
              <p:nvSpPr>
                <p:cNvPr id="53320" name="Rectangle 102"/>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21" name="Rectangle 103"/>
                <p:cNvSpPr>
                  <a:spLocks/>
                </p:cNvSpPr>
                <p:nvPr/>
              </p:nvSpPr>
              <p:spPr bwMode="auto">
                <a:xfrm>
                  <a:off x="60"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3B</a:t>
                  </a:r>
                </a:p>
              </p:txBody>
            </p:sp>
          </p:grpSp>
          <p:grpSp>
            <p:nvGrpSpPr>
              <p:cNvPr id="53325" name="Group 104"/>
              <p:cNvGrpSpPr>
                <a:grpSpLocks/>
              </p:cNvGrpSpPr>
              <p:nvPr/>
            </p:nvGrpSpPr>
            <p:grpSpPr bwMode="auto">
              <a:xfrm>
                <a:off x="0" y="376"/>
                <a:ext cx="384" cy="239"/>
                <a:chOff x="0" y="-8"/>
                <a:chExt cx="384" cy="239"/>
              </a:xfrm>
            </p:grpSpPr>
            <p:sp>
              <p:nvSpPr>
                <p:cNvPr id="53318" name="Rectangle 10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19" name="Rectangle 106"/>
                <p:cNvSpPr>
                  <a:spLocks/>
                </p:cNvSpPr>
                <p:nvPr/>
              </p:nvSpPr>
              <p:spPr bwMode="auto">
                <a:xfrm>
                  <a:off x="60"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53326" name="Group 107"/>
              <p:cNvGrpSpPr>
                <a:grpSpLocks/>
              </p:cNvGrpSpPr>
              <p:nvPr/>
            </p:nvGrpSpPr>
            <p:grpSpPr bwMode="auto">
              <a:xfrm>
                <a:off x="0" y="568"/>
                <a:ext cx="384" cy="239"/>
                <a:chOff x="0" y="-8"/>
                <a:chExt cx="384" cy="239"/>
              </a:xfrm>
            </p:grpSpPr>
            <p:sp>
              <p:nvSpPr>
                <p:cNvPr id="53316" name="Rectangle 108"/>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17" name="Rectangle 109"/>
                <p:cNvSpPr>
                  <a:spLocks/>
                </p:cNvSpPr>
                <p:nvPr/>
              </p:nvSpPr>
              <p:spPr bwMode="auto">
                <a:xfrm>
                  <a:off x="60"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sp>
          <p:nvSpPr>
            <p:cNvPr id="53311" name="Rectangle 110"/>
            <p:cNvSpPr>
              <a:spLocks/>
            </p:cNvSpPr>
            <p:nvPr/>
          </p:nvSpPr>
          <p:spPr bwMode="auto">
            <a:xfrm>
              <a:off x="0" y="0"/>
              <a:ext cx="545" cy="240"/>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b="1">
                  <a:solidFill>
                    <a:srgbClr val="000066"/>
                  </a:solidFill>
                  <a:latin typeface="Helvetica" charset="0"/>
                  <a:ea typeface="Helvetica" charset="0"/>
                  <a:cs typeface="Helvetica" charset="0"/>
                  <a:sym typeface="Helvetica" charset="0"/>
                </a:rPr>
                <a:t>x86-64</a:t>
              </a:r>
            </a:p>
          </p:txBody>
        </p:sp>
      </p:grpSp>
      <p:grpSp>
        <p:nvGrpSpPr>
          <p:cNvPr id="53327" name="Group 111"/>
          <p:cNvGrpSpPr>
            <a:grpSpLocks/>
          </p:cNvGrpSpPr>
          <p:nvPr/>
        </p:nvGrpSpPr>
        <p:grpSpPr bwMode="auto">
          <a:xfrm>
            <a:off x="9537700" y="2398714"/>
            <a:ext cx="617538" cy="1714499"/>
            <a:chOff x="0" y="0"/>
            <a:chExt cx="389" cy="1080"/>
          </a:xfrm>
        </p:grpSpPr>
        <p:grpSp>
          <p:nvGrpSpPr>
            <p:cNvPr id="53340" name="Group 112"/>
            <p:cNvGrpSpPr>
              <a:grpSpLocks/>
            </p:cNvGrpSpPr>
            <p:nvPr/>
          </p:nvGrpSpPr>
          <p:grpSpPr bwMode="auto">
            <a:xfrm>
              <a:off x="0" y="265"/>
              <a:ext cx="384" cy="815"/>
              <a:chOff x="0" y="-8"/>
              <a:chExt cx="384" cy="815"/>
            </a:xfrm>
          </p:grpSpPr>
          <p:grpSp>
            <p:nvGrpSpPr>
              <p:cNvPr id="53342" name="Group 113"/>
              <p:cNvGrpSpPr>
                <a:grpSpLocks/>
              </p:cNvGrpSpPr>
              <p:nvPr/>
            </p:nvGrpSpPr>
            <p:grpSpPr bwMode="auto">
              <a:xfrm>
                <a:off x="0" y="376"/>
                <a:ext cx="384" cy="239"/>
                <a:chOff x="0" y="-8"/>
                <a:chExt cx="384" cy="239"/>
              </a:xfrm>
            </p:grpSpPr>
            <p:sp>
              <p:nvSpPr>
                <p:cNvPr id="53308" name="Rectangle 11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09" name="Rectangle 115"/>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3B</a:t>
                  </a:r>
                </a:p>
              </p:txBody>
            </p:sp>
          </p:grpSp>
          <p:grpSp>
            <p:nvGrpSpPr>
              <p:cNvPr id="53343" name="Group 116"/>
              <p:cNvGrpSpPr>
                <a:grpSpLocks/>
              </p:cNvGrpSpPr>
              <p:nvPr/>
            </p:nvGrpSpPr>
            <p:grpSpPr bwMode="auto">
              <a:xfrm>
                <a:off x="0" y="568"/>
                <a:ext cx="384" cy="239"/>
                <a:chOff x="0" y="-8"/>
                <a:chExt cx="384" cy="239"/>
              </a:xfrm>
            </p:grpSpPr>
            <p:sp>
              <p:nvSpPr>
                <p:cNvPr id="53306" name="Rectangle 11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07" name="Rectangle 118"/>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6D</a:t>
                  </a:r>
                </a:p>
              </p:txBody>
            </p:sp>
          </p:grpSp>
          <p:grpSp>
            <p:nvGrpSpPr>
              <p:cNvPr id="53344" name="Group 119"/>
              <p:cNvGrpSpPr>
                <a:grpSpLocks/>
              </p:cNvGrpSpPr>
              <p:nvPr/>
            </p:nvGrpSpPr>
            <p:grpSpPr bwMode="auto">
              <a:xfrm>
                <a:off x="0" y="-8"/>
                <a:ext cx="384" cy="239"/>
                <a:chOff x="0" y="-8"/>
                <a:chExt cx="384" cy="239"/>
              </a:xfrm>
            </p:grpSpPr>
            <p:sp>
              <p:nvSpPr>
                <p:cNvPr id="53304" name="Rectangle 12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05" name="Rectangle 121"/>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53345" name="Group 122"/>
              <p:cNvGrpSpPr>
                <a:grpSpLocks/>
              </p:cNvGrpSpPr>
              <p:nvPr/>
            </p:nvGrpSpPr>
            <p:grpSpPr bwMode="auto">
              <a:xfrm>
                <a:off x="0" y="184"/>
                <a:ext cx="384" cy="239"/>
                <a:chOff x="0" y="-8"/>
                <a:chExt cx="384" cy="239"/>
              </a:xfrm>
            </p:grpSpPr>
            <p:sp>
              <p:nvSpPr>
                <p:cNvPr id="53302" name="Rectangle 123"/>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303" name="Rectangle 124"/>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sp>
          <p:nvSpPr>
            <p:cNvPr id="53297" name="Rectangle 125"/>
            <p:cNvSpPr>
              <a:spLocks/>
            </p:cNvSpPr>
            <p:nvPr/>
          </p:nvSpPr>
          <p:spPr bwMode="auto">
            <a:xfrm>
              <a:off x="20" y="0"/>
              <a:ext cx="369" cy="24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Sun</a:t>
              </a:r>
            </a:p>
          </p:txBody>
        </p:sp>
      </p:grpSp>
      <p:grpSp>
        <p:nvGrpSpPr>
          <p:cNvPr id="53354" name="Group 126"/>
          <p:cNvGrpSpPr>
            <a:grpSpLocks/>
          </p:cNvGrpSpPr>
          <p:nvPr/>
        </p:nvGrpSpPr>
        <p:grpSpPr bwMode="auto">
          <a:xfrm>
            <a:off x="8470900" y="3009900"/>
            <a:ext cx="1066800" cy="914400"/>
            <a:chOff x="0" y="0"/>
            <a:chExt cx="672" cy="576"/>
          </a:xfrm>
        </p:grpSpPr>
        <p:sp>
          <p:nvSpPr>
            <p:cNvPr id="53292" name="Line 127"/>
            <p:cNvSpPr>
              <a:spLocks noChangeShapeType="1"/>
            </p:cNvSpPr>
            <p:nvPr/>
          </p:nvSpPr>
          <p:spPr bwMode="auto">
            <a:xfrm>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93" name="Line 128"/>
            <p:cNvSpPr>
              <a:spLocks noChangeShapeType="1"/>
            </p:cNvSpPr>
            <p:nvPr/>
          </p:nvSpPr>
          <p:spPr bwMode="auto">
            <a:xfrm>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94" name="Line 129"/>
            <p:cNvSpPr>
              <a:spLocks noChangeShapeType="1"/>
            </p:cNvSpPr>
            <p:nvPr/>
          </p:nvSpPr>
          <p:spPr bwMode="auto">
            <a:xfrm rot="10800000" flipH="1">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95" name="Line 130"/>
            <p:cNvSpPr>
              <a:spLocks noChangeShapeType="1"/>
            </p:cNvSpPr>
            <p:nvPr/>
          </p:nvSpPr>
          <p:spPr bwMode="auto">
            <a:xfrm rot="10800000" flipH="1">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grpSp>
        <p:nvGrpSpPr>
          <p:cNvPr id="53356" name="Group 131"/>
          <p:cNvGrpSpPr>
            <a:grpSpLocks/>
          </p:cNvGrpSpPr>
          <p:nvPr/>
        </p:nvGrpSpPr>
        <p:grpSpPr bwMode="auto">
          <a:xfrm>
            <a:off x="5956300" y="2398714"/>
            <a:ext cx="838200" cy="1714499"/>
            <a:chOff x="0" y="0"/>
            <a:chExt cx="528" cy="1080"/>
          </a:xfrm>
        </p:grpSpPr>
        <p:grpSp>
          <p:nvGrpSpPr>
            <p:cNvPr id="53357" name="Group 132"/>
            <p:cNvGrpSpPr>
              <a:grpSpLocks/>
            </p:cNvGrpSpPr>
            <p:nvPr/>
          </p:nvGrpSpPr>
          <p:grpSpPr bwMode="auto">
            <a:xfrm>
              <a:off x="144" y="265"/>
              <a:ext cx="384" cy="815"/>
              <a:chOff x="0" y="-8"/>
              <a:chExt cx="384" cy="815"/>
            </a:xfrm>
          </p:grpSpPr>
          <p:grpSp>
            <p:nvGrpSpPr>
              <p:cNvPr id="53358" name="Group 133"/>
              <p:cNvGrpSpPr>
                <a:grpSpLocks/>
              </p:cNvGrpSpPr>
              <p:nvPr/>
            </p:nvGrpSpPr>
            <p:grpSpPr bwMode="auto">
              <a:xfrm>
                <a:off x="0" y="-8"/>
                <a:ext cx="384" cy="239"/>
                <a:chOff x="0" y="-8"/>
                <a:chExt cx="384" cy="239"/>
              </a:xfrm>
            </p:grpSpPr>
            <p:sp>
              <p:nvSpPr>
                <p:cNvPr id="53290" name="Rectangle 13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91" name="Rectangle 135"/>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6D</a:t>
                  </a:r>
                </a:p>
              </p:txBody>
            </p:sp>
          </p:grpSp>
          <p:grpSp>
            <p:nvGrpSpPr>
              <p:cNvPr id="53359" name="Group 136"/>
              <p:cNvGrpSpPr>
                <a:grpSpLocks/>
              </p:cNvGrpSpPr>
              <p:nvPr/>
            </p:nvGrpSpPr>
            <p:grpSpPr bwMode="auto">
              <a:xfrm>
                <a:off x="0" y="184"/>
                <a:ext cx="384" cy="239"/>
                <a:chOff x="0" y="-8"/>
                <a:chExt cx="384" cy="239"/>
              </a:xfrm>
            </p:grpSpPr>
            <p:sp>
              <p:nvSpPr>
                <p:cNvPr id="53288" name="Rectangle 13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89" name="Rectangle 138"/>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3B</a:t>
                  </a:r>
                </a:p>
              </p:txBody>
            </p:sp>
          </p:grpSp>
          <p:grpSp>
            <p:nvGrpSpPr>
              <p:cNvPr id="53372" name="Group 139"/>
              <p:cNvGrpSpPr>
                <a:grpSpLocks/>
              </p:cNvGrpSpPr>
              <p:nvPr/>
            </p:nvGrpSpPr>
            <p:grpSpPr bwMode="auto">
              <a:xfrm>
                <a:off x="0" y="376"/>
                <a:ext cx="384" cy="239"/>
                <a:chOff x="0" y="-8"/>
                <a:chExt cx="384" cy="239"/>
              </a:xfrm>
            </p:grpSpPr>
            <p:sp>
              <p:nvSpPr>
                <p:cNvPr id="53286" name="Rectangle 14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87" name="Rectangle 141"/>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nvGrpSpPr>
              <p:cNvPr id="53374" name="Group 142"/>
              <p:cNvGrpSpPr>
                <a:grpSpLocks/>
              </p:cNvGrpSpPr>
              <p:nvPr/>
            </p:nvGrpSpPr>
            <p:grpSpPr bwMode="auto">
              <a:xfrm>
                <a:off x="0" y="568"/>
                <a:ext cx="384" cy="239"/>
                <a:chOff x="0" y="-8"/>
                <a:chExt cx="384" cy="239"/>
              </a:xfrm>
            </p:grpSpPr>
            <p:sp>
              <p:nvSpPr>
                <p:cNvPr id="53284" name="Rectangle 143"/>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85" name="Rectangle 144"/>
                <p:cNvSpPr>
                  <a:spLocks/>
                </p:cNvSpPr>
                <p:nvPr/>
              </p:nvSpPr>
              <p:spPr bwMode="auto">
                <a:xfrm>
                  <a:off x="59"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fontAlgn="base">
                    <a:spcBef>
                      <a:spcPct val="0"/>
                    </a:spcBef>
                    <a:spcAft>
                      <a:spcPct val="0"/>
                    </a:spcAft>
                  </a:pPr>
                  <a:r>
                    <a:rPr lang="en-US">
                      <a:solidFill>
                        <a:srgbClr val="000066"/>
                      </a:solidFill>
                      <a:latin typeface="Courier New Bold" charset="0"/>
                      <a:ea typeface="Courier New Bold" charset="0"/>
                      <a:cs typeface="Courier New Bold" charset="0"/>
                      <a:sym typeface="Courier New Bold" charset="0"/>
                    </a:rPr>
                    <a:t>00</a:t>
                  </a:r>
                </a:p>
              </p:txBody>
            </p:sp>
          </p:grpSp>
        </p:grpSp>
        <p:sp>
          <p:nvSpPr>
            <p:cNvPr id="53279" name="Rectangle 145"/>
            <p:cNvSpPr>
              <a:spLocks/>
            </p:cNvSpPr>
            <p:nvPr/>
          </p:nvSpPr>
          <p:spPr bwMode="auto">
            <a:xfrm>
              <a:off x="0" y="0"/>
              <a:ext cx="401" cy="240"/>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b="1">
                  <a:solidFill>
                    <a:srgbClr val="000066"/>
                  </a:solidFill>
                  <a:latin typeface="Helvetica" charset="0"/>
                  <a:ea typeface="Helvetica" charset="0"/>
                  <a:cs typeface="Helvetica" charset="0"/>
                  <a:sym typeface="Helvetica" charset="0"/>
                </a:rPr>
                <a:t>IA32</a:t>
              </a:r>
            </a:p>
          </p:txBody>
        </p:sp>
      </p:grpSp>
      <p:grpSp>
        <p:nvGrpSpPr>
          <p:cNvPr id="53375" name="Group 146"/>
          <p:cNvGrpSpPr>
            <a:grpSpLocks/>
          </p:cNvGrpSpPr>
          <p:nvPr/>
        </p:nvGrpSpPr>
        <p:grpSpPr bwMode="auto">
          <a:xfrm>
            <a:off x="6794500" y="3009900"/>
            <a:ext cx="1066800" cy="915988"/>
            <a:chOff x="0" y="0"/>
            <a:chExt cx="672" cy="577"/>
          </a:xfrm>
        </p:grpSpPr>
        <p:sp>
          <p:nvSpPr>
            <p:cNvPr id="53274" name="Line 147"/>
            <p:cNvSpPr>
              <a:spLocks noChangeShapeType="1"/>
            </p:cNvSpPr>
            <p:nvPr/>
          </p:nvSpPr>
          <p:spPr bwMode="auto">
            <a:xfrm>
              <a:off x="0" y="576"/>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75" name="Line 148"/>
            <p:cNvSpPr>
              <a:spLocks noChangeShapeType="1"/>
            </p:cNvSpPr>
            <p:nvPr/>
          </p:nvSpPr>
          <p:spPr bwMode="auto">
            <a:xfrm>
              <a:off x="0" y="192"/>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76" name="Line 149"/>
            <p:cNvSpPr>
              <a:spLocks noChangeShapeType="1"/>
            </p:cNvSpPr>
            <p:nvPr/>
          </p:nvSpPr>
          <p:spPr bwMode="auto">
            <a:xfrm rot="10800000" flipH="1">
              <a:off x="0" y="384"/>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53277" name="Line 150"/>
            <p:cNvSpPr>
              <a:spLocks noChangeShapeType="1"/>
            </p:cNvSpPr>
            <p:nvPr/>
          </p:nvSpPr>
          <p:spPr bwMode="auto">
            <a:xfrm rot="10800000" flipH="1">
              <a:off x="0" y="0"/>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128"/>
                <a:cs typeface="ヒラギノ角ゴ ProN W3" charset="-128"/>
                <a:sym typeface="Gill Sans"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33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33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Grp="1" noChangeArrowheads="1"/>
          </p:cNvSpPr>
          <p:nvPr>
            <p:ph type="title"/>
          </p:nvPr>
        </p:nvSpPr>
        <p:spPr/>
        <p:txBody>
          <a:bodyPr/>
          <a:lstStyle/>
          <a:p>
            <a:pPr marL="119063" indent="-119063" eaLnBrk="1" hangingPunct="1"/>
            <a:r>
              <a:rPr lang="en-US"/>
              <a:t>Examining Data Representations</a:t>
            </a:r>
          </a:p>
        </p:txBody>
      </p:sp>
      <p:sp>
        <p:nvSpPr>
          <p:cNvPr id="51205" name="Rectangle 4"/>
          <p:cNvSpPr>
            <a:spLocks noGrp="1" noChangeArrowheads="1"/>
          </p:cNvSpPr>
          <p:nvPr>
            <p:ph idx="1"/>
          </p:nvPr>
        </p:nvSpPr>
        <p:spPr/>
        <p:txBody>
          <a:bodyPr/>
          <a:lstStyle/>
          <a:p>
            <a:pPr eaLnBrk="1" hangingPunct="1"/>
            <a:r>
              <a:rPr lang="en-US" dirty="0"/>
              <a:t>Code to Print Byte Representation of Data</a:t>
            </a:r>
          </a:p>
          <a:p>
            <a:pPr marL="552450" lvl="1" eaLnBrk="1" hangingPunct="1"/>
            <a:r>
              <a:rPr lang="en-US" dirty="0"/>
              <a:t>Casting pointer to unsigned char * allows treatment as a byte array</a:t>
            </a:r>
          </a:p>
        </p:txBody>
      </p:sp>
      <p:sp>
        <p:nvSpPr>
          <p:cNvPr id="51206" name="Rectangle 5"/>
          <p:cNvSpPr>
            <a:spLocks/>
          </p:cNvSpPr>
          <p:nvPr/>
        </p:nvSpPr>
        <p:spPr bwMode="auto">
          <a:xfrm>
            <a:off x="6616700" y="5307013"/>
            <a:ext cx="2857500" cy="965200"/>
          </a:xfrm>
          <a:prstGeom prst="rect">
            <a:avLst/>
          </a:prstGeom>
          <a:noFill/>
          <a:ln w="25400">
            <a:noFill/>
            <a:miter lim="800000"/>
            <a:headEnd/>
            <a:tailEnd/>
          </a:ln>
        </p:spPr>
        <p:txBody>
          <a:bodyPr lIns="0" tIns="0" rIns="40639" bIns="0">
            <a:prstTxWarp prst="textNoShape">
              <a:avLst/>
            </a:prstTxWarp>
          </a:bodyPr>
          <a:lstStyle/>
          <a:p>
            <a:pPr marL="39688" fontAlgn="base">
              <a:spcBef>
                <a:spcPct val="0"/>
              </a:spcBef>
              <a:spcAft>
                <a:spcPct val="0"/>
              </a:spcAft>
              <a:tabLst>
                <a:tab pos="785813" algn="l"/>
              </a:tabLst>
            </a:pPr>
            <a:r>
              <a:rPr lang="en-US" b="1">
                <a:solidFill>
                  <a:srgbClr val="000000"/>
                </a:solidFill>
                <a:latin typeface="Helvetica" charset="0"/>
                <a:ea typeface="Helvetica" charset="0"/>
                <a:cs typeface="Helvetica" charset="0"/>
                <a:sym typeface="Helvetica" charset="0"/>
              </a:rPr>
              <a:t>Printf directives:</a:t>
            </a:r>
          </a:p>
          <a:p>
            <a:pPr marL="39688" fontAlgn="base">
              <a:spcBef>
                <a:spcPct val="0"/>
              </a:spcBef>
              <a:spcAft>
                <a:spcPct val="0"/>
              </a:spcAft>
              <a:tabLst>
                <a:tab pos="785813" algn="l"/>
              </a:tabLst>
            </a:pPr>
            <a:r>
              <a:rPr lang="en-US">
                <a:solidFill>
                  <a:srgbClr val="000000"/>
                </a:solidFill>
                <a:latin typeface="Monaco" charset="0"/>
                <a:ea typeface="Monaco" charset="0"/>
                <a:cs typeface="Monaco" charset="0"/>
                <a:sym typeface="Monaco" charset="0"/>
              </a:rPr>
              <a:t>%p</a:t>
            </a:r>
            <a:r>
              <a:rPr lang="en-US" b="1">
                <a:solidFill>
                  <a:srgbClr val="000000"/>
                </a:solidFill>
                <a:latin typeface="Helvetica" charset="0"/>
                <a:ea typeface="Helvetica" charset="0"/>
                <a:cs typeface="Helvetica" charset="0"/>
                <a:sym typeface="Helvetica" charset="0"/>
              </a:rPr>
              <a:t>:	</a:t>
            </a:r>
            <a:r>
              <a:rPr lang="en-US">
                <a:solidFill>
                  <a:srgbClr val="000000"/>
                </a:solidFill>
                <a:latin typeface="Helvetica" charset="0"/>
                <a:ea typeface="Helvetica" charset="0"/>
                <a:cs typeface="Helvetica" charset="0"/>
                <a:sym typeface="Helvetica" charset="0"/>
              </a:rPr>
              <a:t>Print pointer</a:t>
            </a:r>
            <a:endParaRPr lang="en-US" b="1">
              <a:solidFill>
                <a:srgbClr val="000000"/>
              </a:solidFill>
              <a:latin typeface="Helvetica" charset="0"/>
              <a:ea typeface="Helvetica" charset="0"/>
              <a:cs typeface="Helvetica" charset="0"/>
              <a:sym typeface="Helvetica" charset="0"/>
            </a:endParaRPr>
          </a:p>
          <a:p>
            <a:pPr marL="39688" fontAlgn="base">
              <a:spcBef>
                <a:spcPct val="0"/>
              </a:spcBef>
              <a:spcAft>
                <a:spcPct val="0"/>
              </a:spcAft>
              <a:tabLst>
                <a:tab pos="785813" algn="l"/>
              </a:tabLst>
            </a:pPr>
            <a:r>
              <a:rPr lang="en-US">
                <a:solidFill>
                  <a:srgbClr val="000000"/>
                </a:solidFill>
                <a:latin typeface="Monaco" charset="0"/>
                <a:ea typeface="Monaco" charset="0"/>
                <a:cs typeface="Monaco" charset="0"/>
                <a:sym typeface="Monaco" charset="0"/>
              </a:rPr>
              <a:t>%x</a:t>
            </a:r>
            <a:r>
              <a:rPr lang="en-US" b="1">
                <a:solidFill>
                  <a:srgbClr val="000000"/>
                </a:solidFill>
                <a:latin typeface="Helvetica" charset="0"/>
                <a:ea typeface="Helvetica" charset="0"/>
                <a:cs typeface="Helvetica" charset="0"/>
                <a:sym typeface="Helvetica" charset="0"/>
              </a:rPr>
              <a:t>:	</a:t>
            </a:r>
            <a:r>
              <a:rPr lang="en-US">
                <a:solidFill>
                  <a:srgbClr val="000000"/>
                </a:solidFill>
                <a:latin typeface="Helvetica" charset="0"/>
                <a:ea typeface="Helvetica" charset="0"/>
                <a:cs typeface="Helvetica" charset="0"/>
                <a:sym typeface="Helvetica" charset="0"/>
              </a:rPr>
              <a:t>Print Hexadecimal</a:t>
            </a:r>
          </a:p>
        </p:txBody>
      </p:sp>
      <p:sp>
        <p:nvSpPr>
          <p:cNvPr id="16390" name="Rectangle 6"/>
          <p:cNvSpPr>
            <a:spLocks/>
          </p:cNvSpPr>
          <p:nvPr/>
        </p:nvSpPr>
        <p:spPr bwMode="auto">
          <a:xfrm>
            <a:off x="2717800" y="2362200"/>
            <a:ext cx="6743700" cy="2641600"/>
          </a:xfrm>
          <a:prstGeom prst="rect">
            <a:avLst/>
          </a:prstGeom>
          <a:solidFill>
            <a:srgbClr val="FFFF99"/>
          </a:solidFill>
          <a:ln w="12700" cap="flat">
            <a:solidFill>
              <a:schemeClr val="tx1"/>
            </a:solidFill>
            <a:prstDash val="solid"/>
            <a:miter lim="800000"/>
            <a:headEnd type="none" w="med" len="med"/>
            <a:tailEnd type="none" w="med" len="med"/>
          </a:ln>
          <a:effectLst>
            <a:outerShdw blurRad="127000" dist="76199" dir="2700000" algn="ctr" rotWithShape="0">
              <a:srgbClr val="000000">
                <a:alpha val="75000"/>
              </a:srgbClr>
            </a:outerShdw>
          </a:effectLst>
        </p:spPr>
        <p:txBody>
          <a:bodyPr lIns="50800" tIns="50800" bIns="50800">
            <a:prstTxWarp prst="textNoShape">
              <a:avLst/>
            </a:prstTxWarp>
          </a:bodyPr>
          <a:lstStyle/>
          <a:p>
            <a:pPr fontAlgn="base">
              <a:spcBef>
                <a:spcPct val="0"/>
              </a:spcBef>
              <a:spcAft>
                <a:spcPct val="0"/>
              </a:spcAft>
              <a:defRPr/>
            </a:pPr>
            <a:r>
              <a:rPr lang="en-US" sz="1600" b="1" dirty="0" err="1">
                <a:solidFill>
                  <a:srgbClr val="000000"/>
                </a:solidFill>
                <a:latin typeface="Courier New"/>
                <a:ea typeface="Monaco" charset="0"/>
                <a:cs typeface="Courier New"/>
                <a:sym typeface="Monaco" charset="0"/>
              </a:rPr>
              <a:t>typedef</a:t>
            </a:r>
            <a:r>
              <a:rPr lang="en-US" sz="1600" b="1" dirty="0">
                <a:solidFill>
                  <a:srgbClr val="000000"/>
                </a:solidFill>
                <a:latin typeface="Courier New"/>
                <a:ea typeface="Monaco" charset="0"/>
                <a:cs typeface="Courier New"/>
                <a:sym typeface="Monaco" charset="0"/>
              </a:rPr>
              <a:t> unsigned char *pointer;</a:t>
            </a:r>
          </a:p>
          <a:p>
            <a:pPr fontAlgn="base">
              <a:spcBef>
                <a:spcPct val="0"/>
              </a:spcBef>
              <a:spcAft>
                <a:spcPct val="0"/>
              </a:spcAft>
              <a:defRPr/>
            </a:pPr>
            <a:endParaRPr lang="en-US" sz="1600" b="1" dirty="0">
              <a:solidFill>
                <a:srgbClr val="000000"/>
              </a:solidFill>
              <a:latin typeface="Courier New"/>
              <a:ea typeface="Monaco" charset="0"/>
              <a:cs typeface="Courier New"/>
              <a:sym typeface="Monaco" charset="0"/>
            </a:endParaRPr>
          </a:p>
          <a:p>
            <a:pPr fontAlgn="base">
              <a:spcBef>
                <a:spcPct val="0"/>
              </a:spcBef>
              <a:spcAft>
                <a:spcPct val="0"/>
              </a:spcAft>
              <a:defRPr/>
            </a:pPr>
            <a:r>
              <a:rPr lang="en-US" sz="1600" b="1" dirty="0">
                <a:solidFill>
                  <a:srgbClr val="000000"/>
                </a:solidFill>
                <a:latin typeface="Courier New"/>
                <a:ea typeface="Monaco" charset="0"/>
                <a:cs typeface="Courier New"/>
                <a:sym typeface="Monaco" charset="0"/>
              </a:rPr>
              <a:t>void </a:t>
            </a:r>
            <a:r>
              <a:rPr lang="en-US" sz="1600" b="1" dirty="0" err="1">
                <a:solidFill>
                  <a:srgbClr val="000000"/>
                </a:solidFill>
                <a:latin typeface="Courier New"/>
                <a:ea typeface="Monaco" charset="0"/>
                <a:cs typeface="Courier New"/>
                <a:sym typeface="Monaco" charset="0"/>
              </a:rPr>
              <a:t>show_bytes</a:t>
            </a:r>
            <a:r>
              <a:rPr lang="en-US" sz="1600" b="1" dirty="0">
                <a:solidFill>
                  <a:srgbClr val="000000"/>
                </a:solidFill>
                <a:latin typeface="Courier New"/>
                <a:ea typeface="Monaco" charset="0"/>
                <a:cs typeface="Courier New"/>
                <a:sym typeface="Monaco" charset="0"/>
              </a:rPr>
              <a:t>(pointer start, </a:t>
            </a:r>
            <a:r>
              <a:rPr lang="en-US" sz="1600" b="1" dirty="0" err="1">
                <a:solidFill>
                  <a:srgbClr val="000000"/>
                </a:solidFill>
                <a:latin typeface="Courier New"/>
                <a:ea typeface="Monaco" charset="0"/>
                <a:cs typeface="Courier New"/>
                <a:sym typeface="Monaco" charset="0"/>
              </a:rPr>
              <a:t>size_t</a:t>
            </a:r>
            <a:r>
              <a:rPr lang="en-US" sz="1600" b="1" dirty="0">
                <a:solidFill>
                  <a:srgbClr val="000000"/>
                </a:solidFill>
                <a:latin typeface="Courier New"/>
                <a:ea typeface="Monaco" charset="0"/>
                <a:cs typeface="Courier New"/>
                <a:sym typeface="Monaco" charset="0"/>
              </a:rPr>
              <a:t> </a:t>
            </a:r>
            <a:r>
              <a:rPr lang="en-US" sz="1600" b="1" dirty="0" err="1">
                <a:solidFill>
                  <a:srgbClr val="000000"/>
                </a:solidFill>
                <a:latin typeface="Courier New"/>
                <a:ea typeface="Monaco" charset="0"/>
                <a:cs typeface="Courier New"/>
                <a:sym typeface="Monaco" charset="0"/>
              </a:rPr>
              <a:t>len</a:t>
            </a:r>
            <a:r>
              <a:rPr lang="en-US" sz="1600" b="1" dirty="0">
                <a:solidFill>
                  <a:srgbClr val="000000"/>
                </a:solidFill>
                <a:latin typeface="Courier New"/>
                <a:ea typeface="Monaco" charset="0"/>
                <a:cs typeface="Courier New"/>
                <a:sym typeface="Monaco" charset="0"/>
              </a:rPr>
              <a:t>){</a:t>
            </a:r>
          </a:p>
          <a:p>
            <a:pPr fontAlgn="base">
              <a:spcBef>
                <a:spcPct val="0"/>
              </a:spcBef>
              <a:spcAft>
                <a:spcPct val="0"/>
              </a:spcAft>
              <a:defRPr/>
            </a:pPr>
            <a:r>
              <a:rPr lang="en-US" sz="1600" b="1" dirty="0">
                <a:solidFill>
                  <a:srgbClr val="000000"/>
                </a:solidFill>
                <a:latin typeface="Courier New"/>
                <a:ea typeface="Monaco" charset="0"/>
                <a:cs typeface="Courier New"/>
                <a:sym typeface="Monaco" charset="0"/>
              </a:rPr>
              <a:t>  </a:t>
            </a:r>
            <a:r>
              <a:rPr lang="en-US" sz="1600" b="1">
                <a:solidFill>
                  <a:srgbClr val="000000"/>
                </a:solidFill>
                <a:latin typeface="Courier New"/>
                <a:ea typeface="Monaco" charset="0"/>
                <a:cs typeface="Courier New"/>
                <a:sym typeface="Monaco" charset="0"/>
              </a:rPr>
              <a:t>size_t </a:t>
            </a:r>
            <a:r>
              <a:rPr lang="en-US" sz="1600" b="1" dirty="0" err="1">
                <a:solidFill>
                  <a:srgbClr val="000000"/>
                </a:solidFill>
                <a:latin typeface="Courier New"/>
                <a:ea typeface="Monaco" charset="0"/>
                <a:cs typeface="Courier New"/>
                <a:sym typeface="Monaco" charset="0"/>
              </a:rPr>
              <a:t>i</a:t>
            </a:r>
            <a:r>
              <a:rPr lang="en-US" sz="1600" b="1" dirty="0">
                <a:solidFill>
                  <a:srgbClr val="000000"/>
                </a:solidFill>
                <a:latin typeface="Courier New"/>
                <a:ea typeface="Monaco" charset="0"/>
                <a:cs typeface="Courier New"/>
                <a:sym typeface="Monaco" charset="0"/>
              </a:rPr>
              <a:t>;</a:t>
            </a:r>
          </a:p>
          <a:p>
            <a:pPr fontAlgn="base">
              <a:spcBef>
                <a:spcPct val="0"/>
              </a:spcBef>
              <a:spcAft>
                <a:spcPct val="0"/>
              </a:spcAft>
              <a:defRPr/>
            </a:pPr>
            <a:r>
              <a:rPr lang="en-US" sz="1600" b="1" dirty="0">
                <a:solidFill>
                  <a:srgbClr val="000000"/>
                </a:solidFill>
                <a:latin typeface="Courier New"/>
                <a:ea typeface="Monaco" charset="0"/>
                <a:cs typeface="Courier New"/>
                <a:sym typeface="Monaco" charset="0"/>
              </a:rPr>
              <a:t>  for (</a:t>
            </a:r>
            <a:r>
              <a:rPr lang="en-US" sz="1600" b="1" dirty="0" err="1">
                <a:solidFill>
                  <a:srgbClr val="000000"/>
                </a:solidFill>
                <a:latin typeface="Courier New"/>
                <a:ea typeface="Monaco" charset="0"/>
                <a:cs typeface="Courier New"/>
                <a:sym typeface="Monaco" charset="0"/>
              </a:rPr>
              <a:t>i</a:t>
            </a:r>
            <a:r>
              <a:rPr lang="en-US" sz="1600" b="1" dirty="0">
                <a:solidFill>
                  <a:srgbClr val="000000"/>
                </a:solidFill>
                <a:latin typeface="Courier New"/>
                <a:ea typeface="Monaco" charset="0"/>
                <a:cs typeface="Courier New"/>
                <a:sym typeface="Monaco" charset="0"/>
              </a:rPr>
              <a:t> = 0; </a:t>
            </a:r>
            <a:r>
              <a:rPr lang="en-US" sz="1600" b="1" dirty="0" err="1">
                <a:solidFill>
                  <a:srgbClr val="000000"/>
                </a:solidFill>
                <a:latin typeface="Courier New"/>
                <a:ea typeface="Monaco" charset="0"/>
                <a:cs typeface="Courier New"/>
                <a:sym typeface="Monaco" charset="0"/>
              </a:rPr>
              <a:t>i</a:t>
            </a:r>
            <a:r>
              <a:rPr lang="en-US" sz="1600" b="1" dirty="0">
                <a:solidFill>
                  <a:srgbClr val="000000"/>
                </a:solidFill>
                <a:latin typeface="Courier New"/>
                <a:ea typeface="Monaco" charset="0"/>
                <a:cs typeface="Courier New"/>
                <a:sym typeface="Monaco" charset="0"/>
              </a:rPr>
              <a:t> &lt; </a:t>
            </a:r>
            <a:r>
              <a:rPr lang="en-US" sz="1600" b="1" dirty="0" err="1">
                <a:solidFill>
                  <a:srgbClr val="000000"/>
                </a:solidFill>
                <a:latin typeface="Courier New"/>
                <a:ea typeface="Monaco" charset="0"/>
                <a:cs typeface="Courier New"/>
                <a:sym typeface="Monaco" charset="0"/>
              </a:rPr>
              <a:t>len</a:t>
            </a:r>
            <a:r>
              <a:rPr lang="en-US" sz="1600" b="1" dirty="0">
                <a:solidFill>
                  <a:srgbClr val="000000"/>
                </a:solidFill>
                <a:latin typeface="Courier New"/>
                <a:ea typeface="Monaco" charset="0"/>
                <a:cs typeface="Courier New"/>
                <a:sym typeface="Monaco" charset="0"/>
              </a:rPr>
              <a:t>; </a:t>
            </a:r>
            <a:r>
              <a:rPr lang="en-US" sz="1600" b="1" dirty="0" err="1">
                <a:solidFill>
                  <a:srgbClr val="000000"/>
                </a:solidFill>
                <a:latin typeface="Courier New"/>
                <a:ea typeface="Monaco" charset="0"/>
                <a:cs typeface="Courier New"/>
                <a:sym typeface="Monaco" charset="0"/>
              </a:rPr>
              <a:t>i</a:t>
            </a:r>
            <a:r>
              <a:rPr lang="en-US" sz="1600" b="1" dirty="0">
                <a:solidFill>
                  <a:srgbClr val="000000"/>
                </a:solidFill>
                <a:latin typeface="Courier New"/>
                <a:ea typeface="Monaco" charset="0"/>
                <a:cs typeface="Courier New"/>
                <a:sym typeface="Monaco" charset="0"/>
              </a:rPr>
              <a:t>++)</a:t>
            </a:r>
          </a:p>
          <a:p>
            <a:pPr fontAlgn="base">
              <a:spcBef>
                <a:spcPct val="0"/>
              </a:spcBef>
              <a:spcAft>
                <a:spcPct val="0"/>
              </a:spcAft>
              <a:defRPr/>
            </a:pPr>
            <a:r>
              <a:rPr lang="en-US" sz="1600" b="1" dirty="0">
                <a:solidFill>
                  <a:srgbClr val="000000"/>
                </a:solidFill>
                <a:latin typeface="Courier New"/>
                <a:ea typeface="Monaco" charset="0"/>
                <a:cs typeface="Courier New"/>
                <a:sym typeface="Monaco" charset="0"/>
              </a:rPr>
              <a:t>    printf(”%p\t0x%.2x\n",start+i, </a:t>
            </a:r>
            <a:r>
              <a:rPr lang="en-US" sz="1600" b="1" dirty="0" err="1">
                <a:solidFill>
                  <a:srgbClr val="000000"/>
                </a:solidFill>
                <a:latin typeface="Courier New"/>
                <a:ea typeface="Monaco" charset="0"/>
                <a:cs typeface="Courier New"/>
                <a:sym typeface="Monaco" charset="0"/>
              </a:rPr>
              <a:t>start[i</a:t>
            </a:r>
            <a:r>
              <a:rPr lang="en-US" sz="1600" b="1" dirty="0">
                <a:solidFill>
                  <a:srgbClr val="000000"/>
                </a:solidFill>
                <a:latin typeface="Courier New"/>
                <a:ea typeface="Monaco" charset="0"/>
                <a:cs typeface="Courier New"/>
                <a:sym typeface="Monaco" charset="0"/>
              </a:rPr>
              <a:t>]);</a:t>
            </a:r>
          </a:p>
          <a:p>
            <a:pPr fontAlgn="base">
              <a:spcBef>
                <a:spcPct val="0"/>
              </a:spcBef>
              <a:spcAft>
                <a:spcPct val="0"/>
              </a:spcAft>
              <a:defRPr/>
            </a:pPr>
            <a:r>
              <a:rPr lang="en-US" sz="1600" b="1" dirty="0">
                <a:solidFill>
                  <a:srgbClr val="000000"/>
                </a:solidFill>
                <a:latin typeface="Courier New"/>
                <a:ea typeface="Monaco" charset="0"/>
                <a:cs typeface="Courier New"/>
                <a:sym typeface="Monaco" charset="0"/>
              </a:rPr>
              <a:t>  </a:t>
            </a:r>
            <a:r>
              <a:rPr lang="en-US" sz="1600" b="1" dirty="0" err="1">
                <a:solidFill>
                  <a:srgbClr val="000000"/>
                </a:solidFill>
                <a:latin typeface="Courier New"/>
                <a:ea typeface="Monaco" charset="0"/>
                <a:cs typeface="Courier New"/>
                <a:sym typeface="Monaco" charset="0"/>
              </a:rPr>
              <a:t>printf("\n</a:t>
            </a:r>
            <a:r>
              <a:rPr lang="en-US" sz="1600" b="1" dirty="0">
                <a:solidFill>
                  <a:srgbClr val="000000"/>
                </a:solidFill>
                <a:latin typeface="Courier New"/>
                <a:ea typeface="Monaco" charset="0"/>
                <a:cs typeface="Courier New"/>
                <a:sym typeface="Monaco" charset="0"/>
              </a:rPr>
              <a:t>");</a:t>
            </a:r>
          </a:p>
          <a:p>
            <a:pPr fontAlgn="base">
              <a:spcBef>
                <a:spcPct val="0"/>
              </a:spcBef>
              <a:spcAft>
                <a:spcPct val="0"/>
              </a:spcAft>
              <a:defRPr/>
            </a:pPr>
            <a:r>
              <a:rPr lang="en-US" sz="1600" b="1" dirty="0">
                <a:solidFill>
                  <a:srgbClr val="000000"/>
                </a:solidFill>
                <a:latin typeface="Courier New"/>
                <a:ea typeface="Monaco" charset="0"/>
                <a:cs typeface="Courier New"/>
                <a:sym typeface="Monaco" charset="0"/>
              </a:rPr>
              <a:t>}</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3"/>
          <p:cNvSpPr>
            <a:spLocks noGrp="1" noChangeArrowheads="1"/>
          </p:cNvSpPr>
          <p:nvPr>
            <p:ph type="title"/>
          </p:nvPr>
        </p:nvSpPr>
        <p:spPr/>
        <p:txBody>
          <a:bodyPr/>
          <a:lstStyle/>
          <a:p>
            <a:pPr marL="119063" indent="-119063" eaLnBrk="1" hangingPunct="1"/>
            <a:r>
              <a:rPr lang="en-US">
                <a:latin typeface="Courier New Bold" charset="0"/>
                <a:ea typeface="Courier New Bold" charset="0"/>
                <a:cs typeface="Courier New Bold" charset="0"/>
                <a:sym typeface="Courier New Bold" charset="0"/>
              </a:rPr>
              <a:t>show_bytes</a:t>
            </a:r>
            <a:r>
              <a:rPr lang="en-US"/>
              <a:t> Execution Example</a:t>
            </a:r>
          </a:p>
        </p:txBody>
      </p:sp>
      <p:sp>
        <p:nvSpPr>
          <p:cNvPr id="17412" name="Rectangle 4"/>
          <p:cNvSpPr>
            <a:spLocks/>
          </p:cNvSpPr>
          <p:nvPr/>
        </p:nvSpPr>
        <p:spPr bwMode="auto">
          <a:xfrm>
            <a:off x="2476500" y="1447800"/>
            <a:ext cx="7226300" cy="1371600"/>
          </a:xfrm>
          <a:prstGeom prst="rect">
            <a:avLst/>
          </a:prstGeom>
          <a:solidFill>
            <a:srgbClr val="FFFF99"/>
          </a:solidFill>
          <a:ln w="635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40639" bIns="0">
            <a:prstTxWarp prst="textNoShape">
              <a:avLst/>
            </a:prstTxWarp>
          </a:bodyPr>
          <a:lstStyle/>
          <a:p>
            <a:pPr marL="39688" fontAlgn="base">
              <a:spcBef>
                <a:spcPts val="300"/>
              </a:spcBef>
              <a:spcAft>
                <a:spcPct val="0"/>
              </a:spcAft>
              <a:defRPr/>
            </a:pPr>
            <a:r>
              <a:rPr lang="en-US" sz="2000" dirty="0" err="1">
                <a:solidFill>
                  <a:srgbClr val="000000"/>
                </a:solidFill>
                <a:latin typeface="Courier New"/>
                <a:ea typeface="Monaco" charset="0"/>
                <a:cs typeface="Courier New"/>
                <a:sym typeface="Monaco" charset="0"/>
              </a:rPr>
              <a:t>int</a:t>
            </a:r>
            <a:r>
              <a:rPr lang="en-US" sz="2000" dirty="0">
                <a:solidFill>
                  <a:srgbClr val="000000"/>
                </a:solidFill>
                <a:latin typeface="Courier New"/>
                <a:ea typeface="Monaco" charset="0"/>
                <a:cs typeface="Courier New"/>
                <a:sym typeface="Monaco" charset="0"/>
              </a:rPr>
              <a:t> a = 15213;</a:t>
            </a:r>
          </a:p>
          <a:p>
            <a:pPr marL="39688" fontAlgn="base">
              <a:spcBef>
                <a:spcPts val="300"/>
              </a:spcBef>
              <a:spcAft>
                <a:spcPct val="0"/>
              </a:spcAft>
              <a:defRPr/>
            </a:pPr>
            <a:r>
              <a:rPr lang="en-US" sz="2000" dirty="0" err="1">
                <a:solidFill>
                  <a:srgbClr val="000000"/>
                </a:solidFill>
                <a:latin typeface="Courier New"/>
                <a:ea typeface="Monaco" charset="0"/>
                <a:cs typeface="Courier New"/>
                <a:sym typeface="Monaco" charset="0"/>
              </a:rPr>
              <a:t>printf("int</a:t>
            </a:r>
            <a:r>
              <a:rPr lang="en-US" sz="2000" dirty="0">
                <a:solidFill>
                  <a:srgbClr val="000000"/>
                </a:solidFill>
                <a:latin typeface="Courier New"/>
                <a:ea typeface="Monaco" charset="0"/>
                <a:cs typeface="Courier New"/>
                <a:sym typeface="Monaco" charset="0"/>
              </a:rPr>
              <a:t> a = 15213;\n");</a:t>
            </a:r>
          </a:p>
          <a:p>
            <a:pPr marL="39688" fontAlgn="base">
              <a:spcBef>
                <a:spcPts val="300"/>
              </a:spcBef>
              <a:spcAft>
                <a:spcPct val="0"/>
              </a:spcAft>
              <a:defRPr/>
            </a:pPr>
            <a:r>
              <a:rPr lang="en-US" sz="2000" dirty="0" err="1">
                <a:solidFill>
                  <a:srgbClr val="000000"/>
                </a:solidFill>
                <a:latin typeface="Courier New"/>
                <a:ea typeface="Monaco" charset="0"/>
                <a:cs typeface="Courier New"/>
                <a:sym typeface="Monaco" charset="0"/>
              </a:rPr>
              <a:t>show_bytes((pointer</a:t>
            </a:r>
            <a:r>
              <a:rPr lang="en-US" sz="2000" dirty="0">
                <a:solidFill>
                  <a:srgbClr val="000000"/>
                </a:solidFill>
                <a:latin typeface="Courier New"/>
                <a:ea typeface="Monaco" charset="0"/>
                <a:cs typeface="Courier New"/>
                <a:sym typeface="Monaco" charset="0"/>
              </a:rPr>
              <a:t>) &amp;a, </a:t>
            </a:r>
            <a:r>
              <a:rPr lang="en-US" sz="2000" dirty="0" err="1">
                <a:solidFill>
                  <a:srgbClr val="000000"/>
                </a:solidFill>
                <a:latin typeface="Courier New"/>
                <a:ea typeface="Monaco" charset="0"/>
                <a:cs typeface="Courier New"/>
                <a:sym typeface="Monaco" charset="0"/>
              </a:rPr>
              <a:t>sizeof(int</a:t>
            </a:r>
            <a:r>
              <a:rPr lang="en-US" sz="2000" dirty="0">
                <a:solidFill>
                  <a:srgbClr val="000000"/>
                </a:solidFill>
                <a:latin typeface="Courier New"/>
                <a:ea typeface="Monaco" charset="0"/>
                <a:cs typeface="Courier New"/>
                <a:sym typeface="Monaco" charset="0"/>
              </a:rPr>
              <a:t>));</a:t>
            </a:r>
          </a:p>
        </p:txBody>
      </p:sp>
      <p:sp>
        <p:nvSpPr>
          <p:cNvPr id="52230" name="Rectangle 5"/>
          <p:cNvSpPr>
            <a:spLocks/>
          </p:cNvSpPr>
          <p:nvPr/>
        </p:nvSpPr>
        <p:spPr bwMode="auto">
          <a:xfrm>
            <a:off x="4010997" y="3203575"/>
            <a:ext cx="3279423" cy="369332"/>
          </a:xfrm>
          <a:prstGeom prst="rect">
            <a:avLst/>
          </a:prstGeom>
          <a:noFill/>
          <a:ln w="25400">
            <a:noFill/>
            <a:miter lim="800000"/>
            <a:headEnd/>
            <a:tailEnd/>
          </a:ln>
        </p:spPr>
        <p:txBody>
          <a:bodyPr wrap="none" lIns="0" tIns="0" rIns="40639" bIns="0">
            <a:prstTxWarp prst="textNoShape">
              <a:avLst/>
            </a:prstTxWarp>
            <a:spAutoFit/>
          </a:bodyPr>
          <a:lstStyle/>
          <a:p>
            <a:pPr marL="39688" algn="ctr" fontAlgn="base">
              <a:spcBef>
                <a:spcPct val="0"/>
              </a:spcBef>
              <a:spcAft>
                <a:spcPct val="0"/>
              </a:spcAft>
            </a:pPr>
            <a:r>
              <a:rPr lang="en-US" sz="2400" b="1" dirty="0">
                <a:solidFill>
                  <a:srgbClr val="000000"/>
                </a:solidFill>
                <a:latin typeface="Helvetica" charset="0"/>
                <a:ea typeface="Helvetica" charset="0"/>
                <a:cs typeface="Helvetica" charset="0"/>
                <a:sym typeface="Helvetica" charset="0"/>
              </a:rPr>
              <a:t>Result (Linux x86-64):</a:t>
            </a:r>
          </a:p>
        </p:txBody>
      </p:sp>
      <p:sp>
        <p:nvSpPr>
          <p:cNvPr id="17414" name="Rectangle 6"/>
          <p:cNvSpPr>
            <a:spLocks/>
          </p:cNvSpPr>
          <p:nvPr/>
        </p:nvSpPr>
        <p:spPr bwMode="auto">
          <a:xfrm>
            <a:off x="4000500" y="3733800"/>
            <a:ext cx="3340100" cy="2260600"/>
          </a:xfrm>
          <a:prstGeom prst="rect">
            <a:avLst/>
          </a:prstGeom>
          <a:solidFill>
            <a:srgbClr val="E0E0E0"/>
          </a:solidFill>
          <a:ln w="6350" cap="flat">
            <a:solidFill>
              <a:srgbClr val="DBF2DA"/>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40639" bIns="0">
            <a:prstTxWarp prst="textNoShape">
              <a:avLst/>
            </a:prstTxWarp>
          </a:bodyPr>
          <a:lstStyle/>
          <a:p>
            <a:pPr marL="39688" fontAlgn="base">
              <a:spcBef>
                <a:spcPts val="300"/>
              </a:spcBef>
              <a:spcAft>
                <a:spcPct val="0"/>
              </a:spcAft>
              <a:defRPr/>
            </a:pPr>
            <a:r>
              <a:rPr lang="en-US" sz="2000" dirty="0" err="1">
                <a:solidFill>
                  <a:srgbClr val="000000"/>
                </a:solidFill>
                <a:latin typeface="Courier New"/>
                <a:ea typeface="Monaco" charset="0"/>
                <a:cs typeface="Courier New"/>
                <a:sym typeface="Monaco" charset="0"/>
              </a:rPr>
              <a:t>int</a:t>
            </a:r>
            <a:r>
              <a:rPr lang="en-US" sz="2000" dirty="0">
                <a:solidFill>
                  <a:srgbClr val="000000"/>
                </a:solidFill>
                <a:latin typeface="Courier New"/>
                <a:ea typeface="Monaco" charset="0"/>
                <a:cs typeface="Courier New"/>
                <a:sym typeface="Monaco" charset="0"/>
              </a:rPr>
              <a:t> a = 15213;</a:t>
            </a:r>
          </a:p>
          <a:p>
            <a:pPr marL="39688" fontAlgn="base">
              <a:spcBef>
                <a:spcPts val="300"/>
              </a:spcBef>
              <a:spcAft>
                <a:spcPct val="0"/>
              </a:spcAft>
              <a:defRPr/>
            </a:pPr>
            <a:r>
              <a:rPr lang="en-US" sz="2000" dirty="0">
                <a:solidFill>
                  <a:srgbClr val="000000"/>
                </a:solidFill>
                <a:latin typeface="Courier New"/>
                <a:ea typeface="Monaco" charset="0"/>
                <a:cs typeface="Courier New"/>
                <a:sym typeface="Monaco" charset="0"/>
              </a:rPr>
              <a:t>0x7fffb7f71dbc	6d</a:t>
            </a:r>
          </a:p>
          <a:p>
            <a:pPr marL="39688" fontAlgn="base">
              <a:spcBef>
                <a:spcPts val="300"/>
              </a:spcBef>
              <a:spcAft>
                <a:spcPct val="0"/>
              </a:spcAft>
              <a:defRPr/>
            </a:pPr>
            <a:r>
              <a:rPr lang="en-US" sz="2000" dirty="0">
                <a:solidFill>
                  <a:srgbClr val="000000"/>
                </a:solidFill>
                <a:latin typeface="Courier New"/>
                <a:ea typeface="Monaco" charset="0"/>
                <a:cs typeface="Courier New"/>
                <a:sym typeface="Monaco" charset="0"/>
              </a:rPr>
              <a:t>0x7fffb7f71dbd	3b</a:t>
            </a:r>
          </a:p>
          <a:p>
            <a:pPr marL="39688" fontAlgn="base">
              <a:spcBef>
                <a:spcPts val="300"/>
              </a:spcBef>
              <a:spcAft>
                <a:spcPct val="0"/>
              </a:spcAft>
              <a:defRPr/>
            </a:pPr>
            <a:r>
              <a:rPr lang="en-US" sz="2000" dirty="0">
                <a:solidFill>
                  <a:srgbClr val="000000"/>
                </a:solidFill>
                <a:latin typeface="Courier New"/>
                <a:ea typeface="Monaco" charset="0"/>
                <a:cs typeface="Courier New"/>
                <a:sym typeface="Monaco" charset="0"/>
              </a:rPr>
              <a:t>0x7fffb7f71dbe	00</a:t>
            </a:r>
          </a:p>
          <a:p>
            <a:pPr marL="39688" fontAlgn="base">
              <a:spcBef>
                <a:spcPts val="300"/>
              </a:spcBef>
              <a:spcAft>
                <a:spcPct val="0"/>
              </a:spcAft>
              <a:defRPr/>
            </a:pPr>
            <a:r>
              <a:rPr lang="en-US" sz="2000" dirty="0">
                <a:solidFill>
                  <a:srgbClr val="000000"/>
                </a:solidFill>
                <a:latin typeface="Courier New"/>
                <a:ea typeface="Monaco" charset="0"/>
                <a:cs typeface="Courier New"/>
                <a:sym typeface="Monaco" charset="0"/>
              </a:rPr>
              <a:t>0x7fffb7f71dbf	00</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3"/>
          <p:cNvSpPr>
            <a:spLocks noGrp="1" noChangeArrowheads="1"/>
          </p:cNvSpPr>
          <p:nvPr>
            <p:ph type="title"/>
          </p:nvPr>
        </p:nvSpPr>
        <p:spPr/>
        <p:txBody>
          <a:bodyPr/>
          <a:lstStyle/>
          <a:p>
            <a:pPr marL="119063" indent="-119063" eaLnBrk="1" hangingPunct="1"/>
            <a:r>
              <a:rPr lang="en-US" dirty="0"/>
              <a:t>Representing Pointers</a:t>
            </a:r>
          </a:p>
        </p:txBody>
      </p:sp>
      <p:sp>
        <p:nvSpPr>
          <p:cNvPr id="54277" name="Rectangle 4"/>
          <p:cNvSpPr>
            <a:spLocks/>
          </p:cNvSpPr>
          <p:nvPr/>
        </p:nvSpPr>
        <p:spPr bwMode="auto">
          <a:xfrm>
            <a:off x="1676400" y="5638800"/>
            <a:ext cx="8839200" cy="673100"/>
          </a:xfrm>
          <a:prstGeom prst="rect">
            <a:avLst/>
          </a:prstGeom>
          <a:noFill/>
          <a:ln w="25400">
            <a:noFill/>
            <a:miter lim="800000"/>
            <a:headEnd/>
            <a:tailEnd/>
          </a:ln>
        </p:spPr>
        <p:txBody>
          <a:bodyPr lIns="50800" tIns="50800" bIns="50800">
            <a:prstTxWarp prst="textNoShape">
              <a:avLst/>
            </a:prstTxWarp>
          </a:bodyPr>
          <a:lstStyle/>
          <a:p>
            <a:pPr fontAlgn="base">
              <a:spcBef>
                <a:spcPct val="0"/>
              </a:spcBef>
              <a:spcAft>
                <a:spcPct val="0"/>
              </a:spcAft>
            </a:pPr>
            <a:r>
              <a:rPr lang="en-US" sz="2400" dirty="0">
                <a:solidFill>
                  <a:srgbClr val="000066"/>
                </a:solidFill>
                <a:latin typeface="Calibri Bold" charset="0"/>
                <a:ea typeface="Calibri Bold" charset="0"/>
                <a:cs typeface="Calibri Bold" charset="0"/>
                <a:sym typeface="Calibri Bold" charset="0"/>
              </a:rPr>
              <a:t>Different compilers &amp; machines assign different locations to objects</a:t>
            </a:r>
          </a:p>
          <a:p>
            <a:pPr fontAlgn="base">
              <a:spcBef>
                <a:spcPct val="0"/>
              </a:spcBef>
              <a:spcAft>
                <a:spcPct val="0"/>
              </a:spcAft>
            </a:pPr>
            <a:endParaRPr lang="en-US" sz="2400" dirty="0">
              <a:solidFill>
                <a:srgbClr val="000066"/>
              </a:solidFill>
              <a:latin typeface="Calibri Bold" charset="0"/>
              <a:ea typeface="Calibri Bold" charset="0"/>
              <a:cs typeface="Calibri Bold" charset="0"/>
              <a:sym typeface="Calibri Bold" charset="0"/>
            </a:endParaRPr>
          </a:p>
          <a:p>
            <a:pPr fontAlgn="base">
              <a:spcBef>
                <a:spcPct val="0"/>
              </a:spcBef>
              <a:spcAft>
                <a:spcPct val="0"/>
              </a:spcAft>
            </a:pPr>
            <a:r>
              <a:rPr lang="en-US" sz="2400" dirty="0">
                <a:solidFill>
                  <a:srgbClr val="000066"/>
                </a:solidFill>
                <a:latin typeface="Calibri Bold" charset="0"/>
                <a:ea typeface="Calibri Bold" charset="0"/>
                <a:cs typeface="Calibri Bold" charset="0"/>
                <a:sym typeface="Calibri Bold" charset="0"/>
              </a:rPr>
              <a:t>Even get different results each time run program</a:t>
            </a:r>
          </a:p>
        </p:txBody>
      </p:sp>
      <p:sp>
        <p:nvSpPr>
          <p:cNvPr id="19461" name="Rectangle 5"/>
          <p:cNvSpPr>
            <a:spLocks/>
          </p:cNvSpPr>
          <p:nvPr/>
        </p:nvSpPr>
        <p:spPr bwMode="auto">
          <a:xfrm>
            <a:off x="1936750" y="1365648"/>
            <a:ext cx="2308700" cy="615553"/>
          </a:xfrm>
          <a:prstGeom prst="rect">
            <a:avLst/>
          </a:prstGeom>
          <a:solidFill>
            <a:srgbClr val="FFFF99"/>
          </a:solidFill>
          <a:ln w="635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wrap="none" lIns="0" tIns="0" rIns="0" bIns="0">
            <a:prstTxWarp prst="textNoShape">
              <a:avLst/>
            </a:prstTxWarp>
            <a:spAutoFit/>
          </a:bodyPr>
          <a:lstStyle/>
          <a:p>
            <a:pPr fontAlgn="base">
              <a:spcBef>
                <a:spcPct val="0"/>
              </a:spcBef>
              <a:spcAft>
                <a:spcPct val="0"/>
              </a:spcAft>
              <a:defRPr/>
            </a:pPr>
            <a:r>
              <a:rPr lang="en-US" sz="2000" dirty="0" err="1">
                <a:solidFill>
                  <a:srgbClr val="000000"/>
                </a:solidFill>
                <a:latin typeface="Courier New"/>
                <a:ea typeface="Monaco" charset="0"/>
                <a:cs typeface="Courier New"/>
                <a:sym typeface="Monaco" charset="0"/>
              </a:rPr>
              <a:t>int</a:t>
            </a:r>
            <a:r>
              <a:rPr lang="en-US" sz="2000" dirty="0">
                <a:solidFill>
                  <a:srgbClr val="000000"/>
                </a:solidFill>
                <a:latin typeface="Courier New"/>
                <a:ea typeface="Monaco" charset="0"/>
                <a:cs typeface="Courier New"/>
                <a:sym typeface="Monaco" charset="0"/>
              </a:rPr>
              <a:t> B = -15213;</a:t>
            </a:r>
          </a:p>
          <a:p>
            <a:pPr fontAlgn="base">
              <a:spcBef>
                <a:spcPct val="0"/>
              </a:spcBef>
              <a:spcAft>
                <a:spcPct val="0"/>
              </a:spcAft>
              <a:defRPr/>
            </a:pPr>
            <a:r>
              <a:rPr lang="en-US" sz="2000" dirty="0" err="1">
                <a:solidFill>
                  <a:srgbClr val="000000"/>
                </a:solidFill>
                <a:latin typeface="Courier New"/>
                <a:ea typeface="Monaco" charset="0"/>
                <a:cs typeface="Courier New"/>
                <a:sym typeface="Monaco" charset="0"/>
              </a:rPr>
              <a:t>int</a:t>
            </a:r>
            <a:r>
              <a:rPr lang="en-US" sz="2000" dirty="0">
                <a:solidFill>
                  <a:srgbClr val="000000"/>
                </a:solidFill>
                <a:latin typeface="Courier New"/>
                <a:ea typeface="Monaco" charset="0"/>
                <a:cs typeface="Courier New"/>
                <a:sym typeface="Monaco" charset="0"/>
              </a:rPr>
              <a:t> *P = &amp;B;</a:t>
            </a:r>
          </a:p>
        </p:txBody>
      </p:sp>
      <p:sp>
        <p:nvSpPr>
          <p:cNvPr id="54279" name="Rectangle 6"/>
          <p:cNvSpPr>
            <a:spLocks/>
          </p:cNvSpPr>
          <p:nvPr/>
        </p:nvSpPr>
        <p:spPr bwMode="auto">
          <a:xfrm>
            <a:off x="7308850" y="2133600"/>
            <a:ext cx="865188" cy="381000"/>
          </a:xfrm>
          <a:prstGeom prst="rect">
            <a:avLst/>
          </a:prstGeom>
          <a:noFill/>
          <a:ln w="25400">
            <a:noFill/>
            <a:miter lim="800000"/>
            <a:headEnd/>
            <a:tailEnd/>
          </a:ln>
        </p:spPr>
        <p:txBody>
          <a:bodyPr wrap="none" lIns="50800" tIns="50800" bIns="50800">
            <a:prstTxWarp prst="textNoShape">
              <a:avLst/>
            </a:prstTxWarp>
            <a:spAutoFit/>
          </a:bodyPr>
          <a:lstStyle/>
          <a:p>
            <a:pPr fontAlgn="base">
              <a:spcBef>
                <a:spcPct val="0"/>
              </a:spcBef>
              <a:spcAft>
                <a:spcPct val="0"/>
              </a:spcAft>
            </a:pPr>
            <a:r>
              <a:rPr lang="en-US" b="1">
                <a:solidFill>
                  <a:srgbClr val="000066"/>
                </a:solidFill>
                <a:latin typeface="Helvetica" charset="0"/>
                <a:ea typeface="Helvetica" charset="0"/>
                <a:cs typeface="Helvetica" charset="0"/>
                <a:sym typeface="Helvetica" charset="0"/>
              </a:rPr>
              <a:t>x86-64</a:t>
            </a:r>
          </a:p>
        </p:txBody>
      </p:sp>
      <p:sp>
        <p:nvSpPr>
          <p:cNvPr id="54280" name="Rectangle 7"/>
          <p:cNvSpPr>
            <a:spLocks/>
          </p:cNvSpPr>
          <p:nvPr/>
        </p:nvSpPr>
        <p:spPr bwMode="auto">
          <a:xfrm>
            <a:off x="5105400" y="2133600"/>
            <a:ext cx="585788" cy="38100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Sun</a:t>
            </a:r>
          </a:p>
        </p:txBody>
      </p:sp>
      <p:sp>
        <p:nvSpPr>
          <p:cNvPr id="54281" name="Rectangle 8"/>
          <p:cNvSpPr>
            <a:spLocks/>
          </p:cNvSpPr>
          <p:nvPr/>
        </p:nvSpPr>
        <p:spPr bwMode="auto">
          <a:xfrm>
            <a:off x="6257925" y="2133600"/>
            <a:ext cx="636588" cy="381000"/>
          </a:xfrm>
          <a:prstGeom prst="rect">
            <a:avLst/>
          </a:prstGeom>
          <a:noFill/>
          <a:ln w="25400">
            <a:noFill/>
            <a:miter lim="800000"/>
            <a:headEnd/>
            <a:tailEnd/>
          </a:ln>
        </p:spPr>
        <p:txBody>
          <a:bodyPr wrap="none" lIns="50800" tIns="50800" bIns="50800">
            <a:prstTxWarp prst="textNoShape">
              <a:avLst/>
            </a:prstTxWarp>
            <a:spAutoFit/>
          </a:bodyPr>
          <a:lstStyle/>
          <a:p>
            <a:pPr algn="ctr" fontAlgn="base">
              <a:spcBef>
                <a:spcPct val="0"/>
              </a:spcBef>
              <a:spcAft>
                <a:spcPct val="0"/>
              </a:spcAft>
            </a:pPr>
            <a:r>
              <a:rPr lang="en-US" b="1">
                <a:solidFill>
                  <a:srgbClr val="000066"/>
                </a:solidFill>
                <a:latin typeface="Helvetica" charset="0"/>
                <a:ea typeface="Helvetica" charset="0"/>
                <a:cs typeface="Helvetica" charset="0"/>
                <a:sym typeface="Helvetica" charset="0"/>
              </a:rPr>
              <a:t>IA32</a:t>
            </a:r>
          </a:p>
        </p:txBody>
      </p:sp>
      <p:graphicFrame>
        <p:nvGraphicFramePr>
          <p:cNvPr id="19465" name="Group 9"/>
          <p:cNvGraphicFramePr>
            <a:graphicFrameLocks noGrp="1"/>
          </p:cNvGraphicFramePr>
          <p:nvPr/>
        </p:nvGraphicFramePr>
        <p:xfrm>
          <a:off x="5114925" y="2527300"/>
          <a:ext cx="635000" cy="1524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EF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FF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FB</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2C</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3"/>
                  </a:ext>
                </a:extLst>
              </a:tr>
            </a:tbl>
          </a:graphicData>
        </a:graphic>
      </p:graphicFrame>
      <p:graphicFrame>
        <p:nvGraphicFramePr>
          <p:cNvPr id="19483" name="Group 27"/>
          <p:cNvGraphicFramePr>
            <a:graphicFrameLocks noGrp="1"/>
          </p:cNvGraphicFramePr>
          <p:nvPr/>
        </p:nvGraphicFramePr>
        <p:xfrm>
          <a:off x="6270625" y="2527300"/>
          <a:ext cx="635000" cy="1524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AC</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28</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F5</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3"/>
                  </a:ext>
                </a:extLst>
              </a:tr>
            </a:tbl>
          </a:graphicData>
        </a:graphic>
      </p:graphicFrame>
      <p:graphicFrame>
        <p:nvGraphicFramePr>
          <p:cNvPr id="19501" name="Group 45"/>
          <p:cNvGraphicFramePr>
            <a:graphicFrameLocks noGrp="1"/>
          </p:cNvGraphicFramePr>
          <p:nvPr/>
        </p:nvGraphicFramePr>
        <p:xfrm>
          <a:off x="7426325" y="2527300"/>
          <a:ext cx="635000" cy="3048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3C</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1B</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FE</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82</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3"/>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FD</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4"/>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7F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5"/>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00</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6"/>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00</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bject 2"/>
          <p:cNvSpPr txBox="1"/>
          <p:nvPr/>
        </p:nvSpPr>
        <p:spPr>
          <a:xfrm>
            <a:off x="1653363" y="2176272"/>
            <a:ext cx="9367204" cy="4041648"/>
          </a:xfrm>
          <a:prstGeom prst="rect">
            <a:avLst/>
          </a:prstGeom>
        </p:spPr>
        <p:txBody>
          <a:bodyPr vert="horz" lIns="91440" tIns="45720" rIns="91440" bIns="45720" rtlCol="0" anchor="t">
            <a:normAutofit/>
          </a:bodyPr>
          <a:lstStyle/>
          <a:p>
            <a:pPr marL="266700" marR="30480" indent="-228600">
              <a:lnSpc>
                <a:spcPct val="90000"/>
              </a:lnSpc>
              <a:spcBef>
                <a:spcPts val="345"/>
              </a:spcBef>
              <a:buFont typeface="Arial" panose="020B0604020202020204" pitchFamily="34" charset="0"/>
              <a:buChar char="•"/>
              <a:tabLst>
                <a:tab pos="266065" algn="l"/>
                <a:tab pos="266700" algn="l"/>
              </a:tabLst>
            </a:pPr>
            <a:r>
              <a:rPr lang="en-US" sz="2400"/>
              <a:t>A </a:t>
            </a:r>
            <a:r>
              <a:rPr lang="en-US" sz="2400" spc="-5"/>
              <a:t>machine with </a:t>
            </a:r>
            <a:r>
              <a:rPr lang="en-US" sz="2400"/>
              <a:t>a </a:t>
            </a:r>
            <a:r>
              <a:rPr lang="en-US" sz="2400" i="1" spc="-5"/>
              <a:t>w</a:t>
            </a:r>
            <a:r>
              <a:rPr lang="en-US" sz="2400" spc="-5"/>
              <a:t>-bit </a:t>
            </a:r>
            <a:r>
              <a:rPr lang="en-US" sz="2400"/>
              <a:t>word </a:t>
            </a:r>
            <a:r>
              <a:rPr lang="en-US" sz="2400" spc="-5"/>
              <a:t>size, the virtual addresses can range </a:t>
            </a:r>
            <a:r>
              <a:rPr lang="en-US" sz="2400"/>
              <a:t>from 0 </a:t>
            </a:r>
            <a:r>
              <a:rPr lang="en-US" sz="2400" spc="-5"/>
              <a:t>to </a:t>
            </a:r>
            <a:r>
              <a:rPr lang="en-US" sz="2400"/>
              <a:t>2</a:t>
            </a:r>
            <a:r>
              <a:rPr lang="en-US" sz="2400" baseline="25462"/>
              <a:t>w</a:t>
            </a:r>
            <a:r>
              <a:rPr lang="en-US" sz="2400" spc="7" baseline="25462"/>
              <a:t> </a:t>
            </a:r>
            <a:r>
              <a:rPr lang="en-US" sz="2400"/>
              <a:t>− 1, </a:t>
            </a:r>
            <a:r>
              <a:rPr lang="en-US" sz="2400" spc="-5"/>
              <a:t>giving the program access </a:t>
            </a:r>
            <a:r>
              <a:rPr lang="en-US" sz="2400" spc="-434"/>
              <a:t> </a:t>
            </a:r>
            <a:r>
              <a:rPr lang="en-US" sz="2400" spc="-5"/>
              <a:t>to at</a:t>
            </a:r>
            <a:r>
              <a:rPr lang="en-US" sz="2400"/>
              <a:t> </a:t>
            </a:r>
            <a:r>
              <a:rPr lang="en-US" sz="2400" spc="-5"/>
              <a:t>most 2</a:t>
            </a:r>
            <a:r>
              <a:rPr lang="en-US" sz="2400" spc="-7" baseline="25462"/>
              <a:t>w</a:t>
            </a:r>
            <a:r>
              <a:rPr lang="en-US" sz="2400" spc="165" baseline="25462"/>
              <a:t> </a:t>
            </a:r>
            <a:r>
              <a:rPr lang="en-US" sz="2400" spc="-5"/>
              <a:t>bytes.</a:t>
            </a:r>
          </a:p>
          <a:p>
            <a:pPr marL="266700" marR="30480" indent="-228600">
              <a:lnSpc>
                <a:spcPct val="90000"/>
              </a:lnSpc>
              <a:spcBef>
                <a:spcPts val="345"/>
              </a:spcBef>
              <a:buFont typeface="Arial" panose="020B0604020202020204" pitchFamily="34" charset="0"/>
              <a:buChar char="•"/>
              <a:tabLst>
                <a:tab pos="266065" algn="l"/>
                <a:tab pos="266700" algn="l"/>
              </a:tabLst>
            </a:pPr>
            <a:endParaRPr lang="en-US" sz="2400" spc="-5"/>
          </a:p>
          <a:p>
            <a:pPr marL="266700" marR="30480" indent="-228600">
              <a:lnSpc>
                <a:spcPct val="90000"/>
              </a:lnSpc>
              <a:spcBef>
                <a:spcPts val="345"/>
              </a:spcBef>
              <a:buFont typeface="Arial" panose="020B0604020202020204" pitchFamily="34" charset="0"/>
              <a:buChar char="•"/>
              <a:tabLst>
                <a:tab pos="266065" algn="l"/>
                <a:tab pos="266700" algn="l"/>
              </a:tabLst>
            </a:pPr>
            <a:endParaRPr lang="en-US" sz="2400" spc="-5"/>
          </a:p>
          <a:p>
            <a:pPr marL="266700" marR="30480" indent="-228600">
              <a:lnSpc>
                <a:spcPct val="90000"/>
              </a:lnSpc>
              <a:spcBef>
                <a:spcPts val="345"/>
              </a:spcBef>
              <a:buFont typeface="Arial" panose="020B0604020202020204" pitchFamily="34" charset="0"/>
              <a:buChar char="•"/>
              <a:tabLst>
                <a:tab pos="266065" algn="l"/>
                <a:tab pos="266700" algn="l"/>
              </a:tabLst>
            </a:pPr>
            <a:endParaRPr lang="en-US" sz="2400"/>
          </a:p>
          <a:p>
            <a:pPr marL="266700" marR="240029" indent="-228600">
              <a:lnSpc>
                <a:spcPct val="90000"/>
              </a:lnSpc>
              <a:spcBef>
                <a:spcPts val="1005"/>
              </a:spcBef>
              <a:buFont typeface="Arial" panose="020B0604020202020204" pitchFamily="34" charset="0"/>
              <a:buChar char="•"/>
              <a:tabLst>
                <a:tab pos="266065" algn="l"/>
                <a:tab pos="266700" algn="l"/>
              </a:tabLst>
            </a:pPr>
            <a:r>
              <a:rPr lang="en-US" sz="2400"/>
              <a:t>A</a:t>
            </a:r>
            <a:r>
              <a:rPr lang="en-US" sz="2400" spc="-100"/>
              <a:t> </a:t>
            </a:r>
            <a:r>
              <a:rPr lang="en-US" sz="2400" spc="-5"/>
              <a:t>32-bit</a:t>
            </a:r>
            <a:r>
              <a:rPr lang="en-US" sz="2400" spc="5"/>
              <a:t> </a:t>
            </a:r>
            <a:r>
              <a:rPr lang="en-US" sz="2400"/>
              <a:t>word</a:t>
            </a:r>
            <a:r>
              <a:rPr lang="en-US" sz="2400" spc="-5"/>
              <a:t> size</a:t>
            </a:r>
            <a:r>
              <a:rPr lang="en-US" sz="2400" spc="5"/>
              <a:t> </a:t>
            </a:r>
            <a:r>
              <a:rPr lang="en-US" sz="2400" spc="-5"/>
              <a:t>limits</a:t>
            </a:r>
            <a:r>
              <a:rPr lang="en-US" sz="2400" spc="10"/>
              <a:t> </a:t>
            </a:r>
            <a:r>
              <a:rPr lang="en-US" sz="2400" spc="-5"/>
              <a:t>the</a:t>
            </a:r>
            <a:r>
              <a:rPr lang="en-US" sz="2400" spc="5"/>
              <a:t> </a:t>
            </a:r>
            <a:r>
              <a:rPr lang="en-US" sz="2400" spc="-5"/>
              <a:t>virtual</a:t>
            </a:r>
            <a:r>
              <a:rPr lang="en-US" sz="2400"/>
              <a:t> </a:t>
            </a:r>
            <a:r>
              <a:rPr lang="en-US" sz="2400" spc="-5"/>
              <a:t>address</a:t>
            </a:r>
            <a:r>
              <a:rPr lang="en-US" sz="2400" spc="5"/>
              <a:t> </a:t>
            </a:r>
            <a:r>
              <a:rPr lang="en-US" sz="2400" spc="-5"/>
              <a:t>space</a:t>
            </a:r>
            <a:r>
              <a:rPr lang="en-US" sz="2400" spc="5"/>
              <a:t> </a:t>
            </a:r>
            <a:r>
              <a:rPr lang="en-US" sz="2400" spc="-5"/>
              <a:t>to</a:t>
            </a:r>
            <a:r>
              <a:rPr lang="en-US" sz="2400" spc="5"/>
              <a:t> </a:t>
            </a:r>
            <a:r>
              <a:rPr lang="en-US" sz="2400"/>
              <a:t>4</a:t>
            </a:r>
            <a:r>
              <a:rPr lang="en-US" sz="2400" spc="5"/>
              <a:t> </a:t>
            </a:r>
            <a:r>
              <a:rPr lang="en-US" sz="2400" spc="-5"/>
              <a:t>gigabytes</a:t>
            </a:r>
            <a:r>
              <a:rPr lang="en-US" sz="2400" spc="10"/>
              <a:t> </a:t>
            </a:r>
            <a:r>
              <a:rPr lang="en-US" sz="2400" spc="-5"/>
              <a:t>(written</a:t>
            </a:r>
            <a:r>
              <a:rPr lang="en-US" sz="2400" spc="10"/>
              <a:t> </a:t>
            </a:r>
            <a:r>
              <a:rPr lang="en-US" sz="2400"/>
              <a:t>4</a:t>
            </a:r>
            <a:r>
              <a:rPr lang="en-US" sz="2400" spc="5"/>
              <a:t> </a:t>
            </a:r>
            <a:r>
              <a:rPr lang="en-US" sz="2400"/>
              <a:t>GB), </a:t>
            </a:r>
            <a:r>
              <a:rPr lang="en-US" sz="2400" spc="-5"/>
              <a:t>that</a:t>
            </a:r>
            <a:r>
              <a:rPr lang="en-US" sz="2400" spc="5"/>
              <a:t> </a:t>
            </a:r>
            <a:r>
              <a:rPr lang="en-US" sz="2400" spc="-5"/>
              <a:t>is,</a:t>
            </a:r>
            <a:r>
              <a:rPr lang="en-US" sz="2400" spc="5"/>
              <a:t> </a:t>
            </a:r>
            <a:r>
              <a:rPr lang="en-US" sz="2400" spc="-5"/>
              <a:t>just</a:t>
            </a:r>
            <a:r>
              <a:rPr lang="en-US" sz="2400"/>
              <a:t> </a:t>
            </a:r>
            <a:r>
              <a:rPr lang="en-US" sz="2400" spc="-5"/>
              <a:t>over</a:t>
            </a:r>
            <a:r>
              <a:rPr lang="en-US" sz="2400" spc="10"/>
              <a:t> </a:t>
            </a:r>
            <a:r>
              <a:rPr lang="en-US" sz="2400"/>
              <a:t>4</a:t>
            </a:r>
            <a:r>
              <a:rPr lang="en-US" sz="2400" spc="15"/>
              <a:t> </a:t>
            </a:r>
            <a:r>
              <a:rPr lang="en-US" sz="2400"/>
              <a:t>×</a:t>
            </a:r>
            <a:r>
              <a:rPr lang="en-US" sz="2400" spc="15"/>
              <a:t> </a:t>
            </a:r>
            <a:r>
              <a:rPr lang="en-US" sz="2400"/>
              <a:t>10</a:t>
            </a:r>
            <a:r>
              <a:rPr lang="en-US" sz="2400" baseline="25462"/>
              <a:t>9 </a:t>
            </a:r>
            <a:r>
              <a:rPr lang="en-US" sz="2400" spc="7" baseline="25462"/>
              <a:t> </a:t>
            </a:r>
            <a:r>
              <a:rPr lang="en-US" sz="2400" spc="-5"/>
              <a:t>bytes.</a:t>
            </a:r>
            <a:r>
              <a:rPr lang="en-US" sz="2400" spc="5"/>
              <a:t> </a:t>
            </a:r>
            <a:r>
              <a:rPr lang="en-US" sz="2400" spc="-5"/>
              <a:t>Scaling</a:t>
            </a:r>
            <a:r>
              <a:rPr lang="en-US" sz="2400" spc="10"/>
              <a:t> </a:t>
            </a:r>
            <a:r>
              <a:rPr lang="en-US" sz="2400"/>
              <a:t>up</a:t>
            </a:r>
            <a:r>
              <a:rPr lang="en-US" sz="2400" spc="5"/>
              <a:t> </a:t>
            </a:r>
            <a:r>
              <a:rPr lang="en-US" sz="2400" spc="-5"/>
              <a:t>to</a:t>
            </a:r>
            <a:r>
              <a:rPr lang="en-US" sz="2400" spc="10"/>
              <a:t> </a:t>
            </a:r>
            <a:r>
              <a:rPr lang="en-US" sz="2400"/>
              <a:t>a </a:t>
            </a:r>
            <a:r>
              <a:rPr lang="en-US" sz="2400" spc="-5"/>
              <a:t>64-bit</a:t>
            </a:r>
            <a:r>
              <a:rPr lang="en-US" sz="2400" spc="5"/>
              <a:t> </a:t>
            </a:r>
            <a:r>
              <a:rPr lang="en-US" sz="2400"/>
              <a:t>word</a:t>
            </a:r>
            <a:r>
              <a:rPr lang="en-US" sz="2400" spc="-5"/>
              <a:t> size</a:t>
            </a:r>
            <a:r>
              <a:rPr lang="en-US" sz="2400" spc="10"/>
              <a:t> </a:t>
            </a:r>
            <a:r>
              <a:rPr lang="en-US" sz="2400" spc="-5"/>
              <a:t>leads</a:t>
            </a:r>
            <a:r>
              <a:rPr lang="en-US" sz="2400" spc="10"/>
              <a:t> </a:t>
            </a:r>
            <a:r>
              <a:rPr lang="en-US" sz="2400" spc="-5"/>
              <a:t>to</a:t>
            </a:r>
            <a:r>
              <a:rPr lang="en-US" sz="2400" spc="5"/>
              <a:t> </a:t>
            </a:r>
            <a:r>
              <a:rPr lang="en-US" sz="2400"/>
              <a:t>a </a:t>
            </a:r>
            <a:r>
              <a:rPr lang="en-US" sz="2400" spc="-5"/>
              <a:t>virtual</a:t>
            </a:r>
            <a:r>
              <a:rPr lang="en-US" sz="2400" spc="10"/>
              <a:t> </a:t>
            </a:r>
            <a:r>
              <a:rPr lang="en-US" sz="2400" spc="-5"/>
              <a:t>address</a:t>
            </a:r>
            <a:r>
              <a:rPr lang="en-US" sz="2400" spc="10"/>
              <a:t> </a:t>
            </a:r>
            <a:r>
              <a:rPr lang="en-US" sz="2400" spc="-5"/>
              <a:t>space</a:t>
            </a:r>
            <a:r>
              <a:rPr lang="en-US" sz="2400"/>
              <a:t> of</a:t>
            </a:r>
            <a:r>
              <a:rPr lang="en-US" sz="2400" spc="5"/>
              <a:t> </a:t>
            </a:r>
            <a:r>
              <a:rPr lang="en-US" sz="2400"/>
              <a:t>16</a:t>
            </a:r>
            <a:r>
              <a:rPr lang="en-US" sz="2400" spc="5"/>
              <a:t> </a:t>
            </a:r>
            <a:r>
              <a:rPr lang="en-US" sz="2400" i="1" spc="-5"/>
              <a:t>exabytes</a:t>
            </a:r>
            <a:r>
              <a:rPr lang="en-US" sz="2400" spc="-5"/>
              <a:t>,</a:t>
            </a:r>
            <a:r>
              <a:rPr lang="en-US" sz="2400" spc="15"/>
              <a:t> </a:t>
            </a:r>
            <a:r>
              <a:rPr lang="en-US" sz="2400"/>
              <a:t>or</a:t>
            </a:r>
            <a:r>
              <a:rPr lang="en-US" sz="2400" spc="5"/>
              <a:t> </a:t>
            </a:r>
            <a:r>
              <a:rPr lang="en-US" sz="2400" spc="-5"/>
              <a:t>around</a:t>
            </a:r>
            <a:r>
              <a:rPr lang="en-US" sz="2400" spc="5"/>
              <a:t> </a:t>
            </a:r>
            <a:r>
              <a:rPr lang="en-US" sz="2400"/>
              <a:t>1</a:t>
            </a:r>
            <a:r>
              <a:rPr lang="en-US" sz="2400" i="1"/>
              <a:t>.</a:t>
            </a:r>
            <a:r>
              <a:rPr lang="en-US" sz="2400"/>
              <a:t>84</a:t>
            </a:r>
            <a:r>
              <a:rPr lang="en-US" sz="2400" spc="-5"/>
              <a:t> </a:t>
            </a:r>
            <a:r>
              <a:rPr lang="en-US" sz="2400"/>
              <a:t>×</a:t>
            </a:r>
            <a:r>
              <a:rPr lang="en-US" sz="2400" spc="15"/>
              <a:t> </a:t>
            </a:r>
            <a:r>
              <a:rPr lang="en-US" sz="2400" spc="-5"/>
              <a:t>10</a:t>
            </a:r>
            <a:r>
              <a:rPr lang="en-US" sz="2400" spc="-7" baseline="25462"/>
              <a:t>19 </a:t>
            </a:r>
            <a:r>
              <a:rPr lang="en-US" sz="2400" spc="-427" baseline="25462"/>
              <a:t> </a:t>
            </a:r>
            <a:r>
              <a:rPr lang="en-US" sz="2400" spc="-5"/>
              <a:t>bytes.</a:t>
            </a:r>
            <a:endParaRPr lang="en-US"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6BA26-D9FB-4473-A78D-6DE13F7C343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B960070-6830-4FB6-8B5D-81360BA2A150}"/>
              </a:ext>
            </a:extLst>
          </p:cNvPr>
          <p:cNvPicPr>
            <a:picLocks noGrp="1" noChangeAspect="1"/>
          </p:cNvPicPr>
          <p:nvPr>
            <p:ph idx="1"/>
          </p:nvPr>
        </p:nvPicPr>
        <p:blipFill>
          <a:blip r:embed="rId2"/>
          <a:stretch>
            <a:fillRect/>
          </a:stretch>
        </p:blipFill>
        <p:spPr>
          <a:xfrm>
            <a:off x="494654" y="2787004"/>
            <a:ext cx="4027439" cy="2959788"/>
          </a:xfrm>
        </p:spPr>
      </p:pic>
      <p:sp>
        <p:nvSpPr>
          <p:cNvPr id="6" name="TextBox 5">
            <a:extLst>
              <a:ext uri="{FF2B5EF4-FFF2-40B4-BE49-F238E27FC236}">
                <a16:creationId xmlns:a16="http://schemas.microsoft.com/office/drawing/2014/main" id="{3C6C3034-452F-4D22-AAF1-72016107D147}"/>
              </a:ext>
            </a:extLst>
          </p:cNvPr>
          <p:cNvSpPr txBox="1"/>
          <p:nvPr/>
        </p:nvSpPr>
        <p:spPr>
          <a:xfrm>
            <a:off x="4506295" y="3263368"/>
            <a:ext cx="7685705" cy="1077218"/>
          </a:xfrm>
          <a:prstGeom prst="rect">
            <a:avLst/>
          </a:prstGeom>
          <a:noFill/>
        </p:spPr>
        <p:txBody>
          <a:bodyPr wrap="square" rtlCol="0">
            <a:spAutoFit/>
          </a:bodyPr>
          <a:lstStyle/>
          <a:p>
            <a:r>
              <a:rPr lang="en-US" sz="3200" b="1" dirty="0">
                <a:solidFill>
                  <a:schemeClr val="accent4">
                    <a:lumMod val="75000"/>
                  </a:schemeClr>
                </a:solidFill>
              </a:rPr>
              <a:t>MSB: most significant bit/the leftmost digit</a:t>
            </a:r>
          </a:p>
          <a:p>
            <a:r>
              <a:rPr lang="en-US" sz="3200" b="1" dirty="0">
                <a:solidFill>
                  <a:schemeClr val="accent4">
                    <a:lumMod val="75000"/>
                  </a:schemeClr>
                </a:solidFill>
              </a:rPr>
              <a:t>LSB: least significant bit/the rightmost digit</a:t>
            </a:r>
          </a:p>
        </p:txBody>
      </p:sp>
    </p:spTree>
    <p:extLst>
      <p:ext uri="{BB962C8B-B14F-4D97-AF65-F5344CB8AC3E}">
        <p14:creationId xmlns:p14="http://schemas.microsoft.com/office/powerpoint/2010/main" val="1404869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8322" y="423378"/>
            <a:ext cx="7593278" cy="289823"/>
          </a:xfrm>
          <a:prstGeom prst="rect">
            <a:avLst/>
          </a:prstGeom>
        </p:spPr>
        <p:txBody>
          <a:bodyPr vert="horz" wrap="square" lIns="0" tIns="12700" rIns="0" bIns="0" rtlCol="0">
            <a:spAutoFit/>
          </a:bodyPr>
          <a:lstStyle/>
          <a:p>
            <a:pPr marL="12700">
              <a:lnSpc>
                <a:spcPct val="100000"/>
              </a:lnSpc>
              <a:spcBef>
                <a:spcPts val="100"/>
              </a:spcBef>
            </a:pPr>
            <a:r>
              <a:rPr lang="en-US" sz="1800" b="1" spc="-5" dirty="0">
                <a:latin typeface="Calibri"/>
                <a:cs typeface="Calibri"/>
              </a:rPr>
              <a:t>Addressing</a:t>
            </a:r>
            <a:r>
              <a:rPr lang="en-US" sz="1800" b="1" spc="-50" dirty="0">
                <a:latin typeface="Calibri"/>
                <a:cs typeface="Calibri"/>
              </a:rPr>
              <a:t> </a:t>
            </a:r>
            <a:r>
              <a:rPr lang="en-US" sz="1800" b="1" spc="-5" dirty="0">
                <a:latin typeface="Calibri"/>
                <a:cs typeface="Calibri"/>
              </a:rPr>
              <a:t>and</a:t>
            </a:r>
            <a:r>
              <a:rPr lang="en-US" sz="1800" b="1" spc="-25" dirty="0">
                <a:latin typeface="Calibri"/>
                <a:cs typeface="Calibri"/>
              </a:rPr>
              <a:t> </a:t>
            </a:r>
            <a:r>
              <a:rPr lang="en-US" sz="1800" b="1" spc="-10" dirty="0">
                <a:latin typeface="Calibri"/>
                <a:cs typeface="Calibri"/>
              </a:rPr>
              <a:t>Byte</a:t>
            </a:r>
            <a:r>
              <a:rPr lang="en-US" sz="1800" b="1" spc="-25" dirty="0">
                <a:latin typeface="Calibri"/>
                <a:cs typeface="Calibri"/>
              </a:rPr>
              <a:t> </a:t>
            </a:r>
            <a:r>
              <a:rPr lang="en-US" sz="1800" b="1" spc="-5" dirty="0">
                <a:latin typeface="Calibri"/>
                <a:cs typeface="Calibri"/>
              </a:rPr>
              <a:t>Ordering: Big Endian and </a:t>
            </a:r>
            <a:r>
              <a:rPr lang="en-US" sz="1800" b="1" spc="-5">
                <a:latin typeface="Calibri"/>
                <a:cs typeface="Calibri"/>
              </a:rPr>
              <a:t>Little Endian</a:t>
            </a:r>
            <a:endParaRPr lang="en-US" sz="1800">
              <a:latin typeface="Calibri"/>
              <a:cs typeface="Calibri"/>
            </a:endParaRPr>
          </a:p>
        </p:txBody>
      </p:sp>
      <p:pic>
        <p:nvPicPr>
          <p:cNvPr id="3" name="object 3"/>
          <p:cNvPicPr/>
          <p:nvPr/>
        </p:nvPicPr>
        <p:blipFill>
          <a:blip r:embed="rId2" cstate="print"/>
          <a:stretch>
            <a:fillRect/>
          </a:stretch>
        </p:blipFill>
        <p:spPr>
          <a:xfrm>
            <a:off x="929417" y="3673828"/>
            <a:ext cx="4785583" cy="2498372"/>
          </a:xfrm>
          <a:prstGeom prst="rect">
            <a:avLst/>
          </a:prstGeom>
        </p:spPr>
      </p:pic>
      <p:sp>
        <p:nvSpPr>
          <p:cNvPr id="4" name="object 4"/>
          <p:cNvSpPr txBox="1"/>
          <p:nvPr/>
        </p:nvSpPr>
        <p:spPr>
          <a:xfrm>
            <a:off x="697466" y="1098533"/>
            <a:ext cx="11113135" cy="3757929"/>
          </a:xfrm>
          <a:prstGeom prst="rect">
            <a:avLst/>
          </a:prstGeom>
        </p:spPr>
        <p:txBody>
          <a:bodyPr vert="horz" wrap="square" lIns="0" tIns="43815" rIns="0" bIns="0" rtlCol="0">
            <a:spAutoFit/>
          </a:bodyPr>
          <a:lstStyle/>
          <a:p>
            <a:pPr marL="241300" marR="215900" indent="-228600">
              <a:lnSpc>
                <a:spcPts val="1939"/>
              </a:lnSpc>
              <a:spcBef>
                <a:spcPts val="345"/>
              </a:spcBef>
              <a:buFont typeface="Arial"/>
              <a:buChar char="•"/>
              <a:tabLst>
                <a:tab pos="240665" algn="l"/>
                <a:tab pos="241300" algn="l"/>
              </a:tabLst>
            </a:pPr>
            <a:r>
              <a:rPr lang="en-US" sz="1800" dirty="0">
                <a:latin typeface="Times New Roman"/>
                <a:cs typeface="Times New Roman"/>
              </a:rPr>
              <a:t>For</a:t>
            </a:r>
            <a:r>
              <a:rPr lang="en-US" sz="1800" spc="5" dirty="0">
                <a:latin typeface="Times New Roman"/>
                <a:cs typeface="Times New Roman"/>
              </a:rPr>
              <a:t> </a:t>
            </a:r>
            <a:r>
              <a:rPr lang="en-US" sz="1800" spc="-5" dirty="0">
                <a:latin typeface="Times New Roman"/>
                <a:cs typeface="Times New Roman"/>
              </a:rPr>
              <a:t>program</a:t>
            </a:r>
            <a:r>
              <a:rPr lang="en-US" sz="1800" spc="5" dirty="0">
                <a:latin typeface="Times New Roman"/>
                <a:cs typeface="Times New Roman"/>
              </a:rPr>
              <a:t> </a:t>
            </a:r>
            <a:r>
              <a:rPr lang="en-US" sz="1800" spc="-5" dirty="0">
                <a:latin typeface="Times New Roman"/>
                <a:cs typeface="Times New Roman"/>
              </a:rPr>
              <a:t>objects</a:t>
            </a:r>
            <a:r>
              <a:rPr lang="en-US" sz="1800" spc="15" dirty="0">
                <a:latin typeface="Times New Roman"/>
                <a:cs typeface="Times New Roman"/>
              </a:rPr>
              <a:t> </a:t>
            </a:r>
            <a:r>
              <a:rPr lang="en-US" sz="1800" spc="-5" dirty="0">
                <a:latin typeface="Times New Roman"/>
                <a:cs typeface="Times New Roman"/>
              </a:rPr>
              <a:t>that</a:t>
            </a:r>
            <a:r>
              <a:rPr lang="en-US" sz="1800" spc="10" dirty="0">
                <a:latin typeface="Times New Roman"/>
                <a:cs typeface="Times New Roman"/>
              </a:rPr>
              <a:t> </a:t>
            </a:r>
            <a:r>
              <a:rPr lang="en-US" sz="1800" spc="-5" dirty="0">
                <a:latin typeface="Times New Roman"/>
                <a:cs typeface="Times New Roman"/>
              </a:rPr>
              <a:t>span</a:t>
            </a:r>
            <a:r>
              <a:rPr lang="en-US" sz="1800" spc="10" dirty="0">
                <a:latin typeface="Times New Roman"/>
                <a:cs typeface="Times New Roman"/>
              </a:rPr>
              <a:t> </a:t>
            </a:r>
            <a:r>
              <a:rPr lang="en-US" sz="1800" spc="-5" dirty="0">
                <a:latin typeface="Times New Roman"/>
                <a:cs typeface="Times New Roman"/>
              </a:rPr>
              <a:t>multiple</a:t>
            </a:r>
            <a:r>
              <a:rPr lang="en-US" sz="1800" spc="20" dirty="0">
                <a:latin typeface="Times New Roman"/>
                <a:cs typeface="Times New Roman"/>
              </a:rPr>
              <a:t> </a:t>
            </a:r>
            <a:r>
              <a:rPr lang="en-US" sz="1800" spc="-5" dirty="0">
                <a:latin typeface="Times New Roman"/>
                <a:cs typeface="Times New Roman"/>
              </a:rPr>
              <a:t>bytes,</a:t>
            </a:r>
            <a:r>
              <a:rPr lang="en-US" sz="1800" spc="15" dirty="0">
                <a:latin typeface="Times New Roman"/>
                <a:cs typeface="Times New Roman"/>
              </a:rPr>
              <a:t> </a:t>
            </a:r>
            <a:r>
              <a:rPr lang="en-US" sz="1800" dirty="0">
                <a:latin typeface="Times New Roman"/>
                <a:cs typeface="Times New Roman"/>
              </a:rPr>
              <a:t>we</a:t>
            </a:r>
            <a:r>
              <a:rPr lang="en-US" sz="1800" spc="5" dirty="0">
                <a:latin typeface="Times New Roman"/>
                <a:cs typeface="Times New Roman"/>
              </a:rPr>
              <a:t> </a:t>
            </a:r>
            <a:r>
              <a:rPr lang="en-US" sz="1800" spc="-5" dirty="0">
                <a:latin typeface="Times New Roman"/>
                <a:cs typeface="Times New Roman"/>
              </a:rPr>
              <a:t>must</a:t>
            </a:r>
            <a:r>
              <a:rPr lang="en-US" sz="1800" spc="5" dirty="0">
                <a:latin typeface="Times New Roman"/>
                <a:cs typeface="Times New Roman"/>
              </a:rPr>
              <a:t> </a:t>
            </a:r>
            <a:r>
              <a:rPr lang="en-US" sz="1800" spc="-5" dirty="0">
                <a:latin typeface="Times New Roman"/>
                <a:cs typeface="Times New Roman"/>
              </a:rPr>
              <a:t>establish</a:t>
            </a:r>
            <a:r>
              <a:rPr lang="en-US" sz="1800" spc="15" dirty="0">
                <a:latin typeface="Times New Roman"/>
                <a:cs typeface="Times New Roman"/>
              </a:rPr>
              <a:t> </a:t>
            </a:r>
            <a:r>
              <a:rPr lang="en-US" sz="1800" spc="-5" dirty="0">
                <a:latin typeface="Times New Roman"/>
                <a:cs typeface="Times New Roman"/>
              </a:rPr>
              <a:t>two</a:t>
            </a:r>
            <a:r>
              <a:rPr lang="en-US" sz="1800" spc="5" dirty="0">
                <a:latin typeface="Times New Roman"/>
                <a:cs typeface="Times New Roman"/>
              </a:rPr>
              <a:t> </a:t>
            </a:r>
            <a:r>
              <a:rPr lang="en-US" sz="1800" spc="-5" dirty="0">
                <a:latin typeface="Times New Roman"/>
                <a:cs typeface="Times New Roman"/>
              </a:rPr>
              <a:t>conventions:</a:t>
            </a:r>
            <a:r>
              <a:rPr lang="en-US" sz="1800" spc="10" dirty="0">
                <a:latin typeface="Times New Roman"/>
                <a:cs typeface="Times New Roman"/>
              </a:rPr>
              <a:t> </a:t>
            </a:r>
            <a:r>
              <a:rPr lang="en-US" sz="1800" spc="-5" dirty="0">
                <a:latin typeface="Times New Roman"/>
                <a:cs typeface="Times New Roman"/>
              </a:rPr>
              <a:t>what</a:t>
            </a:r>
            <a:r>
              <a:rPr lang="en-US" sz="1800" spc="10" dirty="0">
                <a:latin typeface="Times New Roman"/>
                <a:cs typeface="Times New Roman"/>
              </a:rPr>
              <a:t> </a:t>
            </a:r>
            <a:r>
              <a:rPr lang="en-US" sz="1800" spc="-5" dirty="0">
                <a:latin typeface="Times New Roman"/>
                <a:cs typeface="Times New Roman"/>
              </a:rPr>
              <a:t>the</a:t>
            </a:r>
            <a:r>
              <a:rPr lang="en-US" sz="1800" spc="5" dirty="0">
                <a:latin typeface="Times New Roman"/>
                <a:cs typeface="Times New Roman"/>
              </a:rPr>
              <a:t> </a:t>
            </a:r>
            <a:r>
              <a:rPr lang="en-US" sz="1800" spc="-5" dirty="0">
                <a:latin typeface="Times New Roman"/>
                <a:cs typeface="Times New Roman"/>
              </a:rPr>
              <a:t>address</a:t>
            </a:r>
            <a:r>
              <a:rPr lang="en-US" sz="1800" spc="10" dirty="0">
                <a:latin typeface="Times New Roman"/>
                <a:cs typeface="Times New Roman"/>
              </a:rPr>
              <a:t> </a:t>
            </a:r>
            <a:r>
              <a:rPr lang="en-US" sz="1800" dirty="0">
                <a:latin typeface="Times New Roman"/>
                <a:cs typeface="Times New Roman"/>
              </a:rPr>
              <a:t>of</a:t>
            </a:r>
            <a:r>
              <a:rPr lang="en-US" sz="1800" spc="10" dirty="0">
                <a:latin typeface="Times New Roman"/>
                <a:cs typeface="Times New Roman"/>
              </a:rPr>
              <a:t> </a:t>
            </a:r>
            <a:r>
              <a:rPr lang="en-US" sz="1800" spc="-5" dirty="0">
                <a:latin typeface="Times New Roman"/>
                <a:cs typeface="Times New Roman"/>
              </a:rPr>
              <a:t>the</a:t>
            </a:r>
            <a:r>
              <a:rPr lang="en-US" sz="1800" spc="10" dirty="0">
                <a:latin typeface="Times New Roman"/>
                <a:cs typeface="Times New Roman"/>
              </a:rPr>
              <a:t> </a:t>
            </a:r>
            <a:r>
              <a:rPr lang="en-US" sz="1800" spc="-5" dirty="0">
                <a:latin typeface="Times New Roman"/>
                <a:cs typeface="Times New Roman"/>
              </a:rPr>
              <a:t>object</a:t>
            </a:r>
            <a:r>
              <a:rPr lang="en-US" sz="1800" spc="10" dirty="0">
                <a:latin typeface="Times New Roman"/>
                <a:cs typeface="Times New Roman"/>
              </a:rPr>
              <a:t> </a:t>
            </a:r>
            <a:r>
              <a:rPr lang="en-US" sz="1800" spc="-5" dirty="0">
                <a:latin typeface="Times New Roman"/>
                <a:cs typeface="Times New Roman"/>
              </a:rPr>
              <a:t>will </a:t>
            </a:r>
            <a:r>
              <a:rPr lang="en-US" sz="1800" spc="-434" dirty="0">
                <a:latin typeface="Times New Roman"/>
                <a:cs typeface="Times New Roman"/>
              </a:rPr>
              <a:t> </a:t>
            </a:r>
            <a:r>
              <a:rPr lang="en-US" sz="1800" spc="-5" dirty="0">
                <a:latin typeface="Times New Roman"/>
                <a:cs typeface="Times New Roman"/>
              </a:rPr>
              <a:t>be, and</a:t>
            </a:r>
            <a:r>
              <a:rPr lang="en-US" sz="1800" spc="5" dirty="0">
                <a:latin typeface="Times New Roman"/>
                <a:cs typeface="Times New Roman"/>
              </a:rPr>
              <a:t> </a:t>
            </a:r>
            <a:r>
              <a:rPr lang="en-US" sz="1800" dirty="0">
                <a:latin typeface="Times New Roman"/>
                <a:cs typeface="Times New Roman"/>
              </a:rPr>
              <a:t>how</a:t>
            </a:r>
            <a:r>
              <a:rPr lang="en-US" sz="1800" spc="-5" dirty="0">
                <a:latin typeface="Times New Roman"/>
                <a:cs typeface="Times New Roman"/>
              </a:rPr>
              <a:t> </a:t>
            </a:r>
            <a:r>
              <a:rPr lang="en-US" sz="1800" dirty="0">
                <a:latin typeface="Times New Roman"/>
                <a:cs typeface="Times New Roman"/>
              </a:rPr>
              <a:t>we</a:t>
            </a:r>
            <a:r>
              <a:rPr lang="en-US" sz="1800" spc="-5" dirty="0">
                <a:latin typeface="Times New Roman"/>
                <a:cs typeface="Times New Roman"/>
              </a:rPr>
              <a:t> will</a:t>
            </a:r>
            <a:r>
              <a:rPr lang="en-US" sz="1800" dirty="0">
                <a:latin typeface="Times New Roman"/>
                <a:cs typeface="Times New Roman"/>
              </a:rPr>
              <a:t> </a:t>
            </a:r>
            <a:r>
              <a:rPr lang="en-US" sz="1800" spc="-5" dirty="0">
                <a:latin typeface="Times New Roman"/>
                <a:cs typeface="Times New Roman"/>
              </a:rPr>
              <a:t>order</a:t>
            </a:r>
            <a:r>
              <a:rPr lang="en-US" sz="1800" dirty="0">
                <a:latin typeface="Times New Roman"/>
                <a:cs typeface="Times New Roman"/>
              </a:rPr>
              <a:t> </a:t>
            </a:r>
            <a:r>
              <a:rPr lang="en-US" sz="1800" spc="-5" dirty="0">
                <a:latin typeface="Times New Roman"/>
                <a:cs typeface="Times New Roman"/>
              </a:rPr>
              <a:t>the</a:t>
            </a:r>
            <a:r>
              <a:rPr lang="en-US" sz="1800" dirty="0">
                <a:latin typeface="Times New Roman"/>
                <a:cs typeface="Times New Roman"/>
              </a:rPr>
              <a:t> </a:t>
            </a:r>
            <a:r>
              <a:rPr lang="en-US" sz="1800" spc="-5" dirty="0">
                <a:latin typeface="Times New Roman"/>
                <a:cs typeface="Times New Roman"/>
              </a:rPr>
              <a:t>bytes</a:t>
            </a:r>
            <a:r>
              <a:rPr lang="en-US" sz="1800" dirty="0">
                <a:latin typeface="Times New Roman"/>
                <a:cs typeface="Times New Roman"/>
              </a:rPr>
              <a:t> </a:t>
            </a:r>
            <a:r>
              <a:rPr lang="en-US" sz="1800" spc="-5" dirty="0">
                <a:latin typeface="Times New Roman"/>
                <a:cs typeface="Times New Roman"/>
              </a:rPr>
              <a:t>in</a:t>
            </a:r>
            <a:r>
              <a:rPr lang="en-US" sz="1800" spc="5" dirty="0">
                <a:latin typeface="Times New Roman"/>
                <a:cs typeface="Times New Roman"/>
              </a:rPr>
              <a:t> </a:t>
            </a:r>
            <a:r>
              <a:rPr lang="en-US" sz="1800" spc="-20" dirty="0">
                <a:latin typeface="Times New Roman"/>
                <a:cs typeface="Times New Roman"/>
              </a:rPr>
              <a:t>memory.</a:t>
            </a:r>
            <a:endParaRPr lang="en-US" sz="1800" dirty="0">
              <a:latin typeface="Times New Roman"/>
              <a:cs typeface="Times New Roman"/>
            </a:endParaRPr>
          </a:p>
          <a:p>
            <a:pPr marL="240665" marR="19685" indent="-228600">
              <a:lnSpc>
                <a:spcPct val="89400"/>
              </a:lnSpc>
              <a:spcBef>
                <a:spcPts val="985"/>
              </a:spcBef>
              <a:buFont typeface="Arial"/>
              <a:buChar char="•"/>
              <a:tabLst>
                <a:tab pos="240665" algn="l"/>
                <a:tab pos="241300" algn="l"/>
              </a:tabLst>
            </a:pPr>
            <a:r>
              <a:rPr lang="en-US" sz="1800" dirty="0">
                <a:latin typeface="Times New Roman"/>
                <a:cs typeface="Times New Roman"/>
              </a:rPr>
              <a:t>In</a:t>
            </a:r>
            <a:r>
              <a:rPr lang="en-US" sz="1800" spc="5" dirty="0">
                <a:latin typeface="Times New Roman"/>
                <a:cs typeface="Times New Roman"/>
              </a:rPr>
              <a:t> </a:t>
            </a:r>
            <a:r>
              <a:rPr lang="en-US" sz="1800" spc="-5" dirty="0">
                <a:latin typeface="Times New Roman"/>
                <a:cs typeface="Times New Roman"/>
              </a:rPr>
              <a:t>virtually</a:t>
            </a:r>
            <a:r>
              <a:rPr lang="en-US" sz="1800" spc="20" dirty="0">
                <a:latin typeface="Times New Roman"/>
                <a:cs typeface="Times New Roman"/>
              </a:rPr>
              <a:t> </a:t>
            </a:r>
            <a:r>
              <a:rPr lang="en-US" sz="1800" spc="-5" dirty="0">
                <a:latin typeface="Times New Roman"/>
                <a:cs typeface="Times New Roman"/>
              </a:rPr>
              <a:t>all</a:t>
            </a:r>
            <a:r>
              <a:rPr lang="en-US" sz="1800" spc="10" dirty="0">
                <a:latin typeface="Times New Roman"/>
                <a:cs typeface="Times New Roman"/>
              </a:rPr>
              <a:t> </a:t>
            </a:r>
            <a:r>
              <a:rPr lang="en-US" sz="1800" spc="-5" dirty="0">
                <a:latin typeface="Times New Roman"/>
                <a:cs typeface="Times New Roman"/>
              </a:rPr>
              <a:t>machines,</a:t>
            </a:r>
            <a:r>
              <a:rPr lang="en-US" sz="1800" spc="10" dirty="0">
                <a:latin typeface="Times New Roman"/>
                <a:cs typeface="Times New Roman"/>
              </a:rPr>
              <a:t> </a:t>
            </a:r>
            <a:r>
              <a:rPr lang="en-US" sz="1800" dirty="0">
                <a:latin typeface="Times New Roman"/>
                <a:cs typeface="Times New Roman"/>
              </a:rPr>
              <a:t>a</a:t>
            </a:r>
            <a:r>
              <a:rPr lang="en-US" sz="1800" spc="5" dirty="0">
                <a:latin typeface="Times New Roman"/>
                <a:cs typeface="Times New Roman"/>
              </a:rPr>
              <a:t> </a:t>
            </a:r>
            <a:r>
              <a:rPr lang="en-US" sz="1800" spc="-5" dirty="0">
                <a:latin typeface="Times New Roman"/>
                <a:cs typeface="Times New Roman"/>
              </a:rPr>
              <a:t>multi-byte</a:t>
            </a:r>
            <a:r>
              <a:rPr lang="en-US" sz="1800" spc="20" dirty="0">
                <a:latin typeface="Times New Roman"/>
                <a:cs typeface="Times New Roman"/>
              </a:rPr>
              <a:t> </a:t>
            </a:r>
            <a:r>
              <a:rPr lang="en-US" sz="1800" spc="-5" dirty="0">
                <a:latin typeface="Times New Roman"/>
                <a:cs typeface="Times New Roman"/>
              </a:rPr>
              <a:t>object</a:t>
            </a:r>
            <a:r>
              <a:rPr lang="en-US" sz="1800" spc="15" dirty="0">
                <a:latin typeface="Times New Roman"/>
                <a:cs typeface="Times New Roman"/>
              </a:rPr>
              <a:t> </a:t>
            </a:r>
            <a:r>
              <a:rPr lang="en-US" sz="1800" spc="-5" dirty="0">
                <a:latin typeface="Times New Roman"/>
                <a:cs typeface="Times New Roman"/>
              </a:rPr>
              <a:t>is</a:t>
            </a:r>
            <a:r>
              <a:rPr lang="en-US" sz="1800" spc="10" dirty="0">
                <a:latin typeface="Times New Roman"/>
                <a:cs typeface="Times New Roman"/>
              </a:rPr>
              <a:t> </a:t>
            </a:r>
            <a:r>
              <a:rPr lang="en-US" sz="1800" spc="-5" dirty="0">
                <a:latin typeface="Times New Roman"/>
                <a:cs typeface="Times New Roman"/>
              </a:rPr>
              <a:t>stored</a:t>
            </a:r>
            <a:r>
              <a:rPr lang="en-US" sz="1800" spc="10" dirty="0">
                <a:latin typeface="Times New Roman"/>
                <a:cs typeface="Times New Roman"/>
              </a:rPr>
              <a:t> </a:t>
            </a:r>
            <a:r>
              <a:rPr lang="en-US" sz="1800" spc="-5" dirty="0">
                <a:latin typeface="Times New Roman"/>
                <a:cs typeface="Times New Roman"/>
              </a:rPr>
              <a:t>as</a:t>
            </a:r>
            <a:r>
              <a:rPr lang="en-US" sz="1800" spc="5" dirty="0">
                <a:latin typeface="Times New Roman"/>
                <a:cs typeface="Times New Roman"/>
              </a:rPr>
              <a:t> </a:t>
            </a:r>
            <a:r>
              <a:rPr lang="en-US" sz="1800" dirty="0">
                <a:latin typeface="Times New Roman"/>
                <a:cs typeface="Times New Roman"/>
              </a:rPr>
              <a:t>a</a:t>
            </a:r>
            <a:r>
              <a:rPr lang="en-US" sz="1800" spc="5" dirty="0">
                <a:latin typeface="Times New Roman"/>
                <a:cs typeface="Times New Roman"/>
              </a:rPr>
              <a:t> </a:t>
            </a:r>
            <a:r>
              <a:rPr lang="en-US" sz="1800" spc="-5" dirty="0">
                <a:latin typeface="Times New Roman"/>
                <a:cs typeface="Times New Roman"/>
              </a:rPr>
              <a:t>contiguous</a:t>
            </a:r>
            <a:r>
              <a:rPr lang="en-US" sz="1800" spc="15" dirty="0">
                <a:latin typeface="Times New Roman"/>
                <a:cs typeface="Times New Roman"/>
              </a:rPr>
              <a:t> </a:t>
            </a:r>
            <a:r>
              <a:rPr lang="en-US" sz="1800" spc="-5" dirty="0">
                <a:latin typeface="Times New Roman"/>
                <a:cs typeface="Times New Roman"/>
              </a:rPr>
              <a:t>sequence</a:t>
            </a:r>
            <a:r>
              <a:rPr lang="en-US" sz="1800" spc="10" dirty="0">
                <a:latin typeface="Times New Roman"/>
                <a:cs typeface="Times New Roman"/>
              </a:rPr>
              <a:t> </a:t>
            </a:r>
            <a:r>
              <a:rPr lang="en-US" sz="1800" dirty="0">
                <a:latin typeface="Times New Roman"/>
                <a:cs typeface="Times New Roman"/>
              </a:rPr>
              <a:t>of</a:t>
            </a:r>
            <a:r>
              <a:rPr lang="en-US" sz="1800" spc="10" dirty="0">
                <a:latin typeface="Times New Roman"/>
                <a:cs typeface="Times New Roman"/>
              </a:rPr>
              <a:t> </a:t>
            </a:r>
            <a:r>
              <a:rPr lang="en-US" sz="1800" spc="-5" dirty="0">
                <a:latin typeface="Times New Roman"/>
                <a:cs typeface="Times New Roman"/>
              </a:rPr>
              <a:t>bytes,</a:t>
            </a:r>
            <a:r>
              <a:rPr lang="en-US" sz="1800" spc="10" dirty="0">
                <a:latin typeface="Times New Roman"/>
                <a:cs typeface="Times New Roman"/>
              </a:rPr>
              <a:t> </a:t>
            </a:r>
            <a:r>
              <a:rPr lang="en-US" sz="1800" spc="-5" dirty="0">
                <a:latin typeface="Times New Roman"/>
                <a:cs typeface="Times New Roman"/>
              </a:rPr>
              <a:t>with</a:t>
            </a:r>
            <a:r>
              <a:rPr lang="en-US" sz="1800" spc="10" dirty="0">
                <a:latin typeface="Times New Roman"/>
                <a:cs typeface="Times New Roman"/>
              </a:rPr>
              <a:t> </a:t>
            </a:r>
            <a:r>
              <a:rPr lang="en-US" sz="1800" spc="-5" dirty="0">
                <a:latin typeface="Times New Roman"/>
                <a:cs typeface="Times New Roman"/>
              </a:rPr>
              <a:t>the</a:t>
            </a:r>
            <a:r>
              <a:rPr lang="en-US" sz="1800" spc="5" dirty="0">
                <a:latin typeface="Times New Roman"/>
                <a:cs typeface="Times New Roman"/>
              </a:rPr>
              <a:t> </a:t>
            </a:r>
            <a:r>
              <a:rPr lang="en-US" sz="1800" spc="-5" dirty="0">
                <a:latin typeface="Times New Roman"/>
                <a:cs typeface="Times New Roman"/>
              </a:rPr>
              <a:t>address</a:t>
            </a:r>
            <a:r>
              <a:rPr lang="en-US" sz="1800" spc="5" dirty="0">
                <a:latin typeface="Times New Roman"/>
                <a:cs typeface="Times New Roman"/>
              </a:rPr>
              <a:t> </a:t>
            </a:r>
            <a:r>
              <a:rPr lang="en-US" sz="1800" dirty="0">
                <a:latin typeface="Times New Roman"/>
                <a:cs typeface="Times New Roman"/>
              </a:rPr>
              <a:t>of</a:t>
            </a:r>
            <a:r>
              <a:rPr lang="en-US" sz="1800" spc="10" dirty="0">
                <a:latin typeface="Times New Roman"/>
                <a:cs typeface="Times New Roman"/>
              </a:rPr>
              <a:t> </a:t>
            </a:r>
            <a:r>
              <a:rPr lang="en-US" sz="1800" spc="-5" dirty="0">
                <a:latin typeface="Times New Roman"/>
                <a:cs typeface="Times New Roman"/>
              </a:rPr>
              <a:t>the</a:t>
            </a:r>
            <a:r>
              <a:rPr lang="en-US" sz="1800" spc="10" dirty="0">
                <a:latin typeface="Times New Roman"/>
                <a:cs typeface="Times New Roman"/>
              </a:rPr>
              <a:t> </a:t>
            </a:r>
            <a:r>
              <a:rPr lang="en-US" sz="1800" spc="-5" dirty="0">
                <a:latin typeface="Times New Roman"/>
                <a:cs typeface="Times New Roman"/>
              </a:rPr>
              <a:t>object </a:t>
            </a:r>
            <a:r>
              <a:rPr lang="en-US" sz="1800" spc="-434" dirty="0">
                <a:latin typeface="Times New Roman"/>
                <a:cs typeface="Times New Roman"/>
              </a:rPr>
              <a:t> </a:t>
            </a:r>
            <a:r>
              <a:rPr lang="en-US" sz="1800" spc="-5" dirty="0">
                <a:latin typeface="Times New Roman"/>
                <a:cs typeface="Times New Roman"/>
              </a:rPr>
              <a:t>given</a:t>
            </a:r>
            <a:r>
              <a:rPr lang="en-US" sz="1800" spc="5" dirty="0">
                <a:latin typeface="Times New Roman"/>
                <a:cs typeface="Times New Roman"/>
              </a:rPr>
              <a:t> </a:t>
            </a:r>
            <a:r>
              <a:rPr lang="en-US" sz="1800" dirty="0">
                <a:latin typeface="Times New Roman"/>
                <a:cs typeface="Times New Roman"/>
              </a:rPr>
              <a:t>by</a:t>
            </a:r>
            <a:r>
              <a:rPr lang="en-US" sz="1800" spc="5" dirty="0">
                <a:latin typeface="Times New Roman"/>
                <a:cs typeface="Times New Roman"/>
              </a:rPr>
              <a:t> </a:t>
            </a:r>
            <a:r>
              <a:rPr lang="en-US" sz="1800" spc="-5" dirty="0">
                <a:latin typeface="Times New Roman"/>
                <a:cs typeface="Times New Roman"/>
              </a:rPr>
              <a:t>the</a:t>
            </a:r>
            <a:r>
              <a:rPr lang="en-US" sz="1800" dirty="0">
                <a:latin typeface="Times New Roman"/>
                <a:cs typeface="Times New Roman"/>
              </a:rPr>
              <a:t> </a:t>
            </a:r>
            <a:r>
              <a:rPr lang="en-US" sz="1800" spc="-5" dirty="0">
                <a:latin typeface="Times New Roman"/>
                <a:cs typeface="Times New Roman"/>
              </a:rPr>
              <a:t>smallest</a:t>
            </a:r>
            <a:r>
              <a:rPr lang="en-US" sz="1800" spc="10" dirty="0">
                <a:latin typeface="Times New Roman"/>
                <a:cs typeface="Times New Roman"/>
              </a:rPr>
              <a:t> </a:t>
            </a:r>
            <a:r>
              <a:rPr lang="en-US" sz="1800" spc="-5" dirty="0">
                <a:latin typeface="Times New Roman"/>
                <a:cs typeface="Times New Roman"/>
              </a:rPr>
              <a:t>address</a:t>
            </a:r>
            <a:r>
              <a:rPr lang="en-US" sz="1800" spc="5" dirty="0">
                <a:latin typeface="Times New Roman"/>
                <a:cs typeface="Times New Roman"/>
              </a:rPr>
              <a:t> </a:t>
            </a:r>
            <a:r>
              <a:rPr lang="en-US" sz="1800" dirty="0">
                <a:latin typeface="Times New Roman"/>
                <a:cs typeface="Times New Roman"/>
              </a:rPr>
              <a:t>of</a:t>
            </a:r>
            <a:r>
              <a:rPr lang="en-US" sz="1800" spc="5" dirty="0">
                <a:latin typeface="Times New Roman"/>
                <a:cs typeface="Times New Roman"/>
              </a:rPr>
              <a:t> </a:t>
            </a:r>
            <a:r>
              <a:rPr lang="en-US" sz="1800" spc="-5" dirty="0">
                <a:latin typeface="Times New Roman"/>
                <a:cs typeface="Times New Roman"/>
              </a:rPr>
              <a:t>the</a:t>
            </a:r>
            <a:r>
              <a:rPr lang="en-US" sz="1800" dirty="0">
                <a:latin typeface="Times New Roman"/>
                <a:cs typeface="Times New Roman"/>
              </a:rPr>
              <a:t> </a:t>
            </a:r>
            <a:r>
              <a:rPr lang="en-US" sz="1800" spc="-5" dirty="0">
                <a:latin typeface="Times New Roman"/>
                <a:cs typeface="Times New Roman"/>
              </a:rPr>
              <a:t>bytes</a:t>
            </a:r>
            <a:r>
              <a:rPr lang="en-US" sz="1800" spc="10" dirty="0">
                <a:latin typeface="Times New Roman"/>
                <a:cs typeface="Times New Roman"/>
              </a:rPr>
              <a:t> </a:t>
            </a:r>
            <a:r>
              <a:rPr lang="en-US" sz="1800" spc="-5" dirty="0">
                <a:latin typeface="Times New Roman"/>
                <a:cs typeface="Times New Roman"/>
              </a:rPr>
              <a:t>used.</a:t>
            </a:r>
            <a:r>
              <a:rPr lang="en-US" sz="1800" spc="5" dirty="0">
                <a:latin typeface="Times New Roman"/>
                <a:cs typeface="Times New Roman"/>
              </a:rPr>
              <a:t> </a:t>
            </a:r>
            <a:r>
              <a:rPr lang="en-US" sz="1800" dirty="0">
                <a:latin typeface="Times New Roman"/>
                <a:cs typeface="Times New Roman"/>
              </a:rPr>
              <a:t>For</a:t>
            </a:r>
            <a:r>
              <a:rPr lang="en-US" sz="1800" spc="-5" dirty="0">
                <a:latin typeface="Times New Roman"/>
                <a:cs typeface="Times New Roman"/>
              </a:rPr>
              <a:t> example,</a:t>
            </a:r>
            <a:r>
              <a:rPr lang="en-US" sz="1800" spc="15" dirty="0">
                <a:latin typeface="Times New Roman"/>
                <a:cs typeface="Times New Roman"/>
              </a:rPr>
              <a:t> </a:t>
            </a:r>
            <a:r>
              <a:rPr lang="en-US" sz="1800" dirty="0">
                <a:latin typeface="Times New Roman"/>
                <a:cs typeface="Times New Roman"/>
              </a:rPr>
              <a:t>suppose</a:t>
            </a:r>
            <a:r>
              <a:rPr lang="en-US" sz="1800" spc="-5" dirty="0">
                <a:latin typeface="Times New Roman"/>
                <a:cs typeface="Times New Roman"/>
              </a:rPr>
              <a:t> </a:t>
            </a:r>
            <a:r>
              <a:rPr lang="en-US" sz="1800" dirty="0">
                <a:latin typeface="Times New Roman"/>
                <a:cs typeface="Times New Roman"/>
              </a:rPr>
              <a:t>a </a:t>
            </a:r>
            <a:r>
              <a:rPr lang="en-US" sz="1800" spc="-5" dirty="0">
                <a:latin typeface="Times New Roman"/>
                <a:cs typeface="Times New Roman"/>
              </a:rPr>
              <a:t>variable</a:t>
            </a:r>
            <a:r>
              <a:rPr lang="en-US" sz="1800" spc="20" dirty="0">
                <a:latin typeface="Times New Roman"/>
                <a:cs typeface="Times New Roman"/>
              </a:rPr>
              <a:t> </a:t>
            </a:r>
            <a:r>
              <a:rPr lang="en-US" sz="1800" dirty="0">
                <a:latin typeface="Calibri"/>
                <a:cs typeface="Calibri"/>
              </a:rPr>
              <a:t>x</a:t>
            </a:r>
            <a:r>
              <a:rPr lang="en-US" sz="1800" spc="5" dirty="0">
                <a:latin typeface="Calibri"/>
                <a:cs typeface="Calibri"/>
              </a:rPr>
              <a:t> </a:t>
            </a:r>
            <a:r>
              <a:rPr lang="en-US" sz="1800" dirty="0">
                <a:latin typeface="Times New Roman"/>
                <a:cs typeface="Times New Roman"/>
              </a:rPr>
              <a:t>of</a:t>
            </a:r>
            <a:r>
              <a:rPr lang="en-US" sz="1800" spc="5" dirty="0">
                <a:latin typeface="Times New Roman"/>
                <a:cs typeface="Times New Roman"/>
              </a:rPr>
              <a:t> </a:t>
            </a:r>
            <a:r>
              <a:rPr lang="en-US" sz="1800" spc="-5" dirty="0">
                <a:latin typeface="Times New Roman"/>
                <a:cs typeface="Times New Roman"/>
              </a:rPr>
              <a:t>type</a:t>
            </a:r>
            <a:r>
              <a:rPr lang="en-US" sz="1800" dirty="0">
                <a:latin typeface="Times New Roman"/>
                <a:cs typeface="Times New Roman"/>
              </a:rPr>
              <a:t> </a:t>
            </a:r>
            <a:r>
              <a:rPr lang="en-US" sz="1800" spc="-10" dirty="0">
                <a:latin typeface="Calibri"/>
                <a:cs typeface="Calibri"/>
              </a:rPr>
              <a:t>int</a:t>
            </a:r>
            <a:r>
              <a:rPr lang="en-US" sz="1800" spc="5" dirty="0">
                <a:latin typeface="Calibri"/>
                <a:cs typeface="Calibri"/>
              </a:rPr>
              <a:t> </a:t>
            </a:r>
            <a:r>
              <a:rPr lang="en-US" sz="1800" spc="-5" dirty="0">
                <a:latin typeface="Times New Roman"/>
                <a:cs typeface="Times New Roman"/>
              </a:rPr>
              <a:t>has</a:t>
            </a:r>
            <a:r>
              <a:rPr lang="en-US" sz="1800" spc="5" dirty="0">
                <a:latin typeface="Times New Roman"/>
                <a:cs typeface="Times New Roman"/>
              </a:rPr>
              <a:t> </a:t>
            </a:r>
            <a:r>
              <a:rPr lang="en-US" sz="1800" spc="-5" dirty="0">
                <a:latin typeface="Times New Roman"/>
                <a:cs typeface="Times New Roman"/>
              </a:rPr>
              <a:t>address</a:t>
            </a:r>
            <a:r>
              <a:rPr lang="en-US" sz="1800" spc="5" dirty="0">
                <a:latin typeface="Times New Roman"/>
                <a:cs typeface="Times New Roman"/>
              </a:rPr>
              <a:t> </a:t>
            </a:r>
            <a:r>
              <a:rPr lang="en-US" sz="1800" dirty="0">
                <a:latin typeface="Calibri"/>
                <a:cs typeface="Calibri"/>
              </a:rPr>
              <a:t>0x100</a:t>
            </a:r>
            <a:r>
              <a:rPr lang="en-US" sz="1800" dirty="0">
                <a:latin typeface="Times New Roman"/>
                <a:cs typeface="Times New Roman"/>
              </a:rPr>
              <a:t>; </a:t>
            </a:r>
            <a:r>
              <a:rPr lang="en-US" sz="1800" spc="-5" dirty="0">
                <a:latin typeface="Times New Roman"/>
                <a:cs typeface="Times New Roman"/>
              </a:rPr>
              <a:t>that </a:t>
            </a:r>
            <a:r>
              <a:rPr lang="en-US" sz="1800" dirty="0">
                <a:latin typeface="Times New Roman"/>
                <a:cs typeface="Times New Roman"/>
              </a:rPr>
              <a:t> </a:t>
            </a:r>
            <a:r>
              <a:rPr lang="en-US" sz="1800" spc="-5" dirty="0">
                <a:latin typeface="Times New Roman"/>
                <a:cs typeface="Times New Roman"/>
              </a:rPr>
              <a:t>is,</a:t>
            </a:r>
            <a:r>
              <a:rPr lang="en-US" sz="1800" spc="5" dirty="0">
                <a:latin typeface="Times New Roman"/>
                <a:cs typeface="Times New Roman"/>
              </a:rPr>
              <a:t> </a:t>
            </a:r>
            <a:r>
              <a:rPr lang="en-US" sz="1800" spc="-5" dirty="0">
                <a:latin typeface="Times New Roman"/>
                <a:cs typeface="Times New Roman"/>
              </a:rPr>
              <a:t>the</a:t>
            </a:r>
            <a:r>
              <a:rPr lang="en-US" sz="1800" spc="5" dirty="0">
                <a:latin typeface="Times New Roman"/>
                <a:cs typeface="Times New Roman"/>
              </a:rPr>
              <a:t> </a:t>
            </a:r>
            <a:r>
              <a:rPr lang="en-US" sz="1800" spc="-5" dirty="0">
                <a:latin typeface="Times New Roman"/>
                <a:cs typeface="Times New Roman"/>
              </a:rPr>
              <a:t>value</a:t>
            </a:r>
            <a:r>
              <a:rPr lang="en-US" sz="1800" spc="5" dirty="0">
                <a:latin typeface="Times New Roman"/>
                <a:cs typeface="Times New Roman"/>
              </a:rPr>
              <a:t> </a:t>
            </a:r>
            <a:r>
              <a:rPr lang="en-US" sz="1800" dirty="0">
                <a:latin typeface="Times New Roman"/>
                <a:cs typeface="Times New Roman"/>
              </a:rPr>
              <a:t>of</a:t>
            </a:r>
            <a:r>
              <a:rPr lang="en-US" sz="1800" spc="5" dirty="0">
                <a:latin typeface="Times New Roman"/>
                <a:cs typeface="Times New Roman"/>
              </a:rPr>
              <a:t> </a:t>
            </a:r>
            <a:r>
              <a:rPr lang="en-US" sz="1800" spc="-5" dirty="0">
                <a:latin typeface="Times New Roman"/>
                <a:cs typeface="Times New Roman"/>
              </a:rPr>
              <a:t>the</a:t>
            </a:r>
            <a:r>
              <a:rPr lang="en-US" sz="1800" spc="5" dirty="0">
                <a:latin typeface="Times New Roman"/>
                <a:cs typeface="Times New Roman"/>
              </a:rPr>
              <a:t> </a:t>
            </a:r>
            <a:r>
              <a:rPr lang="en-US" sz="1800" spc="-5" dirty="0">
                <a:latin typeface="Times New Roman"/>
                <a:cs typeface="Times New Roman"/>
              </a:rPr>
              <a:t>address</a:t>
            </a:r>
            <a:r>
              <a:rPr lang="en-US" sz="1800" spc="5" dirty="0">
                <a:latin typeface="Times New Roman"/>
                <a:cs typeface="Times New Roman"/>
              </a:rPr>
              <a:t> </a:t>
            </a:r>
            <a:r>
              <a:rPr lang="en-US" sz="1800" spc="-5" dirty="0">
                <a:latin typeface="Times New Roman"/>
                <a:cs typeface="Times New Roman"/>
              </a:rPr>
              <a:t>expression</a:t>
            </a:r>
            <a:r>
              <a:rPr lang="en-US" sz="1800" spc="10" dirty="0">
                <a:latin typeface="Times New Roman"/>
                <a:cs typeface="Times New Roman"/>
              </a:rPr>
              <a:t> </a:t>
            </a:r>
            <a:r>
              <a:rPr lang="en-US" sz="1800" dirty="0">
                <a:latin typeface="Calibri"/>
                <a:cs typeface="Calibri"/>
              </a:rPr>
              <a:t>&amp;x </a:t>
            </a:r>
            <a:r>
              <a:rPr lang="en-US" sz="1800" spc="-5" dirty="0">
                <a:latin typeface="Times New Roman"/>
                <a:cs typeface="Times New Roman"/>
              </a:rPr>
              <a:t>is</a:t>
            </a:r>
            <a:r>
              <a:rPr lang="en-US" sz="1800" spc="5" dirty="0">
                <a:latin typeface="Times New Roman"/>
                <a:cs typeface="Times New Roman"/>
              </a:rPr>
              <a:t> </a:t>
            </a:r>
            <a:r>
              <a:rPr lang="en-US" sz="1800" dirty="0">
                <a:latin typeface="Calibri"/>
                <a:cs typeface="Calibri"/>
              </a:rPr>
              <a:t>0x100</a:t>
            </a:r>
            <a:r>
              <a:rPr lang="en-US" sz="1800" dirty="0">
                <a:latin typeface="Times New Roman"/>
                <a:cs typeface="Times New Roman"/>
              </a:rPr>
              <a:t>.</a:t>
            </a:r>
            <a:r>
              <a:rPr lang="en-US" sz="1800" spc="-30" dirty="0">
                <a:latin typeface="Times New Roman"/>
                <a:cs typeface="Times New Roman"/>
              </a:rPr>
              <a:t> </a:t>
            </a:r>
            <a:r>
              <a:rPr lang="en-US" sz="1800" spc="-5" dirty="0">
                <a:latin typeface="Times New Roman"/>
                <a:cs typeface="Times New Roman"/>
              </a:rPr>
              <a:t>Then</a:t>
            </a:r>
            <a:r>
              <a:rPr lang="en-US" sz="1800" spc="10" dirty="0">
                <a:latin typeface="Times New Roman"/>
                <a:cs typeface="Times New Roman"/>
              </a:rPr>
              <a:t> </a:t>
            </a:r>
            <a:r>
              <a:rPr lang="en-US" sz="1800" spc="-5" dirty="0">
                <a:latin typeface="Times New Roman"/>
                <a:cs typeface="Times New Roman"/>
              </a:rPr>
              <a:t>(assuming</a:t>
            </a:r>
            <a:r>
              <a:rPr lang="en-US" sz="1800" spc="5" dirty="0">
                <a:latin typeface="Times New Roman"/>
                <a:cs typeface="Times New Roman"/>
              </a:rPr>
              <a:t> </a:t>
            </a:r>
            <a:r>
              <a:rPr lang="en-US" sz="1800" spc="-5" dirty="0">
                <a:latin typeface="Times New Roman"/>
                <a:cs typeface="Times New Roman"/>
              </a:rPr>
              <a:t>data</a:t>
            </a:r>
            <a:r>
              <a:rPr lang="en-US" sz="1800" spc="5" dirty="0">
                <a:latin typeface="Times New Roman"/>
                <a:cs typeface="Times New Roman"/>
              </a:rPr>
              <a:t> </a:t>
            </a:r>
            <a:r>
              <a:rPr lang="en-US" sz="1800" spc="-5" dirty="0">
                <a:latin typeface="Times New Roman"/>
                <a:cs typeface="Times New Roman"/>
              </a:rPr>
              <a:t>type</a:t>
            </a:r>
            <a:r>
              <a:rPr lang="en-US" sz="1800" spc="10" dirty="0">
                <a:latin typeface="Times New Roman"/>
                <a:cs typeface="Times New Roman"/>
              </a:rPr>
              <a:t> </a:t>
            </a:r>
            <a:r>
              <a:rPr lang="en-US" sz="1800" spc="-10" dirty="0">
                <a:latin typeface="Calibri"/>
                <a:cs typeface="Calibri"/>
              </a:rPr>
              <a:t>int</a:t>
            </a:r>
            <a:r>
              <a:rPr lang="en-US" sz="1800" spc="5" dirty="0">
                <a:latin typeface="Calibri"/>
                <a:cs typeface="Calibri"/>
              </a:rPr>
              <a:t> </a:t>
            </a:r>
            <a:r>
              <a:rPr lang="en-US" sz="1800" spc="-5" dirty="0">
                <a:latin typeface="Times New Roman"/>
                <a:cs typeface="Times New Roman"/>
              </a:rPr>
              <a:t>has</a:t>
            </a:r>
            <a:r>
              <a:rPr lang="en-US" sz="1800" spc="5" dirty="0">
                <a:latin typeface="Times New Roman"/>
                <a:cs typeface="Times New Roman"/>
              </a:rPr>
              <a:t> </a:t>
            </a:r>
            <a:r>
              <a:rPr lang="en-US" sz="1800" dirty="0">
                <a:latin typeface="Times New Roman"/>
                <a:cs typeface="Times New Roman"/>
              </a:rPr>
              <a:t>a </a:t>
            </a:r>
            <a:r>
              <a:rPr lang="en-US" sz="1800" spc="-5" dirty="0">
                <a:latin typeface="Times New Roman"/>
                <a:cs typeface="Times New Roman"/>
              </a:rPr>
              <a:t>32-bit</a:t>
            </a:r>
            <a:r>
              <a:rPr lang="en-US" sz="1800" spc="5" dirty="0">
                <a:latin typeface="Times New Roman"/>
                <a:cs typeface="Times New Roman"/>
              </a:rPr>
              <a:t> </a:t>
            </a:r>
            <a:r>
              <a:rPr lang="en-US" sz="1800" spc="-5" dirty="0">
                <a:latin typeface="Times New Roman"/>
                <a:cs typeface="Times New Roman"/>
              </a:rPr>
              <a:t>representation)</a:t>
            </a:r>
            <a:r>
              <a:rPr lang="en-US" sz="1800" spc="20" dirty="0">
                <a:latin typeface="Times New Roman"/>
                <a:cs typeface="Times New Roman"/>
              </a:rPr>
              <a:t> </a:t>
            </a:r>
            <a:r>
              <a:rPr lang="en-US" sz="1800" spc="-5" dirty="0">
                <a:latin typeface="Times New Roman"/>
                <a:cs typeface="Times New Roman"/>
              </a:rPr>
              <a:t>the</a:t>
            </a:r>
            <a:r>
              <a:rPr lang="en-US" sz="1800" dirty="0">
                <a:latin typeface="Times New Roman"/>
                <a:cs typeface="Times New Roman"/>
              </a:rPr>
              <a:t> 4 </a:t>
            </a:r>
            <a:r>
              <a:rPr lang="en-US" sz="1800" spc="5" dirty="0">
                <a:latin typeface="Times New Roman"/>
                <a:cs typeface="Times New Roman"/>
              </a:rPr>
              <a:t> </a:t>
            </a:r>
            <a:r>
              <a:rPr lang="en-US" sz="1800" spc="-5" dirty="0">
                <a:latin typeface="Times New Roman"/>
                <a:cs typeface="Times New Roman"/>
              </a:rPr>
              <a:t>bytes</a:t>
            </a:r>
            <a:r>
              <a:rPr lang="en-US" sz="1800" dirty="0">
                <a:latin typeface="Times New Roman"/>
                <a:cs typeface="Times New Roman"/>
              </a:rPr>
              <a:t> of </a:t>
            </a:r>
            <a:r>
              <a:rPr lang="en-US" sz="1800" dirty="0">
                <a:latin typeface="Calibri"/>
                <a:cs typeface="Calibri"/>
              </a:rPr>
              <a:t>x </a:t>
            </a:r>
            <a:r>
              <a:rPr lang="en-US" sz="1800" spc="-5" dirty="0">
                <a:latin typeface="Times New Roman"/>
                <a:cs typeface="Times New Roman"/>
              </a:rPr>
              <a:t>would</a:t>
            </a:r>
            <a:r>
              <a:rPr lang="en-US" sz="1800" dirty="0">
                <a:latin typeface="Times New Roman"/>
                <a:cs typeface="Times New Roman"/>
              </a:rPr>
              <a:t> be </a:t>
            </a:r>
            <a:r>
              <a:rPr lang="en-US" sz="1800" spc="-5" dirty="0">
                <a:latin typeface="Times New Roman"/>
                <a:cs typeface="Times New Roman"/>
              </a:rPr>
              <a:t>stored</a:t>
            </a:r>
            <a:r>
              <a:rPr lang="en-US" sz="1800" dirty="0">
                <a:latin typeface="Times New Roman"/>
                <a:cs typeface="Times New Roman"/>
              </a:rPr>
              <a:t> </a:t>
            </a:r>
            <a:r>
              <a:rPr lang="en-US" sz="1800" spc="-5" dirty="0">
                <a:latin typeface="Times New Roman"/>
                <a:cs typeface="Times New Roman"/>
              </a:rPr>
              <a:t>in</a:t>
            </a:r>
            <a:r>
              <a:rPr lang="en-US" sz="1800" dirty="0">
                <a:latin typeface="Times New Roman"/>
                <a:cs typeface="Times New Roman"/>
              </a:rPr>
              <a:t> </a:t>
            </a:r>
            <a:r>
              <a:rPr lang="en-US" sz="1800" spc="-5" dirty="0">
                <a:latin typeface="Times New Roman"/>
                <a:cs typeface="Times New Roman"/>
              </a:rPr>
              <a:t>memory</a:t>
            </a:r>
            <a:r>
              <a:rPr lang="en-US" sz="1800" spc="5" dirty="0">
                <a:latin typeface="Times New Roman"/>
                <a:cs typeface="Times New Roman"/>
              </a:rPr>
              <a:t> </a:t>
            </a:r>
            <a:r>
              <a:rPr lang="en-US" sz="1800" spc="-5" dirty="0">
                <a:latin typeface="Times New Roman"/>
                <a:cs typeface="Times New Roman"/>
              </a:rPr>
              <a:t>locations</a:t>
            </a:r>
            <a:r>
              <a:rPr lang="en-US" sz="1800" spc="15" dirty="0">
                <a:latin typeface="Times New Roman"/>
                <a:cs typeface="Times New Roman"/>
              </a:rPr>
              <a:t> </a:t>
            </a:r>
            <a:r>
              <a:rPr lang="en-US" sz="1800" dirty="0">
                <a:latin typeface="Calibri"/>
                <a:cs typeface="Calibri"/>
              </a:rPr>
              <a:t>0x100</a:t>
            </a:r>
            <a:r>
              <a:rPr lang="en-US" sz="1800" dirty="0">
                <a:latin typeface="Times New Roman"/>
                <a:cs typeface="Times New Roman"/>
              </a:rPr>
              <a:t>,</a:t>
            </a:r>
            <a:r>
              <a:rPr lang="en-US" sz="1800" spc="-10" dirty="0">
                <a:latin typeface="Times New Roman"/>
                <a:cs typeface="Times New Roman"/>
              </a:rPr>
              <a:t> </a:t>
            </a:r>
            <a:r>
              <a:rPr lang="en-US" sz="1800" dirty="0">
                <a:latin typeface="Calibri"/>
                <a:cs typeface="Calibri"/>
              </a:rPr>
              <a:t>0x101</a:t>
            </a:r>
            <a:r>
              <a:rPr lang="en-US" sz="1800" dirty="0">
                <a:latin typeface="Times New Roman"/>
                <a:cs typeface="Times New Roman"/>
              </a:rPr>
              <a:t>, </a:t>
            </a:r>
            <a:r>
              <a:rPr lang="en-US" sz="1800" dirty="0">
                <a:latin typeface="Calibri"/>
                <a:cs typeface="Calibri"/>
              </a:rPr>
              <a:t>0x102</a:t>
            </a:r>
            <a:r>
              <a:rPr lang="en-US" sz="1800" dirty="0">
                <a:latin typeface="Times New Roman"/>
                <a:cs typeface="Times New Roman"/>
              </a:rPr>
              <a:t>,</a:t>
            </a:r>
            <a:r>
              <a:rPr lang="en-US" sz="1800" spc="-10" dirty="0">
                <a:latin typeface="Times New Roman"/>
                <a:cs typeface="Times New Roman"/>
              </a:rPr>
              <a:t> </a:t>
            </a:r>
            <a:r>
              <a:rPr lang="en-US" sz="1800" spc="-5" dirty="0">
                <a:latin typeface="Times New Roman"/>
                <a:cs typeface="Times New Roman"/>
              </a:rPr>
              <a:t>and</a:t>
            </a:r>
            <a:r>
              <a:rPr lang="en-US" sz="1800" spc="-10" dirty="0">
                <a:latin typeface="Times New Roman"/>
                <a:cs typeface="Times New Roman"/>
              </a:rPr>
              <a:t> </a:t>
            </a:r>
            <a:r>
              <a:rPr lang="en-US" sz="1800" dirty="0">
                <a:latin typeface="Calibri"/>
                <a:cs typeface="Calibri"/>
              </a:rPr>
              <a:t>0x103</a:t>
            </a:r>
            <a:r>
              <a:rPr lang="en-US" sz="1800" dirty="0">
                <a:latin typeface="Times New Roman"/>
                <a:cs typeface="Times New Roman"/>
              </a:rPr>
              <a:t>.</a:t>
            </a:r>
          </a:p>
          <a:p>
            <a:pPr marL="241300" indent="-228600">
              <a:lnSpc>
                <a:spcPts val="2050"/>
              </a:lnSpc>
              <a:spcBef>
                <a:spcPts val="785"/>
              </a:spcBef>
              <a:buFont typeface="Arial"/>
              <a:buChar char="•"/>
              <a:tabLst>
                <a:tab pos="240665" algn="l"/>
                <a:tab pos="241300" algn="l"/>
              </a:tabLst>
            </a:pPr>
            <a:r>
              <a:rPr lang="en-US" sz="1800" spc="-5" dirty="0">
                <a:latin typeface="Times New Roman"/>
                <a:cs typeface="Times New Roman"/>
              </a:rPr>
              <a:t>Note</a:t>
            </a:r>
            <a:r>
              <a:rPr lang="en-US" sz="1800" dirty="0">
                <a:latin typeface="Times New Roman"/>
                <a:cs typeface="Times New Roman"/>
              </a:rPr>
              <a:t> </a:t>
            </a:r>
            <a:r>
              <a:rPr lang="en-US" sz="1800" spc="-5" dirty="0">
                <a:latin typeface="Times New Roman"/>
                <a:cs typeface="Times New Roman"/>
              </a:rPr>
              <a:t>that</a:t>
            </a:r>
            <a:r>
              <a:rPr lang="en-US" sz="1800" spc="10" dirty="0">
                <a:latin typeface="Times New Roman"/>
                <a:cs typeface="Times New Roman"/>
              </a:rPr>
              <a:t> </a:t>
            </a:r>
            <a:r>
              <a:rPr lang="en-US" sz="1800" spc="-5" dirty="0">
                <a:latin typeface="Times New Roman"/>
                <a:cs typeface="Times New Roman"/>
              </a:rPr>
              <a:t>in</a:t>
            </a:r>
            <a:r>
              <a:rPr lang="en-US" sz="1800" spc="15" dirty="0">
                <a:latin typeface="Times New Roman"/>
                <a:cs typeface="Times New Roman"/>
              </a:rPr>
              <a:t> </a:t>
            </a:r>
            <a:r>
              <a:rPr lang="en-US" sz="1800" spc="-5" dirty="0">
                <a:latin typeface="Times New Roman"/>
                <a:cs typeface="Times New Roman"/>
              </a:rPr>
              <a:t>the</a:t>
            </a:r>
            <a:r>
              <a:rPr lang="en-US" sz="1800" dirty="0">
                <a:latin typeface="Times New Roman"/>
                <a:cs typeface="Times New Roman"/>
              </a:rPr>
              <a:t> word</a:t>
            </a:r>
            <a:r>
              <a:rPr lang="en-US" sz="1800" spc="10" dirty="0">
                <a:latin typeface="Times New Roman"/>
                <a:cs typeface="Times New Roman"/>
              </a:rPr>
              <a:t> </a:t>
            </a:r>
            <a:r>
              <a:rPr lang="en-US" sz="1800" dirty="0">
                <a:latin typeface="Calibri"/>
                <a:cs typeface="Calibri"/>
              </a:rPr>
              <a:t>0x01234567</a:t>
            </a:r>
            <a:r>
              <a:rPr lang="en-US" sz="1800" spc="10" dirty="0">
                <a:latin typeface="Calibri"/>
                <a:cs typeface="Calibri"/>
              </a:rPr>
              <a:t> </a:t>
            </a:r>
            <a:r>
              <a:rPr lang="en-US" sz="1800" spc="-5" dirty="0">
                <a:latin typeface="Times New Roman"/>
                <a:cs typeface="Times New Roman"/>
              </a:rPr>
              <a:t>the</a:t>
            </a:r>
            <a:r>
              <a:rPr lang="en-US" sz="1800" spc="5" dirty="0">
                <a:latin typeface="Times New Roman"/>
                <a:cs typeface="Times New Roman"/>
              </a:rPr>
              <a:t> </a:t>
            </a:r>
            <a:r>
              <a:rPr lang="en-US" sz="1800" spc="-5" dirty="0">
                <a:latin typeface="Times New Roman"/>
                <a:cs typeface="Times New Roman"/>
              </a:rPr>
              <a:t>high-order</a:t>
            </a:r>
            <a:r>
              <a:rPr lang="en-US" sz="1800" spc="10" dirty="0">
                <a:latin typeface="Times New Roman"/>
                <a:cs typeface="Times New Roman"/>
              </a:rPr>
              <a:t> </a:t>
            </a:r>
            <a:r>
              <a:rPr lang="en-US" sz="1800" spc="-5" dirty="0">
                <a:latin typeface="Times New Roman"/>
                <a:cs typeface="Times New Roman"/>
              </a:rPr>
              <a:t>byte</a:t>
            </a:r>
            <a:r>
              <a:rPr lang="en-US" sz="1800" spc="10" dirty="0">
                <a:latin typeface="Times New Roman"/>
                <a:cs typeface="Times New Roman"/>
              </a:rPr>
              <a:t> </a:t>
            </a:r>
            <a:r>
              <a:rPr lang="en-US" sz="1800" spc="-5" dirty="0">
                <a:latin typeface="Times New Roman"/>
                <a:cs typeface="Times New Roman"/>
              </a:rPr>
              <a:t>has</a:t>
            </a:r>
            <a:r>
              <a:rPr lang="en-US" sz="1800" spc="10" dirty="0">
                <a:latin typeface="Times New Roman"/>
                <a:cs typeface="Times New Roman"/>
              </a:rPr>
              <a:t> </a:t>
            </a:r>
            <a:r>
              <a:rPr lang="en-US" sz="1800" spc="-5" dirty="0">
                <a:latin typeface="Times New Roman"/>
                <a:cs typeface="Times New Roman"/>
              </a:rPr>
              <a:t>hexadecimal</a:t>
            </a:r>
            <a:r>
              <a:rPr lang="en-US" sz="1800" spc="15" dirty="0">
                <a:latin typeface="Times New Roman"/>
                <a:cs typeface="Times New Roman"/>
              </a:rPr>
              <a:t> </a:t>
            </a:r>
            <a:r>
              <a:rPr lang="en-US" sz="1800" spc="-5" dirty="0">
                <a:latin typeface="Times New Roman"/>
                <a:cs typeface="Times New Roman"/>
              </a:rPr>
              <a:t>value</a:t>
            </a:r>
            <a:r>
              <a:rPr lang="en-US" sz="1800" spc="5" dirty="0">
                <a:latin typeface="Times New Roman"/>
                <a:cs typeface="Times New Roman"/>
              </a:rPr>
              <a:t> </a:t>
            </a:r>
            <a:r>
              <a:rPr lang="en-US" sz="1800" dirty="0">
                <a:latin typeface="Calibri"/>
                <a:cs typeface="Calibri"/>
              </a:rPr>
              <a:t>0x01</a:t>
            </a:r>
            <a:r>
              <a:rPr lang="en-US" sz="1800" dirty="0">
                <a:latin typeface="Times New Roman"/>
                <a:cs typeface="Times New Roman"/>
              </a:rPr>
              <a:t>,</a:t>
            </a:r>
            <a:r>
              <a:rPr lang="en-US" sz="1800" spc="10" dirty="0">
                <a:latin typeface="Times New Roman"/>
                <a:cs typeface="Times New Roman"/>
              </a:rPr>
              <a:t> </a:t>
            </a:r>
            <a:r>
              <a:rPr lang="en-US" sz="1800" spc="-5" dirty="0">
                <a:latin typeface="Times New Roman"/>
                <a:cs typeface="Times New Roman"/>
              </a:rPr>
              <a:t>while</a:t>
            </a:r>
            <a:r>
              <a:rPr lang="en-US" sz="1800" spc="5" dirty="0">
                <a:latin typeface="Times New Roman"/>
                <a:cs typeface="Times New Roman"/>
              </a:rPr>
              <a:t> </a:t>
            </a:r>
            <a:r>
              <a:rPr lang="en-US" sz="1800" spc="-5" dirty="0">
                <a:latin typeface="Times New Roman"/>
                <a:cs typeface="Times New Roman"/>
              </a:rPr>
              <a:t>the</a:t>
            </a:r>
            <a:r>
              <a:rPr lang="en-US" sz="1800" spc="5" dirty="0">
                <a:latin typeface="Times New Roman"/>
                <a:cs typeface="Times New Roman"/>
              </a:rPr>
              <a:t> </a:t>
            </a:r>
            <a:r>
              <a:rPr lang="en-US" sz="1800" spc="-5" dirty="0">
                <a:latin typeface="Times New Roman"/>
                <a:cs typeface="Times New Roman"/>
              </a:rPr>
              <a:t>low-order</a:t>
            </a:r>
            <a:r>
              <a:rPr lang="en-US" sz="1800" spc="10" dirty="0">
                <a:latin typeface="Times New Roman"/>
                <a:cs typeface="Times New Roman"/>
              </a:rPr>
              <a:t> </a:t>
            </a:r>
            <a:r>
              <a:rPr lang="en-US" sz="1800" spc="-5" dirty="0">
                <a:latin typeface="Times New Roman"/>
                <a:cs typeface="Times New Roman"/>
              </a:rPr>
              <a:t>byte</a:t>
            </a:r>
            <a:r>
              <a:rPr lang="en-US" sz="1800" spc="15" dirty="0">
                <a:latin typeface="Times New Roman"/>
                <a:cs typeface="Times New Roman"/>
              </a:rPr>
              <a:t> </a:t>
            </a:r>
            <a:r>
              <a:rPr lang="en-US" sz="1800" spc="-5" dirty="0">
                <a:latin typeface="Times New Roman"/>
                <a:cs typeface="Times New Roman"/>
              </a:rPr>
              <a:t>has</a:t>
            </a:r>
            <a:r>
              <a:rPr lang="en-US" sz="1800" spc="10" dirty="0">
                <a:latin typeface="Times New Roman"/>
                <a:cs typeface="Times New Roman"/>
              </a:rPr>
              <a:t> </a:t>
            </a:r>
            <a:r>
              <a:rPr lang="en-US" sz="1800" spc="-5" dirty="0">
                <a:latin typeface="Times New Roman"/>
                <a:cs typeface="Times New Roman"/>
              </a:rPr>
              <a:t>value</a:t>
            </a:r>
            <a:endParaRPr lang="en-US" sz="1800" dirty="0">
              <a:latin typeface="Times New Roman"/>
              <a:cs typeface="Times New Roman"/>
            </a:endParaRPr>
          </a:p>
          <a:p>
            <a:pPr marL="240665">
              <a:lnSpc>
                <a:spcPts val="2050"/>
              </a:lnSpc>
            </a:pPr>
            <a:r>
              <a:rPr lang="en-US" sz="1800" dirty="0">
                <a:latin typeface="Calibri"/>
                <a:cs typeface="Calibri"/>
              </a:rPr>
              <a:t>0x67</a:t>
            </a:r>
            <a:r>
              <a:rPr lang="en-US" sz="1800" dirty="0">
                <a:latin typeface="Times New Roman"/>
                <a:cs typeface="Times New Roman"/>
              </a:rPr>
              <a:t>.</a:t>
            </a:r>
          </a:p>
          <a:p>
            <a:pPr>
              <a:lnSpc>
                <a:spcPct val="100000"/>
              </a:lnSpc>
            </a:pPr>
            <a:endParaRPr lang="en-US" sz="2000" dirty="0">
              <a:latin typeface="Times New Roman"/>
              <a:cs typeface="Times New Roman"/>
            </a:endParaRPr>
          </a:p>
          <a:p>
            <a:pPr>
              <a:lnSpc>
                <a:spcPct val="100000"/>
              </a:lnSpc>
              <a:spcBef>
                <a:spcPts val="50"/>
              </a:spcBef>
            </a:pPr>
            <a:endParaRPr lang="en-US" sz="2500" dirty="0">
              <a:latin typeface="Times New Roman"/>
              <a:cs typeface="Times New Roman"/>
            </a:endParaRPr>
          </a:p>
          <a:p>
            <a:pPr marL="5207635">
              <a:lnSpc>
                <a:spcPct val="100000"/>
              </a:lnSpc>
            </a:pPr>
            <a:r>
              <a:rPr lang="en-US" sz="1800" spc="-5" dirty="0">
                <a:latin typeface="Times New Roman"/>
                <a:cs typeface="Times New Roman"/>
              </a:rPr>
              <a:t>Where</a:t>
            </a:r>
            <a:r>
              <a:rPr lang="en-US" sz="1800" spc="-10" dirty="0">
                <a:latin typeface="Times New Roman"/>
                <a:cs typeface="Times New Roman"/>
              </a:rPr>
              <a:t> </a:t>
            </a:r>
            <a:r>
              <a:rPr lang="en-US" sz="1800" spc="-5" dirty="0">
                <a:latin typeface="Times New Roman"/>
                <a:cs typeface="Times New Roman"/>
              </a:rPr>
              <a:t>the</a:t>
            </a:r>
            <a:r>
              <a:rPr lang="en-US" sz="1800" spc="-10" dirty="0">
                <a:latin typeface="Times New Roman"/>
                <a:cs typeface="Times New Roman"/>
              </a:rPr>
              <a:t> </a:t>
            </a:r>
            <a:r>
              <a:rPr lang="en-US" sz="1800" spc="-5" dirty="0">
                <a:latin typeface="Times New Roman"/>
                <a:cs typeface="Times New Roman"/>
              </a:rPr>
              <a:t>least significant</a:t>
            </a:r>
            <a:endParaRPr lang="en-US" sz="1800" dirty="0">
              <a:latin typeface="Times New Roman"/>
              <a:cs typeface="Times New Roman"/>
            </a:endParaRPr>
          </a:p>
          <a:p>
            <a:pPr marL="5207635" marR="182880">
              <a:lnSpc>
                <a:spcPts val="2120"/>
              </a:lnSpc>
              <a:spcBef>
                <a:spcPts val="105"/>
              </a:spcBef>
            </a:pPr>
            <a:r>
              <a:rPr lang="en-US" sz="1800" spc="-5" dirty="0">
                <a:latin typeface="Times New Roman"/>
                <a:cs typeface="Times New Roman"/>
              </a:rPr>
              <a:t>byte</a:t>
            </a:r>
            <a:r>
              <a:rPr lang="en-US" sz="1800" spc="5" dirty="0">
                <a:latin typeface="Times New Roman"/>
                <a:cs typeface="Times New Roman"/>
              </a:rPr>
              <a:t> </a:t>
            </a:r>
            <a:r>
              <a:rPr lang="en-US" sz="1800" spc="-5" dirty="0">
                <a:latin typeface="Times New Roman"/>
                <a:cs typeface="Times New Roman"/>
              </a:rPr>
              <a:t>comes</a:t>
            </a:r>
            <a:r>
              <a:rPr lang="en-US" sz="1800" dirty="0">
                <a:latin typeface="Times New Roman"/>
                <a:cs typeface="Times New Roman"/>
              </a:rPr>
              <a:t> </a:t>
            </a:r>
            <a:r>
              <a:rPr lang="en-US" sz="1800" spc="-5" dirty="0">
                <a:latin typeface="Times New Roman"/>
                <a:cs typeface="Times New Roman"/>
              </a:rPr>
              <a:t>first—is</a:t>
            </a:r>
            <a:r>
              <a:rPr lang="en-US" sz="1800" spc="10" dirty="0">
                <a:latin typeface="Times New Roman"/>
                <a:cs typeface="Times New Roman"/>
              </a:rPr>
              <a:t> </a:t>
            </a:r>
            <a:r>
              <a:rPr lang="en-US" sz="1800" spc="-5" dirty="0">
                <a:latin typeface="Times New Roman"/>
                <a:cs typeface="Times New Roman"/>
              </a:rPr>
              <a:t>referred</a:t>
            </a:r>
            <a:r>
              <a:rPr lang="en-US" sz="1800" spc="5" dirty="0">
                <a:latin typeface="Times New Roman"/>
                <a:cs typeface="Times New Roman"/>
              </a:rPr>
              <a:t> </a:t>
            </a:r>
            <a:r>
              <a:rPr lang="en-US" sz="1800" spc="-5" dirty="0">
                <a:latin typeface="Times New Roman"/>
                <a:cs typeface="Times New Roman"/>
              </a:rPr>
              <a:t>to</a:t>
            </a:r>
            <a:r>
              <a:rPr lang="en-US" sz="1800" spc="5" dirty="0">
                <a:latin typeface="Times New Roman"/>
                <a:cs typeface="Times New Roman"/>
              </a:rPr>
              <a:t> </a:t>
            </a:r>
            <a:r>
              <a:rPr lang="en-US" sz="1800" spc="-5" dirty="0">
                <a:latin typeface="Times New Roman"/>
                <a:cs typeface="Times New Roman"/>
              </a:rPr>
              <a:t>as</a:t>
            </a:r>
            <a:r>
              <a:rPr lang="en-US" sz="1800" spc="5" dirty="0">
                <a:latin typeface="Times New Roman"/>
                <a:cs typeface="Times New Roman"/>
              </a:rPr>
              <a:t> </a:t>
            </a:r>
            <a:r>
              <a:rPr lang="en-US" sz="1800" i="1" spc="-5" dirty="0">
                <a:latin typeface="Times New Roman"/>
                <a:cs typeface="Times New Roman"/>
              </a:rPr>
              <a:t>little</a:t>
            </a:r>
            <a:r>
              <a:rPr lang="en-US" sz="1800" i="1" spc="15" dirty="0">
                <a:latin typeface="Times New Roman"/>
                <a:cs typeface="Times New Roman"/>
              </a:rPr>
              <a:t> </a:t>
            </a:r>
            <a:r>
              <a:rPr lang="en-US" sz="1800" i="1" spc="-5" dirty="0">
                <a:latin typeface="Times New Roman"/>
                <a:cs typeface="Times New Roman"/>
              </a:rPr>
              <a:t>endian</a:t>
            </a:r>
            <a:r>
              <a:rPr lang="en-US" sz="1800" spc="-5" dirty="0">
                <a:latin typeface="Times New Roman"/>
                <a:cs typeface="Times New Roman"/>
              </a:rPr>
              <a:t>.</a:t>
            </a:r>
            <a:r>
              <a:rPr lang="en-US" sz="1800" spc="-35" dirty="0">
                <a:latin typeface="Times New Roman"/>
                <a:cs typeface="Times New Roman"/>
              </a:rPr>
              <a:t> </a:t>
            </a:r>
            <a:r>
              <a:rPr lang="en-US" sz="1800" spc="-5" dirty="0">
                <a:latin typeface="Times New Roman"/>
                <a:cs typeface="Times New Roman"/>
              </a:rPr>
              <a:t>Where</a:t>
            </a:r>
            <a:r>
              <a:rPr lang="en-US" sz="1800" dirty="0">
                <a:latin typeface="Times New Roman"/>
                <a:cs typeface="Times New Roman"/>
              </a:rPr>
              <a:t> </a:t>
            </a:r>
            <a:r>
              <a:rPr lang="en-US" sz="1800" spc="-5" dirty="0">
                <a:latin typeface="Times New Roman"/>
                <a:cs typeface="Times New Roman"/>
              </a:rPr>
              <a:t>the </a:t>
            </a:r>
            <a:r>
              <a:rPr lang="en-US" sz="1800" dirty="0">
                <a:latin typeface="Times New Roman"/>
                <a:cs typeface="Times New Roman"/>
              </a:rPr>
              <a:t> </a:t>
            </a:r>
            <a:r>
              <a:rPr lang="en-US" sz="1800" spc="-5" dirty="0">
                <a:latin typeface="Times New Roman"/>
                <a:cs typeface="Times New Roman"/>
              </a:rPr>
              <a:t>most</a:t>
            </a:r>
            <a:r>
              <a:rPr lang="en-US" sz="1800" dirty="0">
                <a:latin typeface="Times New Roman"/>
                <a:cs typeface="Times New Roman"/>
              </a:rPr>
              <a:t> </a:t>
            </a:r>
            <a:r>
              <a:rPr lang="en-US" sz="1800" spc="-5" dirty="0">
                <a:latin typeface="Times New Roman"/>
                <a:cs typeface="Times New Roman"/>
              </a:rPr>
              <a:t>significant</a:t>
            </a:r>
            <a:r>
              <a:rPr lang="en-US" sz="1800" spc="15" dirty="0">
                <a:latin typeface="Times New Roman"/>
                <a:cs typeface="Times New Roman"/>
              </a:rPr>
              <a:t> </a:t>
            </a:r>
            <a:r>
              <a:rPr lang="en-US" sz="1800" spc="-5" dirty="0">
                <a:latin typeface="Times New Roman"/>
                <a:cs typeface="Times New Roman"/>
              </a:rPr>
              <a:t>byte</a:t>
            </a:r>
            <a:r>
              <a:rPr lang="en-US" sz="1800" spc="10" dirty="0">
                <a:latin typeface="Times New Roman"/>
                <a:cs typeface="Times New Roman"/>
              </a:rPr>
              <a:t> </a:t>
            </a:r>
            <a:r>
              <a:rPr lang="en-US" sz="1800" spc="-5" dirty="0">
                <a:latin typeface="Times New Roman"/>
                <a:cs typeface="Times New Roman"/>
              </a:rPr>
              <a:t>comes</a:t>
            </a:r>
            <a:r>
              <a:rPr lang="en-US" sz="1800" spc="10" dirty="0">
                <a:latin typeface="Times New Roman"/>
                <a:cs typeface="Times New Roman"/>
              </a:rPr>
              <a:t> </a:t>
            </a:r>
            <a:r>
              <a:rPr lang="en-US" sz="1800" spc="-5" dirty="0">
                <a:latin typeface="Times New Roman"/>
                <a:cs typeface="Times New Roman"/>
              </a:rPr>
              <a:t>first—is</a:t>
            </a:r>
            <a:r>
              <a:rPr lang="en-US" sz="1800" spc="10" dirty="0">
                <a:latin typeface="Times New Roman"/>
                <a:cs typeface="Times New Roman"/>
              </a:rPr>
              <a:t> </a:t>
            </a:r>
            <a:r>
              <a:rPr lang="en-US" sz="1800" spc="-5" dirty="0">
                <a:latin typeface="Times New Roman"/>
                <a:cs typeface="Times New Roman"/>
              </a:rPr>
              <a:t>referred</a:t>
            </a:r>
            <a:r>
              <a:rPr lang="en-US" sz="1800" spc="15" dirty="0">
                <a:latin typeface="Times New Roman"/>
                <a:cs typeface="Times New Roman"/>
              </a:rPr>
              <a:t> </a:t>
            </a:r>
            <a:r>
              <a:rPr lang="en-US" sz="1800" spc="-5" dirty="0">
                <a:latin typeface="Times New Roman"/>
                <a:cs typeface="Times New Roman"/>
              </a:rPr>
              <a:t>to</a:t>
            </a:r>
            <a:r>
              <a:rPr lang="en-US" sz="1800" spc="5" dirty="0">
                <a:latin typeface="Times New Roman"/>
                <a:cs typeface="Times New Roman"/>
              </a:rPr>
              <a:t> </a:t>
            </a:r>
            <a:r>
              <a:rPr lang="en-US" sz="1800" spc="-5" dirty="0">
                <a:latin typeface="Times New Roman"/>
                <a:cs typeface="Times New Roman"/>
              </a:rPr>
              <a:t>as</a:t>
            </a:r>
            <a:r>
              <a:rPr lang="en-US" sz="1800" spc="15" dirty="0">
                <a:latin typeface="Times New Roman"/>
                <a:cs typeface="Times New Roman"/>
              </a:rPr>
              <a:t> </a:t>
            </a:r>
            <a:r>
              <a:rPr lang="en-US" sz="1800" i="1" spc="-5" dirty="0">
                <a:latin typeface="Times New Roman"/>
                <a:cs typeface="Times New Roman"/>
              </a:rPr>
              <a:t>big</a:t>
            </a:r>
            <a:r>
              <a:rPr lang="en-US" sz="1800" i="1" spc="5" dirty="0">
                <a:latin typeface="Times New Roman"/>
                <a:cs typeface="Times New Roman"/>
              </a:rPr>
              <a:t> </a:t>
            </a:r>
            <a:r>
              <a:rPr lang="en-US" sz="1800" i="1" spc="-5" dirty="0">
                <a:latin typeface="Times New Roman"/>
                <a:cs typeface="Times New Roman"/>
              </a:rPr>
              <a:t>endian</a:t>
            </a:r>
            <a:r>
              <a:rPr lang="en-US" sz="1800" spc="-5" dirty="0">
                <a:latin typeface="Times New Roman"/>
                <a:cs typeface="Times New Roman"/>
              </a:rPr>
              <a:t>.</a:t>
            </a:r>
            <a:endParaRPr lang="en-US" sz="1800" dirty="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10584"/>
            <a:ext cx="1127125" cy="695960"/>
          </a:xfrm>
          <a:prstGeom prst="rect">
            <a:avLst/>
          </a:prstGeom>
        </p:spPr>
        <p:txBody>
          <a:bodyPr vert="horz" wrap="square" lIns="0" tIns="12065" rIns="0" bIns="0" rtlCol="0">
            <a:spAutoFit/>
          </a:bodyPr>
          <a:lstStyle/>
          <a:p>
            <a:pPr marL="12700">
              <a:lnSpc>
                <a:spcPct val="100000"/>
              </a:lnSpc>
              <a:spcBef>
                <a:spcPts val="95"/>
              </a:spcBef>
            </a:pPr>
            <a:r>
              <a:rPr spc="-10" dirty="0"/>
              <a:t>No</a:t>
            </a:r>
            <a:r>
              <a:rPr spc="-50" dirty="0"/>
              <a:t>t</a:t>
            </a:r>
            <a:r>
              <a:rPr spc="-5" dirty="0"/>
              <a:t>e</a:t>
            </a:r>
          </a:p>
        </p:txBody>
      </p:sp>
      <p:sp>
        <p:nvSpPr>
          <p:cNvPr id="3" name="object 3"/>
          <p:cNvSpPr txBox="1"/>
          <p:nvPr/>
        </p:nvSpPr>
        <p:spPr>
          <a:xfrm>
            <a:off x="916939" y="1823592"/>
            <a:ext cx="10354945" cy="3877945"/>
          </a:xfrm>
          <a:prstGeom prst="rect">
            <a:avLst/>
          </a:prstGeom>
        </p:spPr>
        <p:txBody>
          <a:bodyPr vert="horz" wrap="square" lIns="0" tIns="43815" rIns="0" bIns="0" rtlCol="0">
            <a:spAutoFit/>
          </a:bodyPr>
          <a:lstStyle/>
          <a:p>
            <a:pPr marL="240665" marR="5080" indent="-228600">
              <a:lnSpc>
                <a:spcPts val="1939"/>
              </a:lnSpc>
              <a:spcBef>
                <a:spcPts val="345"/>
              </a:spcBef>
              <a:buFont typeface="Arial"/>
              <a:buChar char="•"/>
              <a:tabLst>
                <a:tab pos="240665" algn="l"/>
                <a:tab pos="241300" algn="l"/>
              </a:tabLst>
            </a:pPr>
            <a:r>
              <a:rPr sz="1800" dirty="0">
                <a:latin typeface="Times New Roman"/>
                <a:cs typeface="Times New Roman"/>
              </a:rPr>
              <a:t>Most </a:t>
            </a:r>
            <a:r>
              <a:rPr sz="1800" spc="-5" dirty="0">
                <a:latin typeface="Times New Roman"/>
                <a:cs typeface="Times New Roman"/>
              </a:rPr>
              <a:t>Intel-compatible</a:t>
            </a:r>
            <a:r>
              <a:rPr sz="1800" spc="25" dirty="0">
                <a:latin typeface="Times New Roman"/>
                <a:cs typeface="Times New Roman"/>
              </a:rPr>
              <a:t> </a:t>
            </a:r>
            <a:r>
              <a:rPr sz="1800" spc="-5" dirty="0">
                <a:latin typeface="Times New Roman"/>
                <a:cs typeface="Times New Roman"/>
              </a:rPr>
              <a:t>machines</a:t>
            </a:r>
            <a:r>
              <a:rPr sz="1800" spc="10" dirty="0">
                <a:latin typeface="Times New Roman"/>
                <a:cs typeface="Times New Roman"/>
              </a:rPr>
              <a:t> </a:t>
            </a:r>
            <a:r>
              <a:rPr sz="1800" spc="-5" dirty="0">
                <a:latin typeface="Times New Roman"/>
                <a:cs typeface="Times New Roman"/>
              </a:rPr>
              <a:t>operate</a:t>
            </a:r>
            <a:r>
              <a:rPr sz="1800" spc="20" dirty="0">
                <a:latin typeface="Times New Roman"/>
                <a:cs typeface="Times New Roman"/>
              </a:rPr>
              <a:t> </a:t>
            </a:r>
            <a:r>
              <a:rPr sz="1800" spc="-5" dirty="0">
                <a:latin typeface="Times New Roman"/>
                <a:cs typeface="Times New Roman"/>
              </a:rPr>
              <a:t>exclusively</a:t>
            </a:r>
            <a:r>
              <a:rPr sz="1800" spc="10" dirty="0">
                <a:latin typeface="Times New Roman"/>
                <a:cs typeface="Times New Roman"/>
              </a:rPr>
              <a:t> </a:t>
            </a:r>
            <a:r>
              <a:rPr sz="1800" spc="-5" dirty="0">
                <a:latin typeface="Times New Roman"/>
                <a:cs typeface="Times New Roman"/>
              </a:rPr>
              <a:t>in</a:t>
            </a:r>
            <a:r>
              <a:rPr sz="1800" spc="15" dirty="0">
                <a:latin typeface="Times New Roman"/>
                <a:cs typeface="Times New Roman"/>
              </a:rPr>
              <a:t> </a:t>
            </a:r>
            <a:r>
              <a:rPr sz="1800" spc="-5" dirty="0">
                <a:latin typeface="Times New Roman"/>
                <a:cs typeface="Times New Roman"/>
              </a:rPr>
              <a:t>little-endian</a:t>
            </a:r>
            <a:r>
              <a:rPr sz="1800" spc="20" dirty="0">
                <a:latin typeface="Times New Roman"/>
                <a:cs typeface="Times New Roman"/>
              </a:rPr>
              <a:t> </a:t>
            </a:r>
            <a:r>
              <a:rPr sz="1800" spc="-5" dirty="0">
                <a:latin typeface="Times New Roman"/>
                <a:cs typeface="Times New Roman"/>
              </a:rPr>
              <a:t>mode.</a:t>
            </a:r>
            <a:r>
              <a:rPr sz="1800" spc="10" dirty="0">
                <a:latin typeface="Times New Roman"/>
                <a:cs typeface="Times New Roman"/>
              </a:rPr>
              <a:t> </a:t>
            </a:r>
            <a:r>
              <a:rPr sz="1800" dirty="0">
                <a:latin typeface="Times New Roman"/>
                <a:cs typeface="Times New Roman"/>
              </a:rPr>
              <a:t>On</a:t>
            </a:r>
            <a:r>
              <a:rPr sz="1800" spc="5"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other</a:t>
            </a:r>
            <a:r>
              <a:rPr sz="1800" spc="10" dirty="0">
                <a:latin typeface="Times New Roman"/>
                <a:cs typeface="Times New Roman"/>
              </a:rPr>
              <a:t> </a:t>
            </a:r>
            <a:r>
              <a:rPr sz="1800" spc="-5" dirty="0">
                <a:latin typeface="Times New Roman"/>
                <a:cs typeface="Times New Roman"/>
              </a:rPr>
              <a:t>hand,</a:t>
            </a:r>
            <a:r>
              <a:rPr sz="1800" spc="10" dirty="0">
                <a:latin typeface="Times New Roman"/>
                <a:cs typeface="Times New Roman"/>
              </a:rPr>
              <a:t> </a:t>
            </a:r>
            <a:r>
              <a:rPr sz="1800" spc="-5" dirty="0">
                <a:latin typeface="Times New Roman"/>
                <a:cs typeface="Times New Roman"/>
              </a:rPr>
              <a:t>most</a:t>
            </a:r>
            <a:r>
              <a:rPr sz="1800" spc="5" dirty="0">
                <a:latin typeface="Times New Roman"/>
                <a:cs typeface="Times New Roman"/>
              </a:rPr>
              <a:t> </a:t>
            </a:r>
            <a:r>
              <a:rPr sz="1800" spc="-5" dirty="0">
                <a:latin typeface="Times New Roman"/>
                <a:cs typeface="Times New Roman"/>
              </a:rPr>
              <a:t>machines </a:t>
            </a:r>
            <a:r>
              <a:rPr sz="1800" dirty="0">
                <a:latin typeface="Times New Roman"/>
                <a:cs typeface="Times New Roman"/>
              </a:rPr>
              <a:t> from</a:t>
            </a:r>
            <a:r>
              <a:rPr sz="1800" spc="-5" dirty="0">
                <a:latin typeface="Times New Roman"/>
                <a:cs typeface="Times New Roman"/>
              </a:rPr>
              <a:t> </a:t>
            </a:r>
            <a:r>
              <a:rPr sz="1800" dirty="0">
                <a:latin typeface="Times New Roman"/>
                <a:cs typeface="Times New Roman"/>
              </a:rPr>
              <a:t>IBM</a:t>
            </a:r>
            <a:r>
              <a:rPr sz="1800" spc="5" dirty="0">
                <a:latin typeface="Times New Roman"/>
                <a:cs typeface="Times New Roman"/>
              </a:rPr>
              <a:t> </a:t>
            </a:r>
            <a:r>
              <a:rPr sz="1800" spc="-5" dirty="0">
                <a:latin typeface="Times New Roman"/>
                <a:cs typeface="Times New Roman"/>
              </a:rPr>
              <a:t>and</a:t>
            </a:r>
            <a:r>
              <a:rPr sz="1800" spc="5" dirty="0">
                <a:latin typeface="Times New Roman"/>
                <a:cs typeface="Times New Roman"/>
              </a:rPr>
              <a:t> </a:t>
            </a:r>
            <a:r>
              <a:rPr sz="1800" spc="-5" dirty="0">
                <a:latin typeface="Times New Roman"/>
                <a:cs typeface="Times New Roman"/>
              </a:rPr>
              <a:t>Oracle</a:t>
            </a:r>
            <a:r>
              <a:rPr sz="1800" spc="5" dirty="0">
                <a:latin typeface="Times New Roman"/>
                <a:cs typeface="Times New Roman"/>
              </a:rPr>
              <a:t> </a:t>
            </a:r>
            <a:r>
              <a:rPr sz="1800" spc="-5" dirty="0">
                <a:latin typeface="Times New Roman"/>
                <a:cs typeface="Times New Roman"/>
              </a:rPr>
              <a:t>(arising</a:t>
            </a:r>
            <a:r>
              <a:rPr sz="1800" spc="10" dirty="0">
                <a:latin typeface="Times New Roman"/>
                <a:cs typeface="Times New Roman"/>
              </a:rPr>
              <a:t> </a:t>
            </a:r>
            <a:r>
              <a:rPr sz="1800" dirty="0">
                <a:latin typeface="Times New Roman"/>
                <a:cs typeface="Times New Roman"/>
              </a:rPr>
              <a:t>from </a:t>
            </a:r>
            <a:r>
              <a:rPr sz="1800" spc="-5" dirty="0">
                <a:latin typeface="Times New Roman"/>
                <a:cs typeface="Times New Roman"/>
              </a:rPr>
              <a:t>their</a:t>
            </a:r>
            <a:r>
              <a:rPr sz="1800" spc="5" dirty="0">
                <a:latin typeface="Times New Roman"/>
                <a:cs typeface="Times New Roman"/>
              </a:rPr>
              <a:t> </a:t>
            </a:r>
            <a:r>
              <a:rPr sz="1800" spc="-5" dirty="0">
                <a:latin typeface="Times New Roman"/>
                <a:cs typeface="Times New Roman"/>
              </a:rPr>
              <a:t>acquisi</a:t>
            </a:r>
            <a:r>
              <a:rPr sz="1800" spc="15" dirty="0">
                <a:latin typeface="Times New Roman"/>
                <a:cs typeface="Times New Roman"/>
              </a:rPr>
              <a:t> </a:t>
            </a:r>
            <a:r>
              <a:rPr sz="1800" spc="-5" dirty="0">
                <a:latin typeface="Times New Roman"/>
                <a:cs typeface="Times New Roman"/>
              </a:rPr>
              <a:t>tion</a:t>
            </a:r>
            <a:r>
              <a:rPr sz="1800" spc="10" dirty="0">
                <a:latin typeface="Times New Roman"/>
                <a:cs typeface="Times New Roman"/>
              </a:rPr>
              <a:t> </a:t>
            </a:r>
            <a:r>
              <a:rPr sz="1800" dirty="0">
                <a:latin typeface="Times New Roman"/>
                <a:cs typeface="Times New Roman"/>
              </a:rPr>
              <a:t>of</a:t>
            </a:r>
            <a:r>
              <a:rPr sz="1800" spc="5" dirty="0">
                <a:latin typeface="Times New Roman"/>
                <a:cs typeface="Times New Roman"/>
              </a:rPr>
              <a:t> </a:t>
            </a:r>
            <a:r>
              <a:rPr sz="1800" dirty="0">
                <a:latin typeface="Times New Roman"/>
                <a:cs typeface="Times New Roman"/>
              </a:rPr>
              <a:t>Sun </a:t>
            </a:r>
            <a:r>
              <a:rPr sz="1800" spc="-5" dirty="0">
                <a:latin typeface="Times New Roman"/>
                <a:cs typeface="Times New Roman"/>
              </a:rPr>
              <a:t>Microsystems</a:t>
            </a:r>
            <a:r>
              <a:rPr sz="1800" spc="5" dirty="0">
                <a:latin typeface="Times New Roman"/>
                <a:cs typeface="Times New Roman"/>
              </a:rPr>
              <a:t> </a:t>
            </a:r>
            <a:r>
              <a:rPr sz="1800" spc="-5" dirty="0">
                <a:latin typeface="Times New Roman"/>
                <a:cs typeface="Times New Roman"/>
              </a:rPr>
              <a:t>in</a:t>
            </a:r>
            <a:r>
              <a:rPr sz="1800" spc="5" dirty="0">
                <a:latin typeface="Times New Roman"/>
                <a:cs typeface="Times New Roman"/>
              </a:rPr>
              <a:t> </a:t>
            </a:r>
            <a:r>
              <a:rPr sz="1800" dirty="0">
                <a:latin typeface="Times New Roman"/>
                <a:cs typeface="Times New Roman"/>
              </a:rPr>
              <a:t>2010) </a:t>
            </a:r>
            <a:r>
              <a:rPr sz="1800" spc="-5" dirty="0">
                <a:latin typeface="Times New Roman"/>
                <a:cs typeface="Times New Roman"/>
              </a:rPr>
              <a:t>operate</a:t>
            </a:r>
            <a:r>
              <a:rPr sz="1800" spc="15" dirty="0">
                <a:latin typeface="Times New Roman"/>
                <a:cs typeface="Times New Roman"/>
              </a:rPr>
              <a:t> </a:t>
            </a:r>
            <a:r>
              <a:rPr sz="1800" spc="-5" dirty="0">
                <a:latin typeface="Times New Roman"/>
                <a:cs typeface="Times New Roman"/>
              </a:rPr>
              <a:t>in</a:t>
            </a:r>
            <a:r>
              <a:rPr sz="1800" spc="5" dirty="0">
                <a:latin typeface="Times New Roman"/>
                <a:cs typeface="Times New Roman"/>
              </a:rPr>
              <a:t> </a:t>
            </a:r>
            <a:r>
              <a:rPr sz="1800" spc="-5" dirty="0">
                <a:latin typeface="Times New Roman"/>
                <a:cs typeface="Times New Roman"/>
              </a:rPr>
              <a:t>big-endian </a:t>
            </a:r>
            <a:r>
              <a:rPr sz="1800" dirty="0">
                <a:latin typeface="Times New Roman"/>
                <a:cs typeface="Times New Roman"/>
              </a:rPr>
              <a:t> </a:t>
            </a:r>
            <a:r>
              <a:rPr sz="1800" spc="-5" dirty="0">
                <a:latin typeface="Times New Roman"/>
                <a:cs typeface="Times New Roman"/>
              </a:rPr>
              <a:t>mode.</a:t>
            </a:r>
            <a:r>
              <a:rPr sz="1800" spc="10" dirty="0">
                <a:latin typeface="Times New Roman"/>
                <a:cs typeface="Times New Roman"/>
              </a:rPr>
              <a:t> </a:t>
            </a:r>
            <a:r>
              <a:rPr sz="1800" spc="-5" dirty="0">
                <a:latin typeface="Times New Roman"/>
                <a:cs typeface="Times New Roman"/>
              </a:rPr>
              <a:t>Note</a:t>
            </a:r>
            <a:r>
              <a:rPr sz="1800" dirty="0">
                <a:latin typeface="Times New Roman"/>
                <a:cs typeface="Times New Roman"/>
              </a:rPr>
              <a:t> </a:t>
            </a:r>
            <a:r>
              <a:rPr sz="1800" spc="-5" dirty="0">
                <a:latin typeface="Times New Roman"/>
                <a:cs typeface="Times New Roman"/>
              </a:rPr>
              <a:t>that</a:t>
            </a:r>
            <a:r>
              <a:rPr sz="1800" spc="5" dirty="0">
                <a:latin typeface="Times New Roman"/>
                <a:cs typeface="Times New Roman"/>
              </a:rPr>
              <a:t> </a:t>
            </a:r>
            <a:r>
              <a:rPr sz="1800" dirty="0">
                <a:latin typeface="Times New Roman"/>
                <a:cs typeface="Times New Roman"/>
              </a:rPr>
              <a:t>we </a:t>
            </a:r>
            <a:r>
              <a:rPr sz="1800" spc="-5" dirty="0">
                <a:latin typeface="Times New Roman"/>
                <a:cs typeface="Times New Roman"/>
              </a:rPr>
              <a:t>said</a:t>
            </a:r>
            <a:r>
              <a:rPr sz="1800" spc="5" dirty="0">
                <a:latin typeface="Times New Roman"/>
                <a:cs typeface="Times New Roman"/>
              </a:rPr>
              <a:t> </a:t>
            </a:r>
            <a:r>
              <a:rPr sz="1800" spc="-5" dirty="0">
                <a:latin typeface="Times New Roman"/>
                <a:cs typeface="Times New Roman"/>
              </a:rPr>
              <a:t>“most.”</a:t>
            </a:r>
            <a:r>
              <a:rPr sz="1800" spc="-25"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conventions</a:t>
            </a:r>
            <a:r>
              <a:rPr sz="1800" spc="10" dirty="0">
                <a:latin typeface="Times New Roman"/>
                <a:cs typeface="Times New Roman"/>
              </a:rPr>
              <a:t> </a:t>
            </a:r>
            <a:r>
              <a:rPr sz="1800" dirty="0">
                <a:latin typeface="Times New Roman"/>
                <a:cs typeface="Times New Roman"/>
              </a:rPr>
              <a:t>do</a:t>
            </a:r>
            <a:r>
              <a:rPr sz="1800" spc="5" dirty="0">
                <a:latin typeface="Times New Roman"/>
                <a:cs typeface="Times New Roman"/>
              </a:rPr>
              <a:t> </a:t>
            </a:r>
            <a:r>
              <a:rPr sz="1800" dirty="0">
                <a:latin typeface="Times New Roman"/>
                <a:cs typeface="Times New Roman"/>
              </a:rPr>
              <a:t>not </a:t>
            </a:r>
            <a:r>
              <a:rPr sz="1800" spc="-5" dirty="0">
                <a:latin typeface="Times New Roman"/>
                <a:cs typeface="Times New Roman"/>
              </a:rPr>
              <a:t>split</a:t>
            </a:r>
            <a:r>
              <a:rPr sz="1800" spc="5" dirty="0">
                <a:latin typeface="Times New Roman"/>
                <a:cs typeface="Times New Roman"/>
              </a:rPr>
              <a:t> </a:t>
            </a:r>
            <a:r>
              <a:rPr sz="1800" spc="-5" dirty="0">
                <a:latin typeface="Times New Roman"/>
                <a:cs typeface="Times New Roman"/>
              </a:rPr>
              <a:t>precisely</a:t>
            </a:r>
            <a:r>
              <a:rPr sz="1800" spc="10" dirty="0">
                <a:latin typeface="Times New Roman"/>
                <a:cs typeface="Times New Roman"/>
              </a:rPr>
              <a:t> </a:t>
            </a:r>
            <a:r>
              <a:rPr sz="1800" spc="-5" dirty="0">
                <a:latin typeface="Times New Roman"/>
                <a:cs typeface="Times New Roman"/>
              </a:rPr>
              <a:t>along</a:t>
            </a:r>
            <a:r>
              <a:rPr sz="1800" spc="10" dirty="0">
                <a:latin typeface="Times New Roman"/>
                <a:cs typeface="Times New Roman"/>
              </a:rPr>
              <a:t> </a:t>
            </a:r>
            <a:r>
              <a:rPr sz="1800" spc="-5" dirty="0">
                <a:latin typeface="Times New Roman"/>
                <a:cs typeface="Times New Roman"/>
              </a:rPr>
              <a:t>corporate</a:t>
            </a:r>
            <a:r>
              <a:rPr sz="1800" spc="5" dirty="0">
                <a:latin typeface="Times New Roman"/>
                <a:cs typeface="Times New Roman"/>
              </a:rPr>
              <a:t> </a:t>
            </a:r>
            <a:r>
              <a:rPr sz="1800" spc="-5" dirty="0">
                <a:latin typeface="Times New Roman"/>
                <a:cs typeface="Times New Roman"/>
              </a:rPr>
              <a:t>boundaries.</a:t>
            </a:r>
            <a:r>
              <a:rPr sz="1800" spc="10" dirty="0">
                <a:latin typeface="Times New Roman"/>
                <a:cs typeface="Times New Roman"/>
              </a:rPr>
              <a:t> </a:t>
            </a:r>
            <a:r>
              <a:rPr sz="1800" dirty="0">
                <a:latin typeface="Times New Roman"/>
                <a:cs typeface="Times New Roman"/>
              </a:rPr>
              <a:t>For </a:t>
            </a:r>
            <a:r>
              <a:rPr sz="1800" spc="5" dirty="0">
                <a:latin typeface="Times New Roman"/>
                <a:cs typeface="Times New Roman"/>
              </a:rPr>
              <a:t> </a:t>
            </a:r>
            <a:r>
              <a:rPr sz="1800" spc="-5" dirty="0">
                <a:latin typeface="Times New Roman"/>
                <a:cs typeface="Times New Roman"/>
              </a:rPr>
              <a:t>example,</a:t>
            </a:r>
            <a:r>
              <a:rPr sz="1800" spc="15" dirty="0">
                <a:latin typeface="Times New Roman"/>
                <a:cs typeface="Times New Roman"/>
              </a:rPr>
              <a:t> </a:t>
            </a:r>
            <a:r>
              <a:rPr sz="1800" spc="-5" dirty="0">
                <a:latin typeface="Times New Roman"/>
                <a:cs typeface="Times New Roman"/>
              </a:rPr>
              <a:t>both</a:t>
            </a:r>
            <a:r>
              <a:rPr sz="1800" spc="10" dirty="0">
                <a:latin typeface="Times New Roman"/>
                <a:cs typeface="Times New Roman"/>
              </a:rPr>
              <a:t> </a:t>
            </a:r>
            <a:r>
              <a:rPr sz="1800" dirty="0">
                <a:latin typeface="Times New Roman"/>
                <a:cs typeface="Times New Roman"/>
              </a:rPr>
              <a:t>IBM</a:t>
            </a:r>
            <a:r>
              <a:rPr sz="1800" spc="10" dirty="0">
                <a:latin typeface="Times New Roman"/>
                <a:cs typeface="Times New Roman"/>
              </a:rPr>
              <a:t> </a:t>
            </a:r>
            <a:r>
              <a:rPr sz="1800" spc="-5" dirty="0">
                <a:latin typeface="Times New Roman"/>
                <a:cs typeface="Times New Roman"/>
              </a:rPr>
              <a:t>and</a:t>
            </a:r>
            <a:r>
              <a:rPr sz="1800" spc="10" dirty="0">
                <a:latin typeface="Times New Roman"/>
                <a:cs typeface="Times New Roman"/>
              </a:rPr>
              <a:t> </a:t>
            </a:r>
            <a:r>
              <a:rPr sz="1800" spc="-5" dirty="0">
                <a:latin typeface="Times New Roman"/>
                <a:cs typeface="Times New Roman"/>
              </a:rPr>
              <a:t>Oracle</a:t>
            </a:r>
            <a:r>
              <a:rPr sz="1800" spc="15" dirty="0">
                <a:latin typeface="Times New Roman"/>
                <a:cs typeface="Times New Roman"/>
              </a:rPr>
              <a:t> </a:t>
            </a:r>
            <a:r>
              <a:rPr sz="1800" spc="-5" dirty="0">
                <a:latin typeface="Times New Roman"/>
                <a:cs typeface="Times New Roman"/>
              </a:rPr>
              <a:t>manufacture</a:t>
            </a:r>
            <a:r>
              <a:rPr sz="1800" spc="15" dirty="0">
                <a:latin typeface="Times New Roman"/>
                <a:cs typeface="Times New Roman"/>
              </a:rPr>
              <a:t> </a:t>
            </a:r>
            <a:r>
              <a:rPr sz="1800" spc="-5" dirty="0">
                <a:latin typeface="Times New Roman"/>
                <a:cs typeface="Times New Roman"/>
              </a:rPr>
              <a:t>machines</a:t>
            </a:r>
            <a:r>
              <a:rPr sz="1800" spc="15" dirty="0">
                <a:latin typeface="Times New Roman"/>
                <a:cs typeface="Times New Roman"/>
              </a:rPr>
              <a:t> </a:t>
            </a:r>
            <a:r>
              <a:rPr sz="1800" spc="-5" dirty="0">
                <a:latin typeface="Times New Roman"/>
                <a:cs typeface="Times New Roman"/>
              </a:rPr>
              <a:t>that</a:t>
            </a:r>
            <a:r>
              <a:rPr sz="1800" spc="10" dirty="0">
                <a:latin typeface="Times New Roman"/>
                <a:cs typeface="Times New Roman"/>
              </a:rPr>
              <a:t> </a:t>
            </a:r>
            <a:r>
              <a:rPr sz="1800" dirty="0">
                <a:latin typeface="Times New Roman"/>
                <a:cs typeface="Times New Roman"/>
              </a:rPr>
              <a:t>use</a:t>
            </a:r>
            <a:r>
              <a:rPr sz="1800" spc="5" dirty="0">
                <a:latin typeface="Times New Roman"/>
                <a:cs typeface="Times New Roman"/>
              </a:rPr>
              <a:t> </a:t>
            </a:r>
            <a:r>
              <a:rPr sz="1800" spc="-5" dirty="0">
                <a:latin typeface="Times New Roman"/>
                <a:cs typeface="Times New Roman"/>
              </a:rPr>
              <a:t>Intel-compatible</a:t>
            </a:r>
            <a:r>
              <a:rPr sz="1800" spc="30" dirty="0">
                <a:latin typeface="Times New Roman"/>
                <a:cs typeface="Times New Roman"/>
              </a:rPr>
              <a:t> </a:t>
            </a:r>
            <a:r>
              <a:rPr sz="1800" spc="-5" dirty="0">
                <a:latin typeface="Times New Roman"/>
                <a:cs typeface="Times New Roman"/>
              </a:rPr>
              <a:t>processors</a:t>
            </a:r>
            <a:r>
              <a:rPr sz="1800" dirty="0">
                <a:latin typeface="Times New Roman"/>
                <a:cs typeface="Times New Roman"/>
              </a:rPr>
              <a:t> </a:t>
            </a:r>
            <a:r>
              <a:rPr sz="1800" spc="-5" dirty="0">
                <a:latin typeface="Times New Roman"/>
                <a:cs typeface="Times New Roman"/>
              </a:rPr>
              <a:t>and</a:t>
            </a:r>
            <a:r>
              <a:rPr sz="1800" spc="15" dirty="0">
                <a:latin typeface="Times New Roman"/>
                <a:cs typeface="Times New Roman"/>
              </a:rPr>
              <a:t> </a:t>
            </a:r>
            <a:r>
              <a:rPr sz="1800" spc="-5" dirty="0">
                <a:latin typeface="Times New Roman"/>
                <a:cs typeface="Times New Roman"/>
              </a:rPr>
              <a:t>hence</a:t>
            </a:r>
            <a:r>
              <a:rPr sz="1800" spc="10" dirty="0">
                <a:latin typeface="Times New Roman"/>
                <a:cs typeface="Times New Roman"/>
              </a:rPr>
              <a:t> </a:t>
            </a:r>
            <a:r>
              <a:rPr sz="1800" spc="-5" dirty="0">
                <a:latin typeface="Times New Roman"/>
                <a:cs typeface="Times New Roman"/>
              </a:rPr>
              <a:t>are</a:t>
            </a:r>
            <a:r>
              <a:rPr sz="1800" spc="5" dirty="0">
                <a:latin typeface="Times New Roman"/>
                <a:cs typeface="Times New Roman"/>
              </a:rPr>
              <a:t> </a:t>
            </a:r>
            <a:r>
              <a:rPr sz="1800" spc="-5" dirty="0">
                <a:latin typeface="Times New Roman"/>
                <a:cs typeface="Times New Roman"/>
              </a:rPr>
              <a:t>little </a:t>
            </a:r>
            <a:r>
              <a:rPr sz="1800" spc="-434" dirty="0">
                <a:latin typeface="Times New Roman"/>
                <a:cs typeface="Times New Roman"/>
              </a:rPr>
              <a:t> </a:t>
            </a:r>
            <a:r>
              <a:rPr sz="1800" spc="-5" dirty="0">
                <a:latin typeface="Times New Roman"/>
                <a:cs typeface="Times New Roman"/>
              </a:rPr>
              <a:t>endian.</a:t>
            </a:r>
            <a:r>
              <a:rPr sz="1800" spc="10" dirty="0">
                <a:latin typeface="Times New Roman"/>
                <a:cs typeface="Times New Roman"/>
              </a:rPr>
              <a:t> </a:t>
            </a:r>
            <a:r>
              <a:rPr sz="1800" spc="-5" dirty="0">
                <a:latin typeface="Times New Roman"/>
                <a:cs typeface="Times New Roman"/>
              </a:rPr>
              <a:t>Many</a:t>
            </a:r>
            <a:r>
              <a:rPr sz="1800" spc="10" dirty="0">
                <a:latin typeface="Times New Roman"/>
                <a:cs typeface="Times New Roman"/>
              </a:rPr>
              <a:t> </a:t>
            </a:r>
            <a:r>
              <a:rPr sz="1800" spc="-5" dirty="0">
                <a:latin typeface="Times New Roman"/>
                <a:cs typeface="Times New Roman"/>
              </a:rPr>
              <a:t>recent</a:t>
            </a:r>
            <a:r>
              <a:rPr sz="1800" spc="5" dirty="0">
                <a:latin typeface="Times New Roman"/>
                <a:cs typeface="Times New Roman"/>
              </a:rPr>
              <a:t> </a:t>
            </a:r>
            <a:r>
              <a:rPr sz="1800" spc="-5" dirty="0">
                <a:latin typeface="Times New Roman"/>
                <a:cs typeface="Times New Roman"/>
              </a:rPr>
              <a:t>microprocessor</a:t>
            </a:r>
            <a:r>
              <a:rPr sz="1800" spc="15" dirty="0">
                <a:latin typeface="Times New Roman"/>
                <a:cs typeface="Times New Roman"/>
              </a:rPr>
              <a:t> </a:t>
            </a:r>
            <a:r>
              <a:rPr sz="1800" spc="-5" dirty="0">
                <a:latin typeface="Times New Roman"/>
                <a:cs typeface="Times New Roman"/>
              </a:rPr>
              <a:t>chips</a:t>
            </a:r>
            <a:r>
              <a:rPr sz="1800" spc="10" dirty="0">
                <a:latin typeface="Times New Roman"/>
                <a:cs typeface="Times New Roman"/>
              </a:rPr>
              <a:t> </a:t>
            </a:r>
            <a:r>
              <a:rPr sz="1800" spc="-5" dirty="0">
                <a:latin typeface="Times New Roman"/>
                <a:cs typeface="Times New Roman"/>
              </a:rPr>
              <a:t>are</a:t>
            </a:r>
            <a:r>
              <a:rPr sz="1800" spc="15" dirty="0">
                <a:latin typeface="Times New Roman"/>
                <a:cs typeface="Times New Roman"/>
              </a:rPr>
              <a:t> </a:t>
            </a:r>
            <a:r>
              <a:rPr sz="1800" i="1" spc="-5" dirty="0">
                <a:latin typeface="Times New Roman"/>
                <a:cs typeface="Times New Roman"/>
              </a:rPr>
              <a:t>bi-endian</a:t>
            </a:r>
            <a:r>
              <a:rPr sz="1800" spc="-5" dirty="0">
                <a:latin typeface="Times New Roman"/>
                <a:cs typeface="Times New Roman"/>
              </a:rPr>
              <a:t>,</a:t>
            </a:r>
            <a:r>
              <a:rPr sz="1800" spc="10" dirty="0">
                <a:latin typeface="Times New Roman"/>
                <a:cs typeface="Times New Roman"/>
              </a:rPr>
              <a:t> </a:t>
            </a:r>
            <a:r>
              <a:rPr sz="1800" spc="-5" dirty="0">
                <a:latin typeface="Times New Roman"/>
                <a:cs typeface="Times New Roman"/>
              </a:rPr>
              <a:t>meaning</a:t>
            </a:r>
            <a:r>
              <a:rPr sz="1800" spc="20" dirty="0">
                <a:latin typeface="Times New Roman"/>
                <a:cs typeface="Times New Roman"/>
              </a:rPr>
              <a:t> </a:t>
            </a:r>
            <a:r>
              <a:rPr sz="1800" spc="-5" dirty="0">
                <a:latin typeface="Times New Roman"/>
                <a:cs typeface="Times New Roman"/>
              </a:rPr>
              <a:t>that</a:t>
            </a:r>
            <a:r>
              <a:rPr sz="1800" spc="10" dirty="0">
                <a:latin typeface="Times New Roman"/>
                <a:cs typeface="Times New Roman"/>
              </a:rPr>
              <a:t> </a:t>
            </a:r>
            <a:r>
              <a:rPr sz="1800" spc="-5" dirty="0">
                <a:latin typeface="Times New Roman"/>
                <a:cs typeface="Times New Roman"/>
              </a:rPr>
              <a:t>they</a:t>
            </a:r>
            <a:r>
              <a:rPr sz="1800" spc="5" dirty="0">
                <a:latin typeface="Times New Roman"/>
                <a:cs typeface="Times New Roman"/>
              </a:rPr>
              <a:t> </a:t>
            </a:r>
            <a:r>
              <a:rPr sz="1800" spc="-5" dirty="0">
                <a:latin typeface="Times New Roman"/>
                <a:cs typeface="Times New Roman"/>
              </a:rPr>
              <a:t>can</a:t>
            </a:r>
            <a:r>
              <a:rPr sz="1800" spc="15" dirty="0">
                <a:latin typeface="Times New Roman"/>
                <a:cs typeface="Times New Roman"/>
              </a:rPr>
              <a:t> </a:t>
            </a:r>
            <a:r>
              <a:rPr sz="1800" dirty="0">
                <a:latin typeface="Times New Roman"/>
                <a:cs typeface="Times New Roman"/>
              </a:rPr>
              <a:t>be </a:t>
            </a:r>
            <a:r>
              <a:rPr sz="1800" spc="-5" dirty="0">
                <a:latin typeface="Times New Roman"/>
                <a:cs typeface="Times New Roman"/>
              </a:rPr>
              <a:t>configured</a:t>
            </a:r>
            <a:r>
              <a:rPr sz="1800" spc="15" dirty="0">
                <a:latin typeface="Times New Roman"/>
                <a:cs typeface="Times New Roman"/>
              </a:rPr>
              <a:t> </a:t>
            </a:r>
            <a:r>
              <a:rPr sz="1800" spc="-5" dirty="0">
                <a:latin typeface="Times New Roman"/>
                <a:cs typeface="Times New Roman"/>
              </a:rPr>
              <a:t>to</a:t>
            </a:r>
            <a:r>
              <a:rPr sz="1800" spc="10" dirty="0">
                <a:latin typeface="Times New Roman"/>
                <a:cs typeface="Times New Roman"/>
              </a:rPr>
              <a:t> </a:t>
            </a:r>
            <a:r>
              <a:rPr sz="1800" spc="-5" dirty="0">
                <a:latin typeface="Times New Roman"/>
                <a:cs typeface="Times New Roman"/>
              </a:rPr>
              <a:t>operate</a:t>
            </a:r>
            <a:r>
              <a:rPr sz="1800" spc="10" dirty="0">
                <a:latin typeface="Times New Roman"/>
                <a:cs typeface="Times New Roman"/>
              </a:rPr>
              <a:t> </a:t>
            </a:r>
            <a:r>
              <a:rPr sz="1800" spc="-5" dirty="0">
                <a:latin typeface="Times New Roman"/>
                <a:cs typeface="Times New Roman"/>
              </a:rPr>
              <a:t>as </a:t>
            </a:r>
            <a:r>
              <a:rPr sz="1800" dirty="0">
                <a:latin typeface="Times New Roman"/>
                <a:cs typeface="Times New Roman"/>
              </a:rPr>
              <a:t> </a:t>
            </a:r>
            <a:r>
              <a:rPr sz="1800" spc="-5" dirty="0">
                <a:latin typeface="Times New Roman"/>
                <a:cs typeface="Times New Roman"/>
              </a:rPr>
              <a:t>either</a:t>
            </a:r>
            <a:r>
              <a:rPr sz="1800" spc="10" dirty="0">
                <a:latin typeface="Times New Roman"/>
                <a:cs typeface="Times New Roman"/>
              </a:rPr>
              <a:t> </a:t>
            </a:r>
            <a:r>
              <a:rPr sz="1800" spc="-5" dirty="0">
                <a:latin typeface="Times New Roman"/>
                <a:cs typeface="Times New Roman"/>
              </a:rPr>
              <a:t>little-</a:t>
            </a:r>
            <a:r>
              <a:rPr sz="1800" spc="10" dirty="0">
                <a:latin typeface="Times New Roman"/>
                <a:cs typeface="Times New Roman"/>
              </a:rPr>
              <a:t> </a:t>
            </a:r>
            <a:r>
              <a:rPr sz="1800" dirty="0">
                <a:latin typeface="Times New Roman"/>
                <a:cs typeface="Times New Roman"/>
              </a:rPr>
              <a:t>or</a:t>
            </a:r>
            <a:r>
              <a:rPr sz="1800" spc="5" dirty="0">
                <a:latin typeface="Times New Roman"/>
                <a:cs typeface="Times New Roman"/>
              </a:rPr>
              <a:t> </a:t>
            </a:r>
            <a:r>
              <a:rPr sz="1800" spc="-5" dirty="0">
                <a:latin typeface="Times New Roman"/>
                <a:cs typeface="Times New Roman"/>
              </a:rPr>
              <a:t>big-endian</a:t>
            </a:r>
            <a:r>
              <a:rPr sz="1800" spc="15" dirty="0">
                <a:latin typeface="Times New Roman"/>
                <a:cs typeface="Times New Roman"/>
              </a:rPr>
              <a:t> </a:t>
            </a:r>
            <a:r>
              <a:rPr sz="1800" spc="-5" dirty="0">
                <a:latin typeface="Times New Roman"/>
                <a:cs typeface="Times New Roman"/>
              </a:rPr>
              <a:t>machines.</a:t>
            </a:r>
            <a:r>
              <a:rPr sz="1800" spc="10" dirty="0">
                <a:latin typeface="Times New Roman"/>
                <a:cs typeface="Times New Roman"/>
              </a:rPr>
              <a:t> </a:t>
            </a:r>
            <a:r>
              <a:rPr sz="1800" dirty="0">
                <a:latin typeface="Times New Roman"/>
                <a:cs typeface="Times New Roman"/>
              </a:rPr>
              <a:t>In</a:t>
            </a:r>
            <a:r>
              <a:rPr sz="1800" spc="5" dirty="0">
                <a:latin typeface="Times New Roman"/>
                <a:cs typeface="Times New Roman"/>
              </a:rPr>
              <a:t> </a:t>
            </a:r>
            <a:r>
              <a:rPr sz="1800" spc="-5" dirty="0">
                <a:latin typeface="Times New Roman"/>
                <a:cs typeface="Times New Roman"/>
              </a:rPr>
              <a:t>practice,</a:t>
            </a:r>
            <a:r>
              <a:rPr sz="1800" spc="15" dirty="0">
                <a:latin typeface="Times New Roman"/>
                <a:cs typeface="Times New Roman"/>
              </a:rPr>
              <a:t> </a:t>
            </a:r>
            <a:r>
              <a:rPr sz="1800" spc="-15" dirty="0">
                <a:latin typeface="Times New Roman"/>
                <a:cs typeface="Times New Roman"/>
              </a:rPr>
              <a:t>however,</a:t>
            </a:r>
            <a:r>
              <a:rPr sz="1800" spc="5" dirty="0">
                <a:latin typeface="Times New Roman"/>
                <a:cs typeface="Times New Roman"/>
              </a:rPr>
              <a:t> </a:t>
            </a:r>
            <a:r>
              <a:rPr sz="1800" spc="-5" dirty="0">
                <a:latin typeface="Times New Roman"/>
                <a:cs typeface="Times New Roman"/>
              </a:rPr>
              <a:t>byte</a:t>
            </a:r>
            <a:r>
              <a:rPr sz="1800" spc="5" dirty="0">
                <a:latin typeface="Times New Roman"/>
                <a:cs typeface="Times New Roman"/>
              </a:rPr>
              <a:t> </a:t>
            </a:r>
            <a:r>
              <a:rPr sz="1800" spc="-5" dirty="0">
                <a:latin typeface="Times New Roman"/>
                <a:cs typeface="Times New Roman"/>
              </a:rPr>
              <a:t>ordering</a:t>
            </a:r>
            <a:r>
              <a:rPr sz="1800" spc="10" dirty="0">
                <a:latin typeface="Times New Roman"/>
                <a:cs typeface="Times New Roman"/>
              </a:rPr>
              <a:t> </a:t>
            </a:r>
            <a:r>
              <a:rPr sz="1800" spc="-5" dirty="0">
                <a:latin typeface="Times New Roman"/>
                <a:cs typeface="Times New Roman"/>
              </a:rPr>
              <a:t>becomes</a:t>
            </a:r>
            <a:r>
              <a:rPr sz="1800" spc="10" dirty="0">
                <a:latin typeface="Times New Roman"/>
                <a:cs typeface="Times New Roman"/>
              </a:rPr>
              <a:t> </a:t>
            </a:r>
            <a:r>
              <a:rPr sz="1800" spc="-5" dirty="0">
                <a:latin typeface="Times New Roman"/>
                <a:cs typeface="Times New Roman"/>
              </a:rPr>
              <a:t>fixed</a:t>
            </a:r>
            <a:r>
              <a:rPr sz="1800" spc="5" dirty="0">
                <a:latin typeface="Times New Roman"/>
                <a:cs typeface="Times New Roman"/>
              </a:rPr>
              <a:t> </a:t>
            </a:r>
            <a:r>
              <a:rPr sz="1800" spc="-5" dirty="0">
                <a:latin typeface="Times New Roman"/>
                <a:cs typeface="Times New Roman"/>
              </a:rPr>
              <a:t>once</a:t>
            </a:r>
            <a:r>
              <a:rPr sz="1800" spc="5" dirty="0">
                <a:latin typeface="Times New Roman"/>
                <a:cs typeface="Times New Roman"/>
              </a:rPr>
              <a:t> </a:t>
            </a:r>
            <a:r>
              <a:rPr sz="1800" dirty="0">
                <a:latin typeface="Times New Roman"/>
                <a:cs typeface="Times New Roman"/>
              </a:rPr>
              <a:t>a </a:t>
            </a:r>
            <a:r>
              <a:rPr sz="1800" spc="-5" dirty="0">
                <a:latin typeface="Times New Roman"/>
                <a:cs typeface="Times New Roman"/>
              </a:rPr>
              <a:t>particular </a:t>
            </a:r>
            <a:r>
              <a:rPr sz="1800" dirty="0">
                <a:latin typeface="Times New Roman"/>
                <a:cs typeface="Times New Roman"/>
              </a:rPr>
              <a:t> </a:t>
            </a:r>
            <a:r>
              <a:rPr sz="1800" spc="-5" dirty="0">
                <a:latin typeface="Times New Roman"/>
                <a:cs typeface="Times New Roman"/>
              </a:rPr>
              <a:t>operating</a:t>
            </a:r>
            <a:r>
              <a:rPr sz="1800" spc="20" dirty="0">
                <a:latin typeface="Times New Roman"/>
                <a:cs typeface="Times New Roman"/>
              </a:rPr>
              <a:t> </a:t>
            </a:r>
            <a:r>
              <a:rPr sz="1800" spc="-5" dirty="0">
                <a:latin typeface="Times New Roman"/>
                <a:cs typeface="Times New Roman"/>
              </a:rPr>
              <a:t>system</a:t>
            </a:r>
            <a:r>
              <a:rPr sz="1800" spc="20" dirty="0">
                <a:latin typeface="Times New Roman"/>
                <a:cs typeface="Times New Roman"/>
              </a:rPr>
              <a:t> </a:t>
            </a:r>
            <a:r>
              <a:rPr sz="1800" spc="-5" dirty="0">
                <a:latin typeface="Times New Roman"/>
                <a:cs typeface="Times New Roman"/>
              </a:rPr>
              <a:t>is</a:t>
            </a:r>
            <a:r>
              <a:rPr sz="1800" spc="20" dirty="0">
                <a:latin typeface="Times New Roman"/>
                <a:cs typeface="Times New Roman"/>
              </a:rPr>
              <a:t> </a:t>
            </a:r>
            <a:r>
              <a:rPr sz="1800" spc="-5" dirty="0">
                <a:latin typeface="Times New Roman"/>
                <a:cs typeface="Times New Roman"/>
              </a:rPr>
              <a:t>chosen.</a:t>
            </a:r>
            <a:r>
              <a:rPr sz="1800" spc="20" dirty="0">
                <a:latin typeface="Times New Roman"/>
                <a:cs typeface="Times New Roman"/>
              </a:rPr>
              <a:t> </a:t>
            </a:r>
            <a:r>
              <a:rPr sz="1800" dirty="0">
                <a:latin typeface="Times New Roman"/>
                <a:cs typeface="Times New Roman"/>
              </a:rPr>
              <a:t>For</a:t>
            </a:r>
            <a:r>
              <a:rPr sz="1800" spc="20" dirty="0">
                <a:latin typeface="Times New Roman"/>
                <a:cs typeface="Times New Roman"/>
              </a:rPr>
              <a:t> </a:t>
            </a:r>
            <a:r>
              <a:rPr sz="1800" spc="-5" dirty="0">
                <a:latin typeface="Times New Roman"/>
                <a:cs typeface="Times New Roman"/>
              </a:rPr>
              <a:t>example,</a:t>
            </a:r>
            <a:r>
              <a:rPr sz="1800" spc="-70" dirty="0">
                <a:latin typeface="Times New Roman"/>
                <a:cs typeface="Times New Roman"/>
              </a:rPr>
              <a:t> </a:t>
            </a:r>
            <a:r>
              <a:rPr sz="1800" dirty="0">
                <a:latin typeface="Times New Roman"/>
                <a:cs typeface="Times New Roman"/>
              </a:rPr>
              <a:t>ARM</a:t>
            </a:r>
            <a:r>
              <a:rPr sz="1800" spc="15" dirty="0">
                <a:latin typeface="Times New Roman"/>
                <a:cs typeface="Times New Roman"/>
              </a:rPr>
              <a:t> </a:t>
            </a:r>
            <a:r>
              <a:rPr sz="1800" spc="-5" dirty="0">
                <a:latin typeface="Times New Roman"/>
                <a:cs typeface="Times New Roman"/>
              </a:rPr>
              <a:t>microprocessors,</a:t>
            </a:r>
            <a:r>
              <a:rPr sz="1800" spc="25" dirty="0">
                <a:latin typeface="Times New Roman"/>
                <a:cs typeface="Times New Roman"/>
              </a:rPr>
              <a:t> </a:t>
            </a:r>
            <a:r>
              <a:rPr sz="1800" spc="-5" dirty="0">
                <a:latin typeface="Times New Roman"/>
                <a:cs typeface="Times New Roman"/>
              </a:rPr>
              <a:t>used</a:t>
            </a:r>
            <a:r>
              <a:rPr sz="1800" spc="20" dirty="0">
                <a:latin typeface="Times New Roman"/>
                <a:cs typeface="Times New Roman"/>
              </a:rPr>
              <a:t> </a:t>
            </a:r>
            <a:r>
              <a:rPr sz="1800" spc="-5" dirty="0">
                <a:latin typeface="Times New Roman"/>
                <a:cs typeface="Times New Roman"/>
              </a:rPr>
              <a:t>in</a:t>
            </a:r>
            <a:r>
              <a:rPr sz="1800" spc="20" dirty="0">
                <a:latin typeface="Times New Roman"/>
                <a:cs typeface="Times New Roman"/>
              </a:rPr>
              <a:t> </a:t>
            </a:r>
            <a:r>
              <a:rPr sz="1800" spc="-5" dirty="0">
                <a:latin typeface="Times New Roman"/>
                <a:cs typeface="Times New Roman"/>
              </a:rPr>
              <a:t>many</a:t>
            </a:r>
            <a:r>
              <a:rPr sz="1800" spc="25" dirty="0">
                <a:latin typeface="Times New Roman"/>
                <a:cs typeface="Times New Roman"/>
              </a:rPr>
              <a:t> </a:t>
            </a:r>
            <a:r>
              <a:rPr sz="1800" spc="-5" dirty="0">
                <a:latin typeface="Times New Roman"/>
                <a:cs typeface="Times New Roman"/>
              </a:rPr>
              <a:t>cell</a:t>
            </a:r>
            <a:r>
              <a:rPr sz="1800" spc="20" dirty="0">
                <a:latin typeface="Times New Roman"/>
                <a:cs typeface="Times New Roman"/>
              </a:rPr>
              <a:t> </a:t>
            </a:r>
            <a:r>
              <a:rPr sz="1800" spc="-5" dirty="0">
                <a:latin typeface="Times New Roman"/>
                <a:cs typeface="Times New Roman"/>
              </a:rPr>
              <a:t>phones,</a:t>
            </a:r>
            <a:r>
              <a:rPr sz="1800" spc="20" dirty="0">
                <a:latin typeface="Times New Roman"/>
                <a:cs typeface="Times New Roman"/>
              </a:rPr>
              <a:t> </a:t>
            </a:r>
            <a:r>
              <a:rPr sz="1800" spc="-5" dirty="0">
                <a:latin typeface="Times New Roman"/>
                <a:cs typeface="Times New Roman"/>
              </a:rPr>
              <a:t>have</a:t>
            </a:r>
            <a:r>
              <a:rPr sz="1800" spc="15" dirty="0">
                <a:latin typeface="Times New Roman"/>
                <a:cs typeface="Times New Roman"/>
              </a:rPr>
              <a:t> </a:t>
            </a:r>
            <a:r>
              <a:rPr sz="1800" spc="-5" dirty="0">
                <a:latin typeface="Times New Roman"/>
                <a:cs typeface="Times New Roman"/>
              </a:rPr>
              <a:t>hardware </a:t>
            </a:r>
            <a:r>
              <a:rPr sz="1800" dirty="0">
                <a:latin typeface="Times New Roman"/>
                <a:cs typeface="Times New Roman"/>
              </a:rPr>
              <a:t> </a:t>
            </a:r>
            <a:r>
              <a:rPr sz="1800" spc="-5" dirty="0">
                <a:latin typeface="Times New Roman"/>
                <a:cs typeface="Times New Roman"/>
              </a:rPr>
              <a:t>that</a:t>
            </a:r>
            <a:r>
              <a:rPr sz="1800" dirty="0">
                <a:latin typeface="Times New Roman"/>
                <a:cs typeface="Times New Roman"/>
              </a:rPr>
              <a:t> </a:t>
            </a:r>
            <a:r>
              <a:rPr sz="1800" spc="-5" dirty="0">
                <a:latin typeface="Times New Roman"/>
                <a:cs typeface="Times New Roman"/>
              </a:rPr>
              <a:t>can</a:t>
            </a:r>
            <a:r>
              <a:rPr sz="1800" spc="10" dirty="0">
                <a:latin typeface="Times New Roman"/>
                <a:cs typeface="Times New Roman"/>
              </a:rPr>
              <a:t> </a:t>
            </a:r>
            <a:r>
              <a:rPr sz="1800" spc="-5" dirty="0">
                <a:latin typeface="Times New Roman"/>
                <a:cs typeface="Times New Roman"/>
              </a:rPr>
              <a:t>operate</a:t>
            </a:r>
            <a:r>
              <a:rPr sz="1800" spc="5" dirty="0">
                <a:latin typeface="Times New Roman"/>
                <a:cs typeface="Times New Roman"/>
              </a:rPr>
              <a:t> </a:t>
            </a:r>
            <a:r>
              <a:rPr sz="1800" spc="-5" dirty="0">
                <a:latin typeface="Times New Roman"/>
                <a:cs typeface="Times New Roman"/>
              </a:rPr>
              <a:t>in</a:t>
            </a:r>
            <a:r>
              <a:rPr sz="1800" spc="5" dirty="0">
                <a:latin typeface="Times New Roman"/>
                <a:cs typeface="Times New Roman"/>
              </a:rPr>
              <a:t> </a:t>
            </a:r>
            <a:r>
              <a:rPr sz="1800" spc="-5" dirty="0">
                <a:latin typeface="Times New Roman"/>
                <a:cs typeface="Times New Roman"/>
              </a:rPr>
              <a:t>either</a:t>
            </a:r>
            <a:r>
              <a:rPr sz="1800" spc="15" dirty="0">
                <a:latin typeface="Times New Roman"/>
                <a:cs typeface="Times New Roman"/>
              </a:rPr>
              <a:t> </a:t>
            </a:r>
            <a:r>
              <a:rPr sz="1800" spc="-5" dirty="0">
                <a:latin typeface="Times New Roman"/>
                <a:cs typeface="Times New Roman"/>
              </a:rPr>
              <a:t>little-</a:t>
            </a:r>
            <a:r>
              <a:rPr sz="1800" spc="15" dirty="0">
                <a:latin typeface="Times New Roman"/>
                <a:cs typeface="Times New Roman"/>
              </a:rPr>
              <a:t> </a:t>
            </a:r>
            <a:r>
              <a:rPr sz="1800" dirty="0">
                <a:latin typeface="Times New Roman"/>
                <a:cs typeface="Times New Roman"/>
              </a:rPr>
              <a:t>or</a:t>
            </a:r>
            <a:r>
              <a:rPr sz="1800" spc="5" dirty="0">
                <a:latin typeface="Times New Roman"/>
                <a:cs typeface="Times New Roman"/>
              </a:rPr>
              <a:t> </a:t>
            </a:r>
            <a:r>
              <a:rPr sz="1800" spc="-5" dirty="0">
                <a:latin typeface="Times New Roman"/>
                <a:cs typeface="Times New Roman"/>
              </a:rPr>
              <a:t>big-endian</a:t>
            </a:r>
            <a:r>
              <a:rPr sz="1800" spc="10" dirty="0">
                <a:latin typeface="Times New Roman"/>
                <a:cs typeface="Times New Roman"/>
              </a:rPr>
              <a:t> </a:t>
            </a:r>
            <a:r>
              <a:rPr sz="1800" spc="-5" dirty="0">
                <a:latin typeface="Times New Roman"/>
                <a:cs typeface="Times New Roman"/>
              </a:rPr>
              <a:t>mode,</a:t>
            </a:r>
            <a:r>
              <a:rPr sz="1800" spc="10" dirty="0">
                <a:latin typeface="Times New Roman"/>
                <a:cs typeface="Times New Roman"/>
              </a:rPr>
              <a:t> </a:t>
            </a:r>
            <a:r>
              <a:rPr sz="1800" dirty="0">
                <a:latin typeface="Times New Roman"/>
                <a:cs typeface="Times New Roman"/>
              </a:rPr>
              <a:t>but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two</a:t>
            </a:r>
            <a:r>
              <a:rPr sz="1800" spc="5" dirty="0">
                <a:latin typeface="Times New Roman"/>
                <a:cs typeface="Times New Roman"/>
              </a:rPr>
              <a:t> </a:t>
            </a:r>
            <a:r>
              <a:rPr sz="1800" spc="-5" dirty="0">
                <a:latin typeface="Times New Roman"/>
                <a:cs typeface="Times New Roman"/>
              </a:rPr>
              <a:t>most</a:t>
            </a:r>
            <a:r>
              <a:rPr sz="1800" dirty="0">
                <a:latin typeface="Times New Roman"/>
                <a:cs typeface="Times New Roman"/>
              </a:rPr>
              <a:t> </a:t>
            </a:r>
            <a:r>
              <a:rPr sz="1800" spc="-5" dirty="0">
                <a:latin typeface="Times New Roman"/>
                <a:cs typeface="Times New Roman"/>
              </a:rPr>
              <a:t>common</a:t>
            </a:r>
            <a:r>
              <a:rPr sz="1800" spc="10" dirty="0">
                <a:latin typeface="Times New Roman"/>
                <a:cs typeface="Times New Roman"/>
              </a:rPr>
              <a:t> </a:t>
            </a:r>
            <a:r>
              <a:rPr sz="1800" spc="-5" dirty="0">
                <a:latin typeface="Times New Roman"/>
                <a:cs typeface="Times New Roman"/>
              </a:rPr>
              <a:t>operating</a:t>
            </a:r>
            <a:r>
              <a:rPr sz="1800" spc="10" dirty="0">
                <a:latin typeface="Times New Roman"/>
                <a:cs typeface="Times New Roman"/>
              </a:rPr>
              <a:t> </a:t>
            </a:r>
            <a:r>
              <a:rPr sz="1800" spc="-5" dirty="0">
                <a:latin typeface="Times New Roman"/>
                <a:cs typeface="Times New Roman"/>
              </a:rPr>
              <a:t>systems</a:t>
            </a:r>
            <a:r>
              <a:rPr sz="1800" spc="5" dirty="0">
                <a:latin typeface="Times New Roman"/>
                <a:cs typeface="Times New Roman"/>
              </a:rPr>
              <a:t> </a:t>
            </a:r>
            <a:r>
              <a:rPr sz="1800" dirty="0">
                <a:latin typeface="Times New Roman"/>
                <a:cs typeface="Times New Roman"/>
              </a:rPr>
              <a:t>for</a:t>
            </a:r>
            <a:r>
              <a:rPr sz="1800" spc="5" dirty="0">
                <a:latin typeface="Times New Roman"/>
                <a:cs typeface="Times New Roman"/>
              </a:rPr>
              <a:t> </a:t>
            </a:r>
            <a:r>
              <a:rPr sz="1800" spc="-5" dirty="0">
                <a:latin typeface="Times New Roman"/>
                <a:cs typeface="Times New Roman"/>
              </a:rPr>
              <a:t>these </a:t>
            </a:r>
            <a:r>
              <a:rPr sz="1800" dirty="0">
                <a:latin typeface="Times New Roman"/>
                <a:cs typeface="Times New Roman"/>
              </a:rPr>
              <a:t> </a:t>
            </a:r>
            <a:r>
              <a:rPr sz="1800" spc="-5" dirty="0">
                <a:latin typeface="Times New Roman"/>
                <a:cs typeface="Times New Roman"/>
              </a:rPr>
              <a:t>chips—Android</a:t>
            </a:r>
            <a:r>
              <a:rPr sz="1800" dirty="0">
                <a:latin typeface="Times New Roman"/>
                <a:cs typeface="Times New Roman"/>
              </a:rPr>
              <a:t> (from </a:t>
            </a:r>
            <a:r>
              <a:rPr sz="1800" spc="-5" dirty="0">
                <a:latin typeface="Times New Roman"/>
                <a:cs typeface="Times New Roman"/>
              </a:rPr>
              <a:t>Google)</a:t>
            </a:r>
            <a:r>
              <a:rPr sz="1800" spc="5" dirty="0">
                <a:latin typeface="Times New Roman"/>
                <a:cs typeface="Times New Roman"/>
              </a:rPr>
              <a:t> </a:t>
            </a:r>
            <a:r>
              <a:rPr sz="1800" spc="-5" dirty="0">
                <a:latin typeface="Times New Roman"/>
                <a:cs typeface="Times New Roman"/>
              </a:rPr>
              <a:t>and</a:t>
            </a:r>
            <a:r>
              <a:rPr sz="1800" dirty="0">
                <a:latin typeface="Times New Roman"/>
                <a:cs typeface="Times New Roman"/>
              </a:rPr>
              <a:t> IOS</a:t>
            </a:r>
            <a:r>
              <a:rPr sz="1800" spc="5" dirty="0">
                <a:latin typeface="Times New Roman"/>
                <a:cs typeface="Times New Roman"/>
              </a:rPr>
              <a:t> </a:t>
            </a:r>
            <a:r>
              <a:rPr sz="1800" dirty="0">
                <a:latin typeface="Times New Roman"/>
                <a:cs typeface="Times New Roman"/>
              </a:rPr>
              <a:t>(from</a:t>
            </a:r>
            <a:r>
              <a:rPr sz="1800" spc="-105" dirty="0">
                <a:latin typeface="Times New Roman"/>
                <a:cs typeface="Times New Roman"/>
              </a:rPr>
              <a:t> </a:t>
            </a:r>
            <a:r>
              <a:rPr sz="1800" spc="-5" dirty="0">
                <a:latin typeface="Times New Roman"/>
                <a:cs typeface="Times New Roman"/>
              </a:rPr>
              <a:t>Apple)—operate</a:t>
            </a:r>
            <a:r>
              <a:rPr sz="1800" spc="15" dirty="0">
                <a:latin typeface="Times New Roman"/>
                <a:cs typeface="Times New Roman"/>
              </a:rPr>
              <a:t> </a:t>
            </a:r>
            <a:r>
              <a:rPr sz="1800" spc="-5" dirty="0">
                <a:latin typeface="Times New Roman"/>
                <a:cs typeface="Times New Roman"/>
              </a:rPr>
              <a:t>only</a:t>
            </a:r>
            <a:r>
              <a:rPr sz="1800" dirty="0">
                <a:latin typeface="Times New Roman"/>
                <a:cs typeface="Times New Roman"/>
              </a:rPr>
              <a:t> </a:t>
            </a:r>
            <a:r>
              <a:rPr sz="1800" spc="-5" dirty="0">
                <a:latin typeface="Times New Roman"/>
                <a:cs typeface="Times New Roman"/>
              </a:rPr>
              <a:t>in</a:t>
            </a:r>
            <a:r>
              <a:rPr sz="1800" spc="5" dirty="0">
                <a:latin typeface="Times New Roman"/>
                <a:cs typeface="Times New Roman"/>
              </a:rPr>
              <a:t> </a:t>
            </a:r>
            <a:r>
              <a:rPr sz="1800" spc="-5" dirty="0">
                <a:latin typeface="Times New Roman"/>
                <a:cs typeface="Times New Roman"/>
              </a:rPr>
              <a:t>little-endian</a:t>
            </a:r>
            <a:r>
              <a:rPr sz="1800" spc="20" dirty="0">
                <a:latin typeface="Times New Roman"/>
                <a:cs typeface="Times New Roman"/>
              </a:rPr>
              <a:t> </a:t>
            </a:r>
            <a:r>
              <a:rPr sz="1800" spc="-5" dirty="0">
                <a:latin typeface="Times New Roman"/>
                <a:cs typeface="Times New Roman"/>
              </a:rPr>
              <a:t>mode</a:t>
            </a:r>
            <a:endParaRPr sz="1800">
              <a:latin typeface="Times New Roman"/>
              <a:cs typeface="Times New Roman"/>
            </a:endParaRPr>
          </a:p>
          <a:p>
            <a:pPr marL="240665" marR="83185" indent="-228600">
              <a:lnSpc>
                <a:spcPct val="89600"/>
              </a:lnSpc>
              <a:spcBef>
                <a:spcPts val="1010"/>
              </a:spcBef>
              <a:buFont typeface="Arial"/>
              <a:buChar char="•"/>
              <a:tabLst>
                <a:tab pos="240665" algn="l"/>
                <a:tab pos="241300" algn="l"/>
              </a:tabLst>
            </a:pPr>
            <a:r>
              <a:rPr sz="1800" spc="-5" dirty="0">
                <a:latin typeface="Times New Roman"/>
                <a:cs typeface="Times New Roman"/>
              </a:rPr>
              <a:t>People</a:t>
            </a:r>
            <a:r>
              <a:rPr sz="1800" spc="5" dirty="0">
                <a:latin typeface="Times New Roman"/>
                <a:cs typeface="Times New Roman"/>
              </a:rPr>
              <a:t> </a:t>
            </a:r>
            <a:r>
              <a:rPr sz="1800" spc="-5" dirty="0">
                <a:latin typeface="Times New Roman"/>
                <a:cs typeface="Times New Roman"/>
              </a:rPr>
              <a:t>get</a:t>
            </a:r>
            <a:r>
              <a:rPr sz="1800" dirty="0">
                <a:latin typeface="Times New Roman"/>
                <a:cs typeface="Times New Roman"/>
              </a:rPr>
              <a:t> </a:t>
            </a:r>
            <a:r>
              <a:rPr sz="1800" spc="-5" dirty="0">
                <a:latin typeface="Times New Roman"/>
                <a:cs typeface="Times New Roman"/>
              </a:rPr>
              <a:t>surprisingly</a:t>
            </a:r>
            <a:r>
              <a:rPr sz="1800" spc="10" dirty="0">
                <a:latin typeface="Times New Roman"/>
                <a:cs typeface="Times New Roman"/>
              </a:rPr>
              <a:t> </a:t>
            </a:r>
            <a:r>
              <a:rPr sz="1800" spc="-5" dirty="0">
                <a:latin typeface="Times New Roman"/>
                <a:cs typeface="Times New Roman"/>
              </a:rPr>
              <a:t>emotional</a:t>
            </a:r>
            <a:r>
              <a:rPr sz="1800" spc="10" dirty="0">
                <a:latin typeface="Times New Roman"/>
                <a:cs typeface="Times New Roman"/>
              </a:rPr>
              <a:t> </a:t>
            </a:r>
            <a:r>
              <a:rPr sz="1800" spc="-5" dirty="0">
                <a:latin typeface="Times New Roman"/>
                <a:cs typeface="Times New Roman"/>
              </a:rPr>
              <a:t>about</a:t>
            </a:r>
            <a:r>
              <a:rPr sz="1800" dirty="0">
                <a:latin typeface="Times New Roman"/>
                <a:cs typeface="Times New Roman"/>
              </a:rPr>
              <a:t> </a:t>
            </a:r>
            <a:r>
              <a:rPr sz="1800" spc="-5" dirty="0">
                <a:latin typeface="Times New Roman"/>
                <a:cs typeface="Times New Roman"/>
              </a:rPr>
              <a:t>which</a:t>
            </a:r>
            <a:r>
              <a:rPr sz="1800" spc="15" dirty="0">
                <a:latin typeface="Times New Roman"/>
                <a:cs typeface="Times New Roman"/>
              </a:rPr>
              <a:t> </a:t>
            </a:r>
            <a:r>
              <a:rPr sz="1800" spc="-5" dirty="0">
                <a:latin typeface="Times New Roman"/>
                <a:cs typeface="Times New Roman"/>
              </a:rPr>
              <a:t>byte</a:t>
            </a:r>
            <a:r>
              <a:rPr sz="1800" dirty="0">
                <a:latin typeface="Times New Roman"/>
                <a:cs typeface="Times New Roman"/>
              </a:rPr>
              <a:t> </a:t>
            </a:r>
            <a:r>
              <a:rPr sz="1800" spc="-5" dirty="0">
                <a:latin typeface="Times New Roman"/>
                <a:cs typeface="Times New Roman"/>
              </a:rPr>
              <a:t>ordering</a:t>
            </a:r>
            <a:r>
              <a:rPr sz="1800" spc="10" dirty="0">
                <a:latin typeface="Times New Roman"/>
                <a:cs typeface="Times New Roman"/>
              </a:rPr>
              <a:t> </a:t>
            </a:r>
            <a:r>
              <a:rPr sz="1800" spc="-5" dirty="0">
                <a:latin typeface="Times New Roman"/>
                <a:cs typeface="Times New Roman"/>
              </a:rPr>
              <a:t>is</a:t>
            </a:r>
            <a:r>
              <a:rPr sz="1800" spc="5"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proper</a:t>
            </a:r>
            <a:r>
              <a:rPr sz="1800" spc="10" dirty="0">
                <a:latin typeface="Times New Roman"/>
                <a:cs typeface="Times New Roman"/>
              </a:rPr>
              <a:t> </a:t>
            </a:r>
            <a:r>
              <a:rPr sz="1800" spc="-5" dirty="0">
                <a:latin typeface="Times New Roman"/>
                <a:cs typeface="Times New Roman"/>
              </a:rPr>
              <a:t>one.</a:t>
            </a:r>
            <a:r>
              <a:rPr sz="1800" spc="5" dirty="0">
                <a:latin typeface="Times New Roman"/>
                <a:cs typeface="Times New Roman"/>
              </a:rPr>
              <a:t> </a:t>
            </a:r>
            <a:r>
              <a:rPr sz="1800" dirty="0">
                <a:latin typeface="Times New Roman"/>
                <a:cs typeface="Times New Roman"/>
              </a:rPr>
              <a:t>In</a:t>
            </a:r>
            <a:r>
              <a:rPr sz="1800" spc="5" dirty="0">
                <a:latin typeface="Times New Roman"/>
                <a:cs typeface="Times New Roman"/>
              </a:rPr>
              <a:t> </a:t>
            </a:r>
            <a:r>
              <a:rPr sz="1800" spc="-5" dirty="0">
                <a:latin typeface="Times New Roman"/>
                <a:cs typeface="Times New Roman"/>
              </a:rPr>
              <a:t>fact,</a:t>
            </a:r>
            <a:r>
              <a:rPr sz="1800" spc="10"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terms</a:t>
            </a:r>
            <a:r>
              <a:rPr sz="1800" spc="15" dirty="0">
                <a:latin typeface="Times New Roman"/>
                <a:cs typeface="Times New Roman"/>
              </a:rPr>
              <a:t> </a:t>
            </a:r>
            <a:r>
              <a:rPr sz="1800" spc="-5" dirty="0">
                <a:latin typeface="Times New Roman"/>
                <a:cs typeface="Times New Roman"/>
              </a:rPr>
              <a:t>“little </a:t>
            </a:r>
            <a:r>
              <a:rPr sz="1800" dirty="0">
                <a:latin typeface="Times New Roman"/>
                <a:cs typeface="Times New Roman"/>
              </a:rPr>
              <a:t> </a:t>
            </a:r>
            <a:r>
              <a:rPr sz="1800" spc="-5" dirty="0">
                <a:latin typeface="Times New Roman"/>
                <a:cs typeface="Times New Roman"/>
              </a:rPr>
              <a:t>endian”</a:t>
            </a:r>
            <a:r>
              <a:rPr sz="1800" dirty="0">
                <a:latin typeface="Times New Roman"/>
                <a:cs typeface="Times New Roman"/>
              </a:rPr>
              <a:t> </a:t>
            </a:r>
            <a:r>
              <a:rPr sz="1800" spc="-5" dirty="0">
                <a:latin typeface="Times New Roman"/>
                <a:cs typeface="Times New Roman"/>
              </a:rPr>
              <a:t>and</a:t>
            </a:r>
            <a:r>
              <a:rPr sz="1800" spc="10" dirty="0">
                <a:latin typeface="Times New Roman"/>
                <a:cs typeface="Times New Roman"/>
              </a:rPr>
              <a:t> </a:t>
            </a:r>
            <a:r>
              <a:rPr sz="1800" spc="-5" dirty="0">
                <a:latin typeface="Times New Roman"/>
                <a:cs typeface="Times New Roman"/>
              </a:rPr>
              <a:t>“big</a:t>
            </a:r>
            <a:r>
              <a:rPr sz="1800" spc="5" dirty="0">
                <a:latin typeface="Times New Roman"/>
                <a:cs typeface="Times New Roman"/>
              </a:rPr>
              <a:t> </a:t>
            </a:r>
            <a:r>
              <a:rPr sz="1800" spc="-5" dirty="0">
                <a:latin typeface="Times New Roman"/>
                <a:cs typeface="Times New Roman"/>
              </a:rPr>
              <a:t>endian”</a:t>
            </a:r>
            <a:r>
              <a:rPr sz="1800" spc="15" dirty="0">
                <a:latin typeface="Times New Roman"/>
                <a:cs typeface="Times New Roman"/>
              </a:rPr>
              <a:t> </a:t>
            </a:r>
            <a:r>
              <a:rPr sz="1800" spc="-5" dirty="0">
                <a:latin typeface="Times New Roman"/>
                <a:cs typeface="Times New Roman"/>
              </a:rPr>
              <a:t>come</a:t>
            </a:r>
            <a:r>
              <a:rPr sz="1800" spc="5" dirty="0">
                <a:latin typeface="Times New Roman"/>
                <a:cs typeface="Times New Roman"/>
              </a:rPr>
              <a:t> </a:t>
            </a:r>
            <a:r>
              <a:rPr sz="1800" dirty="0">
                <a:latin typeface="Times New Roman"/>
                <a:cs typeface="Times New Roman"/>
              </a:rPr>
              <a:t>from </a:t>
            </a:r>
            <a:r>
              <a:rPr sz="1800" spc="-5" dirty="0">
                <a:latin typeface="Times New Roman"/>
                <a:cs typeface="Times New Roman"/>
              </a:rPr>
              <a:t>the</a:t>
            </a:r>
            <a:r>
              <a:rPr sz="1800" dirty="0">
                <a:latin typeface="Times New Roman"/>
                <a:cs typeface="Times New Roman"/>
              </a:rPr>
              <a:t> book</a:t>
            </a:r>
            <a:r>
              <a:rPr sz="1800" spc="10" dirty="0">
                <a:latin typeface="Times New Roman"/>
                <a:cs typeface="Times New Roman"/>
              </a:rPr>
              <a:t> </a:t>
            </a:r>
            <a:r>
              <a:rPr sz="1800" i="1" spc="-20" dirty="0">
                <a:latin typeface="Times New Roman"/>
                <a:cs typeface="Times New Roman"/>
              </a:rPr>
              <a:t>Gulliver’s</a:t>
            </a:r>
            <a:r>
              <a:rPr sz="1800" i="1" spc="10" dirty="0">
                <a:latin typeface="Times New Roman"/>
                <a:cs typeface="Times New Roman"/>
              </a:rPr>
              <a:t> </a:t>
            </a:r>
            <a:r>
              <a:rPr sz="1800" i="1" spc="-20" dirty="0">
                <a:latin typeface="Times New Roman"/>
                <a:cs typeface="Times New Roman"/>
              </a:rPr>
              <a:t>Travels</a:t>
            </a:r>
            <a:r>
              <a:rPr sz="1800" i="1" spc="5" dirty="0">
                <a:latin typeface="Times New Roman"/>
                <a:cs typeface="Times New Roman"/>
              </a:rPr>
              <a:t> </a:t>
            </a:r>
            <a:r>
              <a:rPr sz="1800" dirty="0">
                <a:latin typeface="Times New Roman"/>
                <a:cs typeface="Times New Roman"/>
              </a:rPr>
              <a:t>by</a:t>
            </a:r>
            <a:r>
              <a:rPr sz="1800" spc="5" dirty="0">
                <a:latin typeface="Times New Roman"/>
                <a:cs typeface="Times New Roman"/>
              </a:rPr>
              <a:t> </a:t>
            </a:r>
            <a:r>
              <a:rPr sz="1800" spc="-5" dirty="0">
                <a:latin typeface="Times New Roman"/>
                <a:cs typeface="Times New Roman"/>
              </a:rPr>
              <a:t>Jonathan</a:t>
            </a:r>
            <a:r>
              <a:rPr sz="1800" spc="10" dirty="0">
                <a:latin typeface="Times New Roman"/>
                <a:cs typeface="Times New Roman"/>
              </a:rPr>
              <a:t> </a:t>
            </a:r>
            <a:r>
              <a:rPr sz="1800" spc="-5" dirty="0">
                <a:latin typeface="Times New Roman"/>
                <a:cs typeface="Times New Roman"/>
              </a:rPr>
              <a:t>Swift,</a:t>
            </a:r>
            <a:r>
              <a:rPr sz="1800" dirty="0">
                <a:latin typeface="Times New Roman"/>
                <a:cs typeface="Times New Roman"/>
              </a:rPr>
              <a:t> </a:t>
            </a:r>
            <a:r>
              <a:rPr sz="1800" spc="-5" dirty="0">
                <a:latin typeface="Times New Roman"/>
                <a:cs typeface="Times New Roman"/>
              </a:rPr>
              <a:t>where</a:t>
            </a:r>
            <a:r>
              <a:rPr sz="1800" dirty="0">
                <a:latin typeface="Times New Roman"/>
                <a:cs typeface="Times New Roman"/>
              </a:rPr>
              <a:t> </a:t>
            </a:r>
            <a:r>
              <a:rPr sz="1800" spc="-5" dirty="0">
                <a:latin typeface="Times New Roman"/>
                <a:cs typeface="Times New Roman"/>
              </a:rPr>
              <a:t>two</a:t>
            </a:r>
            <a:r>
              <a:rPr sz="1800" spc="5" dirty="0">
                <a:latin typeface="Times New Roman"/>
                <a:cs typeface="Times New Roman"/>
              </a:rPr>
              <a:t> </a:t>
            </a:r>
            <a:r>
              <a:rPr sz="1800" spc="-5" dirty="0">
                <a:latin typeface="Times New Roman"/>
                <a:cs typeface="Times New Roman"/>
              </a:rPr>
              <a:t>warring </a:t>
            </a:r>
            <a:r>
              <a:rPr sz="1800" dirty="0">
                <a:latin typeface="Times New Roman"/>
                <a:cs typeface="Times New Roman"/>
              </a:rPr>
              <a:t> </a:t>
            </a:r>
            <a:r>
              <a:rPr sz="1800" spc="-5" dirty="0">
                <a:latin typeface="Times New Roman"/>
                <a:cs typeface="Times New Roman"/>
              </a:rPr>
              <a:t>factions</a:t>
            </a:r>
            <a:r>
              <a:rPr sz="1800" spc="5" dirty="0">
                <a:latin typeface="Times New Roman"/>
                <a:cs typeface="Times New Roman"/>
              </a:rPr>
              <a:t> </a:t>
            </a:r>
            <a:r>
              <a:rPr sz="1800" spc="-5" dirty="0">
                <a:latin typeface="Times New Roman"/>
                <a:cs typeface="Times New Roman"/>
              </a:rPr>
              <a:t>could</a:t>
            </a:r>
            <a:r>
              <a:rPr sz="1800" spc="10" dirty="0">
                <a:latin typeface="Times New Roman"/>
                <a:cs typeface="Times New Roman"/>
              </a:rPr>
              <a:t> </a:t>
            </a:r>
            <a:r>
              <a:rPr sz="1800" dirty="0">
                <a:latin typeface="Times New Roman"/>
                <a:cs typeface="Times New Roman"/>
              </a:rPr>
              <a:t>not </a:t>
            </a:r>
            <a:r>
              <a:rPr sz="1800" spc="-5" dirty="0">
                <a:latin typeface="Times New Roman"/>
                <a:cs typeface="Times New Roman"/>
              </a:rPr>
              <a:t>agree</a:t>
            </a:r>
            <a:r>
              <a:rPr sz="1800" spc="10" dirty="0">
                <a:latin typeface="Times New Roman"/>
                <a:cs typeface="Times New Roman"/>
              </a:rPr>
              <a:t> </a:t>
            </a:r>
            <a:r>
              <a:rPr sz="1800" spc="-5" dirty="0">
                <a:latin typeface="Times New Roman"/>
                <a:cs typeface="Times New Roman"/>
              </a:rPr>
              <a:t>as</a:t>
            </a:r>
            <a:r>
              <a:rPr sz="1800" spc="5" dirty="0">
                <a:latin typeface="Times New Roman"/>
                <a:cs typeface="Times New Roman"/>
              </a:rPr>
              <a:t> </a:t>
            </a:r>
            <a:r>
              <a:rPr sz="1800" spc="-5" dirty="0">
                <a:latin typeface="Times New Roman"/>
                <a:cs typeface="Times New Roman"/>
              </a:rPr>
              <a:t>to</a:t>
            </a:r>
            <a:r>
              <a:rPr sz="1800" spc="5" dirty="0">
                <a:latin typeface="Times New Roman"/>
                <a:cs typeface="Times New Roman"/>
              </a:rPr>
              <a:t> </a:t>
            </a:r>
            <a:r>
              <a:rPr sz="1800" dirty="0">
                <a:latin typeface="Times New Roman"/>
                <a:cs typeface="Times New Roman"/>
              </a:rPr>
              <a:t>how</a:t>
            </a:r>
            <a:r>
              <a:rPr sz="1800" spc="5" dirty="0">
                <a:latin typeface="Times New Roman"/>
                <a:cs typeface="Times New Roman"/>
              </a:rPr>
              <a:t> </a:t>
            </a:r>
            <a:r>
              <a:rPr sz="1800" dirty="0">
                <a:latin typeface="Times New Roman"/>
                <a:cs typeface="Times New Roman"/>
              </a:rPr>
              <a:t>a </a:t>
            </a:r>
            <a:r>
              <a:rPr sz="1800" spc="-5" dirty="0">
                <a:latin typeface="Times New Roman"/>
                <a:cs typeface="Times New Roman"/>
              </a:rPr>
              <a:t>soft-boiled</a:t>
            </a:r>
            <a:r>
              <a:rPr sz="1800" spc="10" dirty="0">
                <a:latin typeface="Times New Roman"/>
                <a:cs typeface="Times New Roman"/>
              </a:rPr>
              <a:t> </a:t>
            </a:r>
            <a:r>
              <a:rPr sz="1800" spc="-5" dirty="0">
                <a:latin typeface="Times New Roman"/>
                <a:cs typeface="Times New Roman"/>
              </a:rPr>
              <a:t>egg</a:t>
            </a:r>
            <a:r>
              <a:rPr sz="1800" spc="10" dirty="0">
                <a:latin typeface="Times New Roman"/>
                <a:cs typeface="Times New Roman"/>
              </a:rPr>
              <a:t> </a:t>
            </a:r>
            <a:r>
              <a:rPr sz="1800" spc="-5" dirty="0">
                <a:latin typeface="Times New Roman"/>
                <a:cs typeface="Times New Roman"/>
              </a:rPr>
              <a:t>should</a:t>
            </a:r>
            <a:r>
              <a:rPr sz="1800" spc="5" dirty="0">
                <a:latin typeface="Times New Roman"/>
                <a:cs typeface="Times New Roman"/>
              </a:rPr>
              <a:t> </a:t>
            </a:r>
            <a:r>
              <a:rPr sz="1800" dirty="0">
                <a:latin typeface="Times New Roman"/>
                <a:cs typeface="Times New Roman"/>
              </a:rPr>
              <a:t>be </a:t>
            </a:r>
            <a:r>
              <a:rPr sz="1800" spc="-5" dirty="0">
                <a:latin typeface="Times New Roman"/>
                <a:cs typeface="Times New Roman"/>
              </a:rPr>
              <a:t>opened—by</a:t>
            </a:r>
            <a:r>
              <a:rPr sz="1800" spc="10" dirty="0">
                <a:latin typeface="Times New Roman"/>
                <a:cs typeface="Times New Roman"/>
              </a:rPr>
              <a:t> </a:t>
            </a:r>
            <a:r>
              <a:rPr sz="1800" spc="-5" dirty="0">
                <a:latin typeface="Times New Roman"/>
                <a:cs typeface="Times New Roman"/>
              </a:rPr>
              <a:t>the</a:t>
            </a:r>
            <a:r>
              <a:rPr sz="1800" dirty="0">
                <a:latin typeface="Times New Roman"/>
                <a:cs typeface="Times New Roman"/>
              </a:rPr>
              <a:t> </a:t>
            </a:r>
            <a:r>
              <a:rPr sz="1800" spc="-5" dirty="0">
                <a:latin typeface="Times New Roman"/>
                <a:cs typeface="Times New Roman"/>
              </a:rPr>
              <a:t>little</a:t>
            </a:r>
            <a:r>
              <a:rPr sz="1800" spc="15" dirty="0">
                <a:latin typeface="Times New Roman"/>
                <a:cs typeface="Times New Roman"/>
              </a:rPr>
              <a:t> </a:t>
            </a:r>
            <a:r>
              <a:rPr sz="1800" spc="-5" dirty="0">
                <a:latin typeface="Times New Roman"/>
                <a:cs typeface="Times New Roman"/>
              </a:rPr>
              <a:t>end</a:t>
            </a:r>
            <a:r>
              <a:rPr sz="1800" spc="10" dirty="0">
                <a:latin typeface="Times New Roman"/>
                <a:cs typeface="Times New Roman"/>
              </a:rPr>
              <a:t> </a:t>
            </a:r>
            <a:r>
              <a:rPr sz="1800" dirty="0">
                <a:latin typeface="Times New Roman"/>
                <a:cs typeface="Times New Roman"/>
              </a:rPr>
              <a:t>or by</a:t>
            </a:r>
            <a:r>
              <a:rPr sz="1800" spc="5" dirty="0">
                <a:latin typeface="Times New Roman"/>
                <a:cs typeface="Times New Roman"/>
              </a:rPr>
              <a:t> </a:t>
            </a:r>
            <a:r>
              <a:rPr sz="1800" spc="-5" dirty="0">
                <a:latin typeface="Times New Roman"/>
                <a:cs typeface="Times New Roman"/>
              </a:rPr>
              <a:t>the</a:t>
            </a:r>
            <a:r>
              <a:rPr sz="1800" dirty="0">
                <a:latin typeface="Times New Roman"/>
                <a:cs typeface="Times New Roman"/>
              </a:rPr>
              <a:t> </a:t>
            </a:r>
            <a:r>
              <a:rPr sz="1800" spc="-5" dirty="0">
                <a:latin typeface="Times New Roman"/>
                <a:cs typeface="Times New Roman"/>
              </a:rPr>
              <a:t>big.</a:t>
            </a:r>
            <a:r>
              <a:rPr sz="1800" spc="10" dirty="0">
                <a:latin typeface="Times New Roman"/>
                <a:cs typeface="Times New Roman"/>
              </a:rPr>
              <a:t> </a:t>
            </a:r>
            <a:r>
              <a:rPr sz="1800" dirty="0">
                <a:latin typeface="Times New Roman"/>
                <a:cs typeface="Times New Roman"/>
              </a:rPr>
              <a:t>Just </a:t>
            </a:r>
            <a:r>
              <a:rPr sz="1800" spc="5" dirty="0">
                <a:latin typeface="Times New Roman"/>
                <a:cs typeface="Times New Roman"/>
              </a:rPr>
              <a:t> </a:t>
            </a:r>
            <a:r>
              <a:rPr sz="1800" spc="-5" dirty="0">
                <a:latin typeface="Times New Roman"/>
                <a:cs typeface="Times New Roman"/>
              </a:rPr>
              <a:t>like</a:t>
            </a:r>
            <a:r>
              <a:rPr sz="1800" spc="5" dirty="0">
                <a:latin typeface="Times New Roman"/>
                <a:cs typeface="Times New Roman"/>
              </a:rPr>
              <a:t> </a:t>
            </a:r>
            <a:r>
              <a:rPr sz="1800" spc="-5" dirty="0">
                <a:latin typeface="Times New Roman"/>
                <a:cs typeface="Times New Roman"/>
              </a:rPr>
              <a:t>the</a:t>
            </a:r>
            <a:r>
              <a:rPr sz="1800" spc="10" dirty="0">
                <a:latin typeface="Times New Roman"/>
                <a:cs typeface="Times New Roman"/>
              </a:rPr>
              <a:t> </a:t>
            </a:r>
            <a:r>
              <a:rPr sz="1800" spc="-5" dirty="0">
                <a:latin typeface="Times New Roman"/>
                <a:cs typeface="Times New Roman"/>
              </a:rPr>
              <a:t>egg</a:t>
            </a:r>
            <a:r>
              <a:rPr sz="1800" spc="10" dirty="0">
                <a:latin typeface="Times New Roman"/>
                <a:cs typeface="Times New Roman"/>
              </a:rPr>
              <a:t> </a:t>
            </a:r>
            <a:r>
              <a:rPr sz="1800" spc="-5" dirty="0">
                <a:latin typeface="Times New Roman"/>
                <a:cs typeface="Times New Roman"/>
              </a:rPr>
              <a:t>issue,</a:t>
            </a:r>
            <a:r>
              <a:rPr sz="1800" spc="10" dirty="0">
                <a:latin typeface="Times New Roman"/>
                <a:cs typeface="Times New Roman"/>
              </a:rPr>
              <a:t> </a:t>
            </a:r>
            <a:r>
              <a:rPr sz="1800" spc="-5" dirty="0">
                <a:latin typeface="Times New Roman"/>
                <a:cs typeface="Times New Roman"/>
              </a:rPr>
              <a:t>there</a:t>
            </a:r>
            <a:r>
              <a:rPr sz="1800" spc="5" dirty="0">
                <a:latin typeface="Times New Roman"/>
                <a:cs typeface="Times New Roman"/>
              </a:rPr>
              <a:t> </a:t>
            </a:r>
            <a:r>
              <a:rPr sz="1800" spc="-5" dirty="0">
                <a:latin typeface="Times New Roman"/>
                <a:cs typeface="Times New Roman"/>
              </a:rPr>
              <a:t>is</a:t>
            </a:r>
            <a:r>
              <a:rPr sz="1800" spc="10" dirty="0">
                <a:latin typeface="Times New Roman"/>
                <a:cs typeface="Times New Roman"/>
              </a:rPr>
              <a:t> </a:t>
            </a:r>
            <a:r>
              <a:rPr sz="1800" dirty="0">
                <a:latin typeface="Times New Roman"/>
                <a:cs typeface="Times New Roman"/>
              </a:rPr>
              <a:t>no</a:t>
            </a:r>
            <a:r>
              <a:rPr sz="1800" spc="10" dirty="0">
                <a:latin typeface="Times New Roman"/>
                <a:cs typeface="Times New Roman"/>
              </a:rPr>
              <a:t> </a:t>
            </a:r>
            <a:r>
              <a:rPr sz="1800" spc="-5" dirty="0">
                <a:latin typeface="Times New Roman"/>
                <a:cs typeface="Times New Roman"/>
              </a:rPr>
              <a:t>technological</a:t>
            </a:r>
            <a:r>
              <a:rPr sz="1800" spc="25" dirty="0">
                <a:latin typeface="Times New Roman"/>
                <a:cs typeface="Times New Roman"/>
              </a:rPr>
              <a:t> </a:t>
            </a:r>
            <a:r>
              <a:rPr sz="1800" spc="-5" dirty="0">
                <a:latin typeface="Times New Roman"/>
                <a:cs typeface="Times New Roman"/>
              </a:rPr>
              <a:t>reason</a:t>
            </a:r>
            <a:r>
              <a:rPr sz="1800" spc="10" dirty="0">
                <a:latin typeface="Times New Roman"/>
                <a:cs typeface="Times New Roman"/>
              </a:rPr>
              <a:t> </a:t>
            </a:r>
            <a:r>
              <a:rPr sz="1800" spc="-5" dirty="0">
                <a:latin typeface="Times New Roman"/>
                <a:cs typeface="Times New Roman"/>
              </a:rPr>
              <a:t>to</a:t>
            </a:r>
            <a:r>
              <a:rPr sz="1800" spc="5" dirty="0">
                <a:latin typeface="Times New Roman"/>
                <a:cs typeface="Times New Roman"/>
              </a:rPr>
              <a:t> </a:t>
            </a:r>
            <a:r>
              <a:rPr sz="1800" spc="-5" dirty="0">
                <a:latin typeface="Times New Roman"/>
                <a:cs typeface="Times New Roman"/>
              </a:rPr>
              <a:t>choose</a:t>
            </a:r>
            <a:r>
              <a:rPr sz="1800" spc="15" dirty="0">
                <a:latin typeface="Times New Roman"/>
                <a:cs typeface="Times New Roman"/>
              </a:rPr>
              <a:t> </a:t>
            </a:r>
            <a:r>
              <a:rPr sz="1800" dirty="0">
                <a:latin typeface="Times New Roman"/>
                <a:cs typeface="Times New Roman"/>
              </a:rPr>
              <a:t>one</a:t>
            </a:r>
            <a:r>
              <a:rPr sz="1800" spc="5" dirty="0">
                <a:latin typeface="Times New Roman"/>
                <a:cs typeface="Times New Roman"/>
              </a:rPr>
              <a:t> </a:t>
            </a:r>
            <a:r>
              <a:rPr sz="1800" spc="-5" dirty="0">
                <a:latin typeface="Times New Roman"/>
                <a:cs typeface="Times New Roman"/>
              </a:rPr>
              <a:t>byte</a:t>
            </a:r>
            <a:r>
              <a:rPr sz="1800" spc="15" dirty="0">
                <a:latin typeface="Times New Roman"/>
                <a:cs typeface="Times New Roman"/>
              </a:rPr>
              <a:t> </a:t>
            </a:r>
            <a:r>
              <a:rPr sz="1800" spc="-5" dirty="0">
                <a:latin typeface="Times New Roman"/>
                <a:cs typeface="Times New Roman"/>
              </a:rPr>
              <a:t>ordering</a:t>
            </a:r>
            <a:r>
              <a:rPr sz="1800" spc="10" dirty="0">
                <a:latin typeface="Times New Roman"/>
                <a:cs typeface="Times New Roman"/>
              </a:rPr>
              <a:t> </a:t>
            </a:r>
            <a:r>
              <a:rPr sz="1800" spc="-5" dirty="0">
                <a:latin typeface="Times New Roman"/>
                <a:cs typeface="Times New Roman"/>
              </a:rPr>
              <a:t>convention</a:t>
            </a:r>
            <a:r>
              <a:rPr sz="1800" spc="15" dirty="0">
                <a:latin typeface="Times New Roman"/>
                <a:cs typeface="Times New Roman"/>
              </a:rPr>
              <a:t> </a:t>
            </a:r>
            <a:r>
              <a:rPr sz="1800" spc="-5" dirty="0">
                <a:latin typeface="Times New Roman"/>
                <a:cs typeface="Times New Roman"/>
              </a:rPr>
              <a:t>over</a:t>
            </a:r>
            <a:r>
              <a:rPr sz="1800" spc="10" dirty="0">
                <a:latin typeface="Times New Roman"/>
                <a:cs typeface="Times New Roman"/>
              </a:rPr>
              <a:t> </a:t>
            </a:r>
            <a:r>
              <a:rPr sz="1800" spc="-5" dirty="0">
                <a:latin typeface="Times New Roman"/>
                <a:cs typeface="Times New Roman"/>
              </a:rPr>
              <a:t>the</a:t>
            </a:r>
            <a:r>
              <a:rPr sz="1800" spc="10" dirty="0">
                <a:latin typeface="Times New Roman"/>
                <a:cs typeface="Times New Roman"/>
              </a:rPr>
              <a:t> </a:t>
            </a:r>
            <a:r>
              <a:rPr sz="1800" spc="-15" dirty="0">
                <a:latin typeface="Times New Roman"/>
                <a:cs typeface="Times New Roman"/>
              </a:rPr>
              <a:t>other,</a:t>
            </a:r>
            <a:r>
              <a:rPr sz="1800" spc="10" dirty="0">
                <a:latin typeface="Times New Roman"/>
                <a:cs typeface="Times New Roman"/>
              </a:rPr>
              <a:t> </a:t>
            </a:r>
            <a:r>
              <a:rPr sz="1800" spc="-5" dirty="0">
                <a:latin typeface="Times New Roman"/>
                <a:cs typeface="Times New Roman"/>
              </a:rPr>
              <a:t>and </a:t>
            </a:r>
            <a:r>
              <a:rPr sz="1800" spc="-434" dirty="0">
                <a:latin typeface="Times New Roman"/>
                <a:cs typeface="Times New Roman"/>
              </a:rPr>
              <a:t> </a:t>
            </a:r>
            <a:r>
              <a:rPr sz="1800" spc="-5" dirty="0">
                <a:latin typeface="Times New Roman"/>
                <a:cs typeface="Times New Roman"/>
              </a:rPr>
              <a:t>hence</a:t>
            </a:r>
            <a:r>
              <a:rPr sz="1800" spc="5" dirty="0">
                <a:latin typeface="Times New Roman"/>
                <a:cs typeface="Times New Roman"/>
              </a:rPr>
              <a:t> </a:t>
            </a:r>
            <a:r>
              <a:rPr sz="1800" spc="-5" dirty="0">
                <a:latin typeface="Times New Roman"/>
                <a:cs typeface="Times New Roman"/>
              </a:rPr>
              <a:t>the</a:t>
            </a:r>
            <a:r>
              <a:rPr sz="1800" spc="10" dirty="0">
                <a:latin typeface="Times New Roman"/>
                <a:cs typeface="Times New Roman"/>
              </a:rPr>
              <a:t> </a:t>
            </a:r>
            <a:r>
              <a:rPr sz="1800" spc="-10" dirty="0">
                <a:latin typeface="Times New Roman"/>
                <a:cs typeface="Times New Roman"/>
              </a:rPr>
              <a:t>arguments</a:t>
            </a:r>
            <a:r>
              <a:rPr sz="1800" spc="10" dirty="0">
                <a:latin typeface="Times New Roman"/>
                <a:cs typeface="Times New Roman"/>
              </a:rPr>
              <a:t> </a:t>
            </a:r>
            <a:r>
              <a:rPr sz="1800" spc="-5" dirty="0">
                <a:latin typeface="Times New Roman"/>
                <a:cs typeface="Times New Roman"/>
              </a:rPr>
              <a:t>degenerate</a:t>
            </a:r>
            <a:r>
              <a:rPr sz="1800" spc="20" dirty="0">
                <a:latin typeface="Times New Roman"/>
                <a:cs typeface="Times New Roman"/>
              </a:rPr>
              <a:t> </a:t>
            </a:r>
            <a:r>
              <a:rPr sz="1800" spc="-5" dirty="0">
                <a:latin typeface="Times New Roman"/>
                <a:cs typeface="Times New Roman"/>
              </a:rPr>
              <a:t>into</a:t>
            </a:r>
            <a:r>
              <a:rPr sz="1800" spc="15" dirty="0">
                <a:latin typeface="Times New Roman"/>
                <a:cs typeface="Times New Roman"/>
              </a:rPr>
              <a:t> </a:t>
            </a:r>
            <a:r>
              <a:rPr sz="1800" spc="-5" dirty="0">
                <a:latin typeface="Times New Roman"/>
                <a:cs typeface="Times New Roman"/>
              </a:rPr>
              <a:t>bickering</a:t>
            </a:r>
            <a:r>
              <a:rPr sz="1800" spc="15" dirty="0">
                <a:latin typeface="Times New Roman"/>
                <a:cs typeface="Times New Roman"/>
              </a:rPr>
              <a:t> </a:t>
            </a:r>
            <a:r>
              <a:rPr sz="1800" spc="-5" dirty="0">
                <a:latin typeface="Times New Roman"/>
                <a:cs typeface="Times New Roman"/>
              </a:rPr>
              <a:t>about</a:t>
            </a:r>
            <a:r>
              <a:rPr sz="1800" spc="10" dirty="0">
                <a:latin typeface="Times New Roman"/>
                <a:cs typeface="Times New Roman"/>
              </a:rPr>
              <a:t> </a:t>
            </a:r>
            <a:r>
              <a:rPr sz="1800" spc="-5" dirty="0">
                <a:latin typeface="Times New Roman"/>
                <a:cs typeface="Times New Roman"/>
              </a:rPr>
              <a:t>sociopolitical</a:t>
            </a:r>
            <a:r>
              <a:rPr sz="1800" spc="25" dirty="0">
                <a:latin typeface="Times New Roman"/>
                <a:cs typeface="Times New Roman"/>
              </a:rPr>
              <a:t> </a:t>
            </a:r>
            <a:r>
              <a:rPr sz="1800" spc="-5" dirty="0">
                <a:latin typeface="Times New Roman"/>
                <a:cs typeface="Times New Roman"/>
              </a:rPr>
              <a:t>issues.</a:t>
            </a:r>
            <a:r>
              <a:rPr sz="1800" spc="-95" dirty="0">
                <a:latin typeface="Times New Roman"/>
                <a:cs typeface="Times New Roman"/>
              </a:rPr>
              <a:t> </a:t>
            </a:r>
            <a:r>
              <a:rPr sz="1800" dirty="0">
                <a:latin typeface="Times New Roman"/>
                <a:cs typeface="Times New Roman"/>
              </a:rPr>
              <a:t>As </a:t>
            </a:r>
            <a:r>
              <a:rPr sz="1800" spc="-5" dirty="0">
                <a:latin typeface="Times New Roman"/>
                <a:cs typeface="Times New Roman"/>
              </a:rPr>
              <a:t>long</a:t>
            </a:r>
            <a:r>
              <a:rPr sz="1800" spc="10" dirty="0">
                <a:latin typeface="Times New Roman"/>
                <a:cs typeface="Times New Roman"/>
              </a:rPr>
              <a:t> </a:t>
            </a:r>
            <a:r>
              <a:rPr sz="1800" spc="-5" dirty="0">
                <a:latin typeface="Times New Roman"/>
                <a:cs typeface="Times New Roman"/>
              </a:rPr>
              <a:t>as</a:t>
            </a:r>
            <a:r>
              <a:rPr sz="1800" spc="10" dirty="0">
                <a:latin typeface="Times New Roman"/>
                <a:cs typeface="Times New Roman"/>
              </a:rPr>
              <a:t> </a:t>
            </a:r>
            <a:r>
              <a:rPr sz="1800" dirty="0">
                <a:latin typeface="Times New Roman"/>
                <a:cs typeface="Times New Roman"/>
              </a:rPr>
              <a:t>one</a:t>
            </a:r>
            <a:r>
              <a:rPr sz="1800" spc="10" dirty="0">
                <a:latin typeface="Times New Roman"/>
                <a:cs typeface="Times New Roman"/>
              </a:rPr>
              <a:t> </a:t>
            </a:r>
            <a:r>
              <a:rPr sz="1800" dirty="0">
                <a:latin typeface="Times New Roman"/>
                <a:cs typeface="Times New Roman"/>
              </a:rPr>
              <a:t>of</a:t>
            </a:r>
            <a:r>
              <a:rPr sz="1800" spc="10"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conventions </a:t>
            </a:r>
            <a:r>
              <a:rPr sz="1800" dirty="0">
                <a:latin typeface="Times New Roman"/>
                <a:cs typeface="Times New Roman"/>
              </a:rPr>
              <a:t> </a:t>
            </a:r>
            <a:r>
              <a:rPr sz="1800" spc="-5" dirty="0">
                <a:latin typeface="Times New Roman"/>
                <a:cs typeface="Times New Roman"/>
              </a:rPr>
              <a:t>is</a:t>
            </a:r>
            <a:r>
              <a:rPr sz="1800" dirty="0">
                <a:latin typeface="Times New Roman"/>
                <a:cs typeface="Times New Roman"/>
              </a:rPr>
              <a:t> </a:t>
            </a:r>
            <a:r>
              <a:rPr sz="1800" spc="-5" dirty="0">
                <a:latin typeface="Times New Roman"/>
                <a:cs typeface="Times New Roman"/>
              </a:rPr>
              <a:t>selected</a:t>
            </a:r>
            <a:r>
              <a:rPr sz="1800" spc="10" dirty="0">
                <a:latin typeface="Times New Roman"/>
                <a:cs typeface="Times New Roman"/>
              </a:rPr>
              <a:t> </a:t>
            </a:r>
            <a:r>
              <a:rPr sz="1800" spc="-5" dirty="0">
                <a:latin typeface="Times New Roman"/>
                <a:cs typeface="Times New Roman"/>
              </a:rPr>
              <a:t>and</a:t>
            </a:r>
            <a:r>
              <a:rPr sz="1800" dirty="0">
                <a:latin typeface="Times New Roman"/>
                <a:cs typeface="Times New Roman"/>
              </a:rPr>
              <a:t> </a:t>
            </a:r>
            <a:r>
              <a:rPr sz="1800" spc="-5" dirty="0">
                <a:latin typeface="Times New Roman"/>
                <a:cs typeface="Times New Roman"/>
              </a:rPr>
              <a:t>adhered</a:t>
            </a:r>
            <a:r>
              <a:rPr sz="1800" spc="5" dirty="0">
                <a:latin typeface="Times New Roman"/>
                <a:cs typeface="Times New Roman"/>
              </a:rPr>
              <a:t> </a:t>
            </a:r>
            <a:r>
              <a:rPr sz="1800" spc="-5" dirty="0">
                <a:latin typeface="Times New Roman"/>
                <a:cs typeface="Times New Roman"/>
              </a:rPr>
              <a:t>to</a:t>
            </a:r>
            <a:r>
              <a:rPr sz="1800" dirty="0">
                <a:latin typeface="Times New Roman"/>
                <a:cs typeface="Times New Roman"/>
              </a:rPr>
              <a:t> </a:t>
            </a:r>
            <a:r>
              <a:rPr sz="1800" spc="-15" dirty="0">
                <a:latin typeface="Times New Roman"/>
                <a:cs typeface="Times New Roman"/>
              </a:rPr>
              <a:t>consistently,</a:t>
            </a:r>
            <a:r>
              <a:rPr sz="1800" spc="10" dirty="0">
                <a:latin typeface="Times New Roman"/>
                <a:cs typeface="Times New Roman"/>
              </a:rPr>
              <a:t> </a:t>
            </a:r>
            <a:r>
              <a:rPr sz="1800" spc="-5" dirty="0">
                <a:latin typeface="Times New Roman"/>
                <a:cs typeface="Times New Roman"/>
              </a:rPr>
              <a:t>the</a:t>
            </a:r>
            <a:r>
              <a:rPr sz="1800" dirty="0">
                <a:latin typeface="Times New Roman"/>
                <a:cs typeface="Times New Roman"/>
              </a:rPr>
              <a:t> </a:t>
            </a:r>
            <a:r>
              <a:rPr sz="1800" spc="-5" dirty="0">
                <a:latin typeface="Times New Roman"/>
                <a:cs typeface="Times New Roman"/>
              </a:rPr>
              <a:t>choice</a:t>
            </a:r>
            <a:r>
              <a:rPr sz="1800" spc="5" dirty="0">
                <a:latin typeface="Times New Roman"/>
                <a:cs typeface="Times New Roman"/>
              </a:rPr>
              <a:t> </a:t>
            </a:r>
            <a:r>
              <a:rPr sz="1800" spc="-5" dirty="0">
                <a:latin typeface="Times New Roman"/>
                <a:cs typeface="Times New Roman"/>
              </a:rPr>
              <a:t>is</a:t>
            </a:r>
            <a:r>
              <a:rPr sz="1800" dirty="0">
                <a:latin typeface="Times New Roman"/>
                <a:cs typeface="Times New Roman"/>
              </a:rPr>
              <a:t> </a:t>
            </a:r>
            <a:r>
              <a:rPr sz="1800" spc="-5" dirty="0">
                <a:latin typeface="Times New Roman"/>
                <a:cs typeface="Times New Roman"/>
              </a:rPr>
              <a:t>arbitrary</a:t>
            </a:r>
            <a:endParaRPr sz="18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81957" y="286725"/>
            <a:ext cx="1746885" cy="635635"/>
          </a:xfrm>
          <a:prstGeom prst="rect">
            <a:avLst/>
          </a:prstGeom>
        </p:spPr>
        <p:txBody>
          <a:bodyPr vert="horz" wrap="square" lIns="0" tIns="12700" rIns="0" bIns="0" rtlCol="0">
            <a:spAutoFit/>
          </a:bodyPr>
          <a:lstStyle/>
          <a:p>
            <a:pPr marL="12700">
              <a:lnSpc>
                <a:spcPct val="100000"/>
              </a:lnSpc>
              <a:spcBef>
                <a:spcPts val="100"/>
              </a:spcBef>
            </a:pPr>
            <a:r>
              <a:rPr sz="4000" spc="-15" dirty="0"/>
              <a:t>Example</a:t>
            </a:r>
            <a:endParaRPr sz="4000"/>
          </a:p>
        </p:txBody>
      </p:sp>
      <p:pic>
        <p:nvPicPr>
          <p:cNvPr id="3" name="object 3"/>
          <p:cNvPicPr/>
          <p:nvPr/>
        </p:nvPicPr>
        <p:blipFill>
          <a:blip r:embed="rId2" cstate="print"/>
          <a:stretch>
            <a:fillRect/>
          </a:stretch>
        </p:blipFill>
        <p:spPr>
          <a:xfrm>
            <a:off x="821437" y="1372723"/>
            <a:ext cx="4131564" cy="684678"/>
          </a:xfrm>
          <a:prstGeom prst="rect">
            <a:avLst/>
          </a:prstGeom>
        </p:spPr>
      </p:pic>
      <p:pic>
        <p:nvPicPr>
          <p:cNvPr id="4" name="object 4"/>
          <p:cNvPicPr/>
          <p:nvPr/>
        </p:nvPicPr>
        <p:blipFill>
          <a:blip r:embed="rId3" cstate="print"/>
          <a:stretch>
            <a:fillRect/>
          </a:stretch>
        </p:blipFill>
        <p:spPr>
          <a:xfrm>
            <a:off x="800270" y="2118029"/>
            <a:ext cx="3736273" cy="1543632"/>
          </a:xfrm>
          <a:prstGeom prst="rect">
            <a:avLst/>
          </a:prstGeom>
        </p:spPr>
      </p:pic>
      <p:pic>
        <p:nvPicPr>
          <p:cNvPr id="5" name="object 5"/>
          <p:cNvPicPr/>
          <p:nvPr/>
        </p:nvPicPr>
        <p:blipFill>
          <a:blip r:embed="rId4" cstate="print"/>
          <a:stretch>
            <a:fillRect/>
          </a:stretch>
        </p:blipFill>
        <p:spPr>
          <a:xfrm>
            <a:off x="6448119" y="588392"/>
            <a:ext cx="4419600" cy="3467165"/>
          </a:xfrm>
          <a:prstGeom prst="rect">
            <a:avLst/>
          </a:prstGeom>
        </p:spPr>
      </p:pic>
      <p:sp>
        <p:nvSpPr>
          <p:cNvPr id="6" name="object 6"/>
          <p:cNvSpPr txBox="1"/>
          <p:nvPr/>
        </p:nvSpPr>
        <p:spPr>
          <a:xfrm>
            <a:off x="533400" y="4248638"/>
            <a:ext cx="6602095" cy="606425"/>
          </a:xfrm>
          <a:prstGeom prst="rect">
            <a:avLst/>
          </a:prstGeom>
        </p:spPr>
        <p:txBody>
          <a:bodyPr vert="horz" wrap="square" lIns="0" tIns="12065" rIns="0" bIns="0" rtlCol="0">
            <a:spAutoFit/>
          </a:bodyPr>
          <a:lstStyle/>
          <a:p>
            <a:pPr marL="12700">
              <a:lnSpc>
                <a:spcPct val="100000"/>
              </a:lnSpc>
              <a:spcBef>
                <a:spcPts val="95"/>
              </a:spcBef>
            </a:pPr>
            <a:r>
              <a:rPr sz="1800" b="1" spc="-10" dirty="0">
                <a:latin typeface="Calibri"/>
                <a:cs typeface="Calibri"/>
              </a:rPr>
              <a:t>Byte</a:t>
            </a:r>
            <a:r>
              <a:rPr sz="1800" b="1" spc="5" dirty="0">
                <a:latin typeface="Calibri"/>
                <a:cs typeface="Calibri"/>
              </a:rPr>
              <a:t> </a:t>
            </a:r>
            <a:r>
              <a:rPr sz="1800" b="1" spc="-15" dirty="0">
                <a:latin typeface="Calibri"/>
                <a:cs typeface="Calibri"/>
              </a:rPr>
              <a:t>representations</a:t>
            </a:r>
            <a:r>
              <a:rPr sz="1800" b="1" dirty="0">
                <a:latin typeface="Calibri"/>
                <a:cs typeface="Calibri"/>
              </a:rPr>
              <a:t> </a:t>
            </a:r>
            <a:r>
              <a:rPr sz="1800" b="1" spc="-5" dirty="0">
                <a:latin typeface="Calibri"/>
                <a:cs typeface="Calibri"/>
              </a:rPr>
              <a:t>of</a:t>
            </a:r>
            <a:r>
              <a:rPr sz="1800" b="1" dirty="0">
                <a:latin typeface="Calibri"/>
                <a:cs typeface="Calibri"/>
              </a:rPr>
              <a:t> </a:t>
            </a:r>
            <a:r>
              <a:rPr sz="1800" b="1" spc="-10" dirty="0">
                <a:latin typeface="Calibri"/>
                <a:cs typeface="Calibri"/>
              </a:rPr>
              <a:t>different</a:t>
            </a:r>
            <a:r>
              <a:rPr sz="1800" b="1" spc="-5" dirty="0">
                <a:latin typeface="Calibri"/>
                <a:cs typeface="Calibri"/>
              </a:rPr>
              <a:t> </a:t>
            </a:r>
            <a:r>
              <a:rPr sz="1800" b="1" spc="-10" dirty="0">
                <a:latin typeface="Calibri"/>
                <a:cs typeface="Calibri"/>
              </a:rPr>
              <a:t>data</a:t>
            </a:r>
            <a:r>
              <a:rPr sz="1800" b="1" spc="10" dirty="0">
                <a:latin typeface="Calibri"/>
                <a:cs typeface="Calibri"/>
              </a:rPr>
              <a:t> </a:t>
            </a:r>
            <a:r>
              <a:rPr sz="1800" b="1" spc="-10" dirty="0">
                <a:latin typeface="Calibri"/>
                <a:cs typeface="Calibri"/>
              </a:rPr>
              <a:t>values.</a:t>
            </a:r>
            <a:r>
              <a:rPr sz="1800" b="1" spc="-5" dirty="0">
                <a:latin typeface="Calibri"/>
                <a:cs typeface="Calibri"/>
              </a:rPr>
              <a:t> </a:t>
            </a:r>
            <a:r>
              <a:rPr sz="1800" spc="-10" dirty="0">
                <a:latin typeface="Calibri"/>
                <a:cs typeface="Calibri"/>
              </a:rPr>
              <a:t>Results </a:t>
            </a:r>
            <a:r>
              <a:rPr sz="1800" spc="-15" dirty="0">
                <a:latin typeface="Calibri"/>
                <a:cs typeface="Calibri"/>
              </a:rPr>
              <a:t>for</a:t>
            </a:r>
            <a:r>
              <a:rPr sz="1800" dirty="0">
                <a:latin typeface="Calibri"/>
                <a:cs typeface="Calibri"/>
              </a:rPr>
              <a:t> </a:t>
            </a:r>
            <a:r>
              <a:rPr sz="2000" spc="-10" dirty="0">
                <a:latin typeface="Calibri"/>
                <a:cs typeface="Calibri"/>
              </a:rPr>
              <a:t>int</a:t>
            </a:r>
            <a:r>
              <a:rPr sz="2000" spc="15" dirty="0">
                <a:latin typeface="Calibri"/>
                <a:cs typeface="Calibri"/>
              </a:rPr>
              <a:t> </a:t>
            </a:r>
            <a:r>
              <a:rPr sz="1800" dirty="0">
                <a:latin typeface="Calibri"/>
                <a:cs typeface="Calibri"/>
              </a:rPr>
              <a:t>and</a:t>
            </a:r>
            <a:r>
              <a:rPr sz="1800" spc="10" dirty="0">
                <a:latin typeface="Calibri"/>
                <a:cs typeface="Calibri"/>
              </a:rPr>
              <a:t> </a:t>
            </a:r>
            <a:r>
              <a:rPr sz="2000" spc="-10" dirty="0">
                <a:latin typeface="Calibri"/>
                <a:cs typeface="Calibri"/>
              </a:rPr>
              <a:t>float</a:t>
            </a:r>
            <a:endParaRPr sz="2000" dirty="0">
              <a:latin typeface="Calibri"/>
              <a:cs typeface="Calibri"/>
            </a:endParaRPr>
          </a:p>
          <a:p>
            <a:pPr marL="12700">
              <a:lnSpc>
                <a:spcPct val="100000"/>
              </a:lnSpc>
              <a:spcBef>
                <a:spcPts val="15"/>
              </a:spcBef>
            </a:pPr>
            <a:r>
              <a:rPr sz="1800" spc="-10" dirty="0">
                <a:latin typeface="Calibri"/>
                <a:cs typeface="Calibri"/>
              </a:rPr>
              <a:t>are</a:t>
            </a:r>
            <a:r>
              <a:rPr sz="1800" spc="-5" dirty="0">
                <a:latin typeface="Calibri"/>
                <a:cs typeface="Calibri"/>
              </a:rPr>
              <a:t> identical,</a:t>
            </a:r>
            <a:r>
              <a:rPr sz="1800" spc="5" dirty="0">
                <a:latin typeface="Calibri"/>
                <a:cs typeface="Calibri"/>
              </a:rPr>
              <a:t> </a:t>
            </a:r>
            <a:r>
              <a:rPr sz="1800" spc="-15" dirty="0">
                <a:latin typeface="Calibri"/>
                <a:cs typeface="Calibri"/>
              </a:rPr>
              <a:t>except</a:t>
            </a:r>
            <a:r>
              <a:rPr sz="1800" spc="10" dirty="0">
                <a:latin typeface="Calibri"/>
                <a:cs typeface="Calibri"/>
              </a:rPr>
              <a:t> </a:t>
            </a:r>
            <a:r>
              <a:rPr sz="1800" spc="-15" dirty="0">
                <a:latin typeface="Calibri"/>
                <a:cs typeface="Calibri"/>
              </a:rPr>
              <a:t>for</a:t>
            </a:r>
            <a:r>
              <a:rPr sz="1800" spc="-10" dirty="0">
                <a:latin typeface="Calibri"/>
                <a:cs typeface="Calibri"/>
              </a:rPr>
              <a:t> byte</a:t>
            </a:r>
            <a:r>
              <a:rPr sz="1800" spc="5" dirty="0">
                <a:latin typeface="Calibri"/>
                <a:cs typeface="Calibri"/>
              </a:rPr>
              <a:t> </a:t>
            </a:r>
            <a:r>
              <a:rPr sz="1800" spc="-5" dirty="0">
                <a:latin typeface="Calibri"/>
                <a:cs typeface="Calibri"/>
              </a:rPr>
              <a:t>ordering. </a:t>
            </a:r>
            <a:r>
              <a:rPr sz="1800" spc="-15" dirty="0">
                <a:latin typeface="Calibri"/>
                <a:cs typeface="Calibri"/>
              </a:rPr>
              <a:t>Pointer</a:t>
            </a:r>
            <a:r>
              <a:rPr sz="1800" spc="5" dirty="0">
                <a:latin typeface="Calibri"/>
                <a:cs typeface="Calibri"/>
              </a:rPr>
              <a:t> </a:t>
            </a:r>
            <a:r>
              <a:rPr sz="1800" spc="-5" dirty="0">
                <a:latin typeface="Calibri"/>
                <a:cs typeface="Calibri"/>
              </a:rPr>
              <a:t>values</a:t>
            </a:r>
            <a:r>
              <a:rPr sz="1800" spc="-10" dirty="0">
                <a:latin typeface="Calibri"/>
                <a:cs typeface="Calibri"/>
              </a:rPr>
              <a:t> are</a:t>
            </a:r>
            <a:r>
              <a:rPr sz="1800" dirty="0">
                <a:latin typeface="Calibri"/>
                <a:cs typeface="Calibri"/>
              </a:rPr>
              <a:t> machine</a:t>
            </a:r>
          </a:p>
        </p:txBody>
      </p:sp>
      <p:sp>
        <p:nvSpPr>
          <p:cNvPr id="7" name="object 7"/>
          <p:cNvSpPr txBox="1"/>
          <p:nvPr/>
        </p:nvSpPr>
        <p:spPr>
          <a:xfrm>
            <a:off x="500280" y="4819651"/>
            <a:ext cx="109982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d</a:t>
            </a:r>
            <a:r>
              <a:rPr sz="1800" spc="-5" dirty="0">
                <a:latin typeface="Calibri"/>
                <a:cs typeface="Calibri"/>
              </a:rPr>
              <a:t>e</a:t>
            </a:r>
            <a:r>
              <a:rPr sz="1800" dirty="0">
                <a:latin typeface="Calibri"/>
                <a:cs typeface="Calibri"/>
              </a:rPr>
              <a:t>p</a:t>
            </a:r>
            <a:r>
              <a:rPr sz="1800" spc="-5" dirty="0">
                <a:latin typeface="Calibri"/>
                <a:cs typeface="Calibri"/>
              </a:rPr>
              <a:t>e</a:t>
            </a:r>
            <a:r>
              <a:rPr sz="1800" dirty="0">
                <a:latin typeface="Calibri"/>
                <a:cs typeface="Calibri"/>
              </a:rPr>
              <a:t>nd</a:t>
            </a:r>
            <a:r>
              <a:rPr sz="1800" spc="-5" dirty="0">
                <a:latin typeface="Calibri"/>
                <a:cs typeface="Calibri"/>
              </a:rPr>
              <a:t>e</a:t>
            </a:r>
            <a:r>
              <a:rPr sz="1800" spc="-20" dirty="0">
                <a:latin typeface="Calibri"/>
                <a:cs typeface="Calibri"/>
              </a:rPr>
              <a:t>n</a:t>
            </a:r>
            <a:r>
              <a:rPr sz="1800" spc="-5" dirty="0">
                <a:latin typeface="Calibri"/>
                <a:cs typeface="Calibri"/>
              </a:rPr>
              <a:t>t</a:t>
            </a:r>
            <a:r>
              <a:rPr sz="1800" dirty="0">
                <a:latin typeface="Calibri"/>
                <a:cs typeface="Calibri"/>
              </a:rPr>
              <a:t>.</a:t>
            </a:r>
          </a:p>
        </p:txBody>
      </p:sp>
      <p:sp>
        <p:nvSpPr>
          <p:cNvPr id="8" name="object 8"/>
          <p:cNvSpPr txBox="1"/>
          <p:nvPr/>
        </p:nvSpPr>
        <p:spPr>
          <a:xfrm>
            <a:off x="2776837" y="5383679"/>
            <a:ext cx="9033510" cy="1117600"/>
          </a:xfrm>
          <a:prstGeom prst="rect">
            <a:avLst/>
          </a:prstGeom>
        </p:spPr>
        <p:txBody>
          <a:bodyPr vert="horz" wrap="square" lIns="0" tIns="12700" rIns="0" bIns="0" rtlCol="0">
            <a:spAutoFit/>
          </a:bodyPr>
          <a:lstStyle/>
          <a:p>
            <a:pPr marL="12700" marR="5080">
              <a:lnSpc>
                <a:spcPct val="100000"/>
              </a:lnSpc>
              <a:spcBef>
                <a:spcPts val="100"/>
              </a:spcBef>
            </a:pP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pointer</a:t>
            </a:r>
            <a:r>
              <a:rPr sz="1800" spc="15" dirty="0">
                <a:latin typeface="Times New Roman"/>
                <a:cs typeface="Times New Roman"/>
              </a:rPr>
              <a:t> </a:t>
            </a:r>
            <a:r>
              <a:rPr sz="1800" spc="-5" dirty="0">
                <a:latin typeface="Times New Roman"/>
                <a:cs typeface="Times New Roman"/>
              </a:rPr>
              <a:t>values</a:t>
            </a:r>
            <a:r>
              <a:rPr sz="1800" spc="5" dirty="0">
                <a:latin typeface="Times New Roman"/>
                <a:cs typeface="Times New Roman"/>
              </a:rPr>
              <a:t> </a:t>
            </a:r>
            <a:r>
              <a:rPr sz="1800" spc="-5" dirty="0">
                <a:latin typeface="Times New Roman"/>
                <a:cs typeface="Times New Roman"/>
              </a:rPr>
              <a:t>are</a:t>
            </a:r>
            <a:r>
              <a:rPr sz="1800" spc="10" dirty="0">
                <a:latin typeface="Times New Roman"/>
                <a:cs typeface="Times New Roman"/>
              </a:rPr>
              <a:t> </a:t>
            </a:r>
            <a:r>
              <a:rPr sz="1800" spc="-5" dirty="0">
                <a:latin typeface="Times New Roman"/>
                <a:cs typeface="Times New Roman"/>
              </a:rPr>
              <a:t>completely</a:t>
            </a:r>
            <a:r>
              <a:rPr sz="1800" spc="15" dirty="0">
                <a:latin typeface="Times New Roman"/>
                <a:cs typeface="Times New Roman"/>
              </a:rPr>
              <a:t> </a:t>
            </a:r>
            <a:r>
              <a:rPr sz="1800" spc="-5" dirty="0">
                <a:latin typeface="Times New Roman"/>
                <a:cs typeface="Times New Roman"/>
              </a:rPr>
              <a:t>different.</a:t>
            </a:r>
            <a:r>
              <a:rPr sz="1800" spc="-15"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different</a:t>
            </a:r>
            <a:r>
              <a:rPr sz="1800" spc="5" dirty="0">
                <a:latin typeface="Times New Roman"/>
                <a:cs typeface="Times New Roman"/>
              </a:rPr>
              <a:t> </a:t>
            </a:r>
            <a:r>
              <a:rPr sz="1800" spc="-5" dirty="0">
                <a:latin typeface="Times New Roman"/>
                <a:cs typeface="Times New Roman"/>
              </a:rPr>
              <a:t>machine/operating</a:t>
            </a:r>
            <a:r>
              <a:rPr sz="1800" spc="25" dirty="0">
                <a:latin typeface="Times New Roman"/>
                <a:cs typeface="Times New Roman"/>
              </a:rPr>
              <a:t> </a:t>
            </a:r>
            <a:r>
              <a:rPr sz="1800" spc="-5" dirty="0">
                <a:latin typeface="Times New Roman"/>
                <a:cs typeface="Times New Roman"/>
              </a:rPr>
              <a:t>system</a:t>
            </a:r>
            <a:r>
              <a:rPr sz="1800" spc="5" dirty="0">
                <a:latin typeface="Times New Roman"/>
                <a:cs typeface="Times New Roman"/>
              </a:rPr>
              <a:t> </a:t>
            </a:r>
            <a:r>
              <a:rPr sz="1800" spc="-5" dirty="0">
                <a:latin typeface="Times New Roman"/>
                <a:cs typeface="Times New Roman"/>
              </a:rPr>
              <a:t>configurations </a:t>
            </a:r>
            <a:r>
              <a:rPr sz="1800" spc="-434" dirty="0">
                <a:latin typeface="Times New Roman"/>
                <a:cs typeface="Times New Roman"/>
              </a:rPr>
              <a:t> </a:t>
            </a:r>
            <a:r>
              <a:rPr sz="1800" dirty="0">
                <a:latin typeface="Times New Roman"/>
                <a:cs typeface="Times New Roman"/>
              </a:rPr>
              <a:t>use</a:t>
            </a:r>
            <a:r>
              <a:rPr sz="1800" spc="-5" dirty="0">
                <a:latin typeface="Times New Roman"/>
                <a:cs typeface="Times New Roman"/>
              </a:rPr>
              <a:t> different</a:t>
            </a:r>
            <a:r>
              <a:rPr sz="1800" dirty="0">
                <a:latin typeface="Times New Roman"/>
                <a:cs typeface="Times New Roman"/>
              </a:rPr>
              <a:t> </a:t>
            </a:r>
            <a:r>
              <a:rPr sz="1800" spc="-5" dirty="0">
                <a:latin typeface="Times New Roman"/>
                <a:cs typeface="Times New Roman"/>
              </a:rPr>
              <a:t>conventions</a:t>
            </a:r>
            <a:r>
              <a:rPr sz="1800" spc="5" dirty="0">
                <a:latin typeface="Times New Roman"/>
                <a:cs typeface="Times New Roman"/>
              </a:rPr>
              <a:t> </a:t>
            </a:r>
            <a:r>
              <a:rPr sz="1800" dirty="0">
                <a:latin typeface="Times New Roman"/>
                <a:cs typeface="Times New Roman"/>
              </a:rPr>
              <a:t>for </a:t>
            </a:r>
            <a:r>
              <a:rPr sz="1800" spc="-5" dirty="0">
                <a:latin typeface="Times New Roman"/>
                <a:cs typeface="Times New Roman"/>
              </a:rPr>
              <a:t>storage</a:t>
            </a:r>
            <a:r>
              <a:rPr sz="1800" spc="5" dirty="0">
                <a:latin typeface="Times New Roman"/>
                <a:cs typeface="Times New Roman"/>
              </a:rPr>
              <a:t> </a:t>
            </a:r>
            <a:r>
              <a:rPr sz="1800" spc="-5" dirty="0">
                <a:latin typeface="Times New Roman"/>
                <a:cs typeface="Times New Roman"/>
              </a:rPr>
              <a:t>allocation.</a:t>
            </a:r>
            <a:r>
              <a:rPr sz="1800" spc="10" dirty="0">
                <a:latin typeface="Times New Roman"/>
                <a:cs typeface="Times New Roman"/>
              </a:rPr>
              <a:t> </a:t>
            </a:r>
            <a:r>
              <a:rPr sz="1800" dirty="0">
                <a:latin typeface="Times New Roman"/>
                <a:cs typeface="Times New Roman"/>
              </a:rPr>
              <a:t>One</a:t>
            </a:r>
            <a:r>
              <a:rPr sz="1800" spc="-5" dirty="0">
                <a:latin typeface="Times New Roman"/>
                <a:cs typeface="Times New Roman"/>
              </a:rPr>
              <a:t> feature</a:t>
            </a:r>
            <a:r>
              <a:rPr sz="1800" dirty="0">
                <a:latin typeface="Times New Roman"/>
                <a:cs typeface="Times New Roman"/>
              </a:rPr>
              <a:t> </a:t>
            </a:r>
            <a:r>
              <a:rPr sz="1800" spc="-5" dirty="0">
                <a:latin typeface="Times New Roman"/>
                <a:cs typeface="Times New Roman"/>
              </a:rPr>
              <a:t>to</a:t>
            </a:r>
            <a:r>
              <a:rPr sz="1800" spc="5" dirty="0">
                <a:latin typeface="Times New Roman"/>
                <a:cs typeface="Times New Roman"/>
              </a:rPr>
              <a:t> </a:t>
            </a:r>
            <a:r>
              <a:rPr sz="1800" spc="-5" dirty="0">
                <a:latin typeface="Times New Roman"/>
                <a:cs typeface="Times New Roman"/>
              </a:rPr>
              <a:t>note</a:t>
            </a:r>
            <a:r>
              <a:rPr sz="1800" dirty="0">
                <a:latin typeface="Times New Roman"/>
                <a:cs typeface="Times New Roman"/>
              </a:rPr>
              <a:t> </a:t>
            </a:r>
            <a:r>
              <a:rPr sz="1800" spc="-5" dirty="0">
                <a:latin typeface="Times New Roman"/>
                <a:cs typeface="Times New Roman"/>
              </a:rPr>
              <a:t>is</a:t>
            </a:r>
            <a:r>
              <a:rPr sz="1800" dirty="0">
                <a:latin typeface="Times New Roman"/>
                <a:cs typeface="Times New Roman"/>
              </a:rPr>
              <a:t> </a:t>
            </a:r>
            <a:r>
              <a:rPr sz="1800" spc="-5" dirty="0">
                <a:latin typeface="Times New Roman"/>
                <a:cs typeface="Times New Roman"/>
              </a:rPr>
              <a:t>that</a:t>
            </a:r>
            <a:r>
              <a:rPr sz="1800" dirty="0">
                <a:latin typeface="Times New Roman"/>
                <a:cs typeface="Times New Roman"/>
              </a:rPr>
              <a:t> </a:t>
            </a:r>
            <a:r>
              <a:rPr sz="1800" spc="-5" dirty="0">
                <a:latin typeface="Times New Roman"/>
                <a:cs typeface="Times New Roman"/>
              </a:rPr>
              <a:t>the</a:t>
            </a:r>
            <a:endParaRPr sz="1800">
              <a:latin typeface="Times New Roman"/>
              <a:cs typeface="Times New Roman"/>
            </a:endParaRPr>
          </a:p>
          <a:p>
            <a:pPr marL="12700" marR="1641475">
              <a:lnSpc>
                <a:spcPts val="2120"/>
              </a:lnSpc>
              <a:spcBef>
                <a:spcPts val="105"/>
              </a:spcBef>
            </a:pPr>
            <a:r>
              <a:rPr sz="1800" spc="-5" dirty="0">
                <a:latin typeface="Times New Roman"/>
                <a:cs typeface="Times New Roman"/>
              </a:rPr>
              <a:t>Linux</a:t>
            </a:r>
            <a:r>
              <a:rPr sz="1800" spc="5" dirty="0">
                <a:latin typeface="Times New Roman"/>
                <a:cs typeface="Times New Roman"/>
              </a:rPr>
              <a:t> </a:t>
            </a:r>
            <a:r>
              <a:rPr sz="1800" dirty="0">
                <a:latin typeface="Times New Roman"/>
                <a:cs typeface="Times New Roman"/>
              </a:rPr>
              <a:t>32,</a:t>
            </a:r>
            <a:r>
              <a:rPr sz="1800" spc="-35" dirty="0">
                <a:latin typeface="Times New Roman"/>
                <a:cs typeface="Times New Roman"/>
              </a:rPr>
              <a:t> </a:t>
            </a:r>
            <a:r>
              <a:rPr sz="1800" spc="-10" dirty="0">
                <a:latin typeface="Times New Roman"/>
                <a:cs typeface="Times New Roman"/>
              </a:rPr>
              <a:t>Windows,</a:t>
            </a:r>
            <a:r>
              <a:rPr sz="1800" dirty="0">
                <a:latin typeface="Times New Roman"/>
                <a:cs typeface="Times New Roman"/>
              </a:rPr>
              <a:t> </a:t>
            </a:r>
            <a:r>
              <a:rPr sz="1800" spc="-5" dirty="0">
                <a:latin typeface="Times New Roman"/>
                <a:cs typeface="Times New Roman"/>
              </a:rPr>
              <a:t>and</a:t>
            </a:r>
            <a:r>
              <a:rPr sz="1800" spc="10" dirty="0">
                <a:latin typeface="Times New Roman"/>
                <a:cs typeface="Times New Roman"/>
              </a:rPr>
              <a:t> </a:t>
            </a:r>
            <a:r>
              <a:rPr sz="1800" dirty="0">
                <a:latin typeface="Times New Roman"/>
                <a:cs typeface="Times New Roman"/>
              </a:rPr>
              <a:t>Sun</a:t>
            </a:r>
            <a:r>
              <a:rPr sz="1800" spc="-5" dirty="0">
                <a:latin typeface="Times New Roman"/>
                <a:cs typeface="Times New Roman"/>
              </a:rPr>
              <a:t> machines</a:t>
            </a:r>
            <a:r>
              <a:rPr sz="1800" spc="10" dirty="0">
                <a:latin typeface="Times New Roman"/>
                <a:cs typeface="Times New Roman"/>
              </a:rPr>
              <a:t> </a:t>
            </a:r>
            <a:r>
              <a:rPr sz="1800" dirty="0">
                <a:latin typeface="Times New Roman"/>
                <a:cs typeface="Times New Roman"/>
              </a:rPr>
              <a:t>use </a:t>
            </a:r>
            <a:r>
              <a:rPr sz="1800" spc="-5" dirty="0">
                <a:latin typeface="Times New Roman"/>
                <a:cs typeface="Times New Roman"/>
              </a:rPr>
              <a:t>4-byte</a:t>
            </a:r>
            <a:r>
              <a:rPr sz="1800" dirty="0">
                <a:latin typeface="Times New Roman"/>
                <a:cs typeface="Times New Roman"/>
              </a:rPr>
              <a:t> </a:t>
            </a:r>
            <a:r>
              <a:rPr sz="1800" spc="-5" dirty="0">
                <a:latin typeface="Times New Roman"/>
                <a:cs typeface="Times New Roman"/>
              </a:rPr>
              <a:t>addresses,</a:t>
            </a:r>
            <a:r>
              <a:rPr sz="1800" dirty="0">
                <a:latin typeface="Times New Roman"/>
                <a:cs typeface="Times New Roman"/>
              </a:rPr>
              <a:t> </a:t>
            </a:r>
            <a:r>
              <a:rPr sz="1800" spc="-5" dirty="0">
                <a:latin typeface="Times New Roman"/>
                <a:cs typeface="Times New Roman"/>
              </a:rPr>
              <a:t>while</a:t>
            </a:r>
            <a:r>
              <a:rPr sz="1800" spc="10" dirty="0">
                <a:latin typeface="Times New Roman"/>
                <a:cs typeface="Times New Roman"/>
              </a:rPr>
              <a:t> </a:t>
            </a:r>
            <a:r>
              <a:rPr sz="1800" spc="-5" dirty="0">
                <a:latin typeface="Times New Roman"/>
                <a:cs typeface="Times New Roman"/>
              </a:rPr>
              <a:t>the</a:t>
            </a:r>
            <a:r>
              <a:rPr sz="1800" spc="5" dirty="0">
                <a:latin typeface="Times New Roman"/>
                <a:cs typeface="Times New Roman"/>
              </a:rPr>
              <a:t> </a:t>
            </a:r>
            <a:r>
              <a:rPr sz="1800" spc="-5" dirty="0">
                <a:latin typeface="Times New Roman"/>
                <a:cs typeface="Times New Roman"/>
              </a:rPr>
              <a:t>Linux</a:t>
            </a:r>
            <a:r>
              <a:rPr sz="1800" dirty="0">
                <a:latin typeface="Times New Roman"/>
                <a:cs typeface="Times New Roman"/>
              </a:rPr>
              <a:t> 64 </a:t>
            </a:r>
            <a:r>
              <a:rPr sz="1800" spc="-434" dirty="0">
                <a:latin typeface="Times New Roman"/>
                <a:cs typeface="Times New Roman"/>
              </a:rPr>
              <a:t> </a:t>
            </a:r>
            <a:r>
              <a:rPr sz="1800" spc="-5" dirty="0">
                <a:latin typeface="Times New Roman"/>
                <a:cs typeface="Times New Roman"/>
              </a:rPr>
              <a:t>machine</a:t>
            </a:r>
            <a:r>
              <a:rPr sz="1800" spc="5" dirty="0">
                <a:latin typeface="Times New Roman"/>
                <a:cs typeface="Times New Roman"/>
              </a:rPr>
              <a:t> </a:t>
            </a:r>
            <a:r>
              <a:rPr sz="1800" spc="-5" dirty="0">
                <a:latin typeface="Times New Roman"/>
                <a:cs typeface="Times New Roman"/>
              </a:rPr>
              <a:t>uses 8-byte</a:t>
            </a:r>
            <a:r>
              <a:rPr sz="1800" dirty="0">
                <a:latin typeface="Times New Roman"/>
                <a:cs typeface="Times New Roman"/>
              </a:rPr>
              <a:t> </a:t>
            </a:r>
            <a:r>
              <a:rPr sz="1800" spc="-5" dirty="0">
                <a:latin typeface="Times New Roman"/>
                <a:cs typeface="Times New Roman"/>
              </a:rPr>
              <a:t>addresses.</a:t>
            </a:r>
            <a:endParaRPr sz="18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10584"/>
            <a:ext cx="1062355" cy="695960"/>
          </a:xfrm>
          <a:prstGeom prst="rect">
            <a:avLst/>
          </a:prstGeom>
        </p:spPr>
        <p:txBody>
          <a:bodyPr vert="horz" wrap="square" lIns="0" tIns="12065" rIns="0" bIns="0" rtlCol="0">
            <a:spAutoFit/>
          </a:bodyPr>
          <a:lstStyle/>
          <a:p>
            <a:pPr marL="12700">
              <a:lnSpc>
                <a:spcPct val="100000"/>
              </a:lnSpc>
              <a:spcBef>
                <a:spcPts val="95"/>
              </a:spcBef>
            </a:pPr>
            <a:r>
              <a:rPr spc="-5" dirty="0"/>
              <a:t>no</a:t>
            </a:r>
            <a:r>
              <a:rPr spc="-50" dirty="0"/>
              <a:t>t</a:t>
            </a:r>
            <a:r>
              <a:rPr spc="-5" dirty="0"/>
              <a:t>e</a:t>
            </a:r>
          </a:p>
        </p:txBody>
      </p:sp>
      <p:sp>
        <p:nvSpPr>
          <p:cNvPr id="3" name="object 3"/>
          <p:cNvSpPr txBox="1"/>
          <p:nvPr/>
        </p:nvSpPr>
        <p:spPr>
          <a:xfrm>
            <a:off x="916939" y="1811401"/>
            <a:ext cx="10115550" cy="1591945"/>
          </a:xfrm>
          <a:prstGeom prst="rect">
            <a:avLst/>
          </a:prstGeom>
        </p:spPr>
        <p:txBody>
          <a:bodyPr vert="horz" wrap="square" lIns="0" tIns="50800" rIns="0" bIns="0" rtlCol="0">
            <a:spAutoFit/>
          </a:bodyPr>
          <a:lstStyle/>
          <a:p>
            <a:pPr marL="240665" marR="5080" indent="-228600">
              <a:lnSpc>
                <a:spcPct val="89500"/>
              </a:lnSpc>
              <a:spcBef>
                <a:spcPts val="400"/>
              </a:spcBef>
              <a:buFont typeface="Arial"/>
              <a:buChar char="•"/>
              <a:tabLst>
                <a:tab pos="241300" algn="l"/>
              </a:tabLst>
            </a:pPr>
            <a:r>
              <a:rPr sz="2400" b="1" dirty="0">
                <a:solidFill>
                  <a:srgbClr val="C00000"/>
                </a:solidFill>
                <a:latin typeface="Times New Roman"/>
                <a:cs typeface="Times New Roman"/>
              </a:rPr>
              <a:t>A </a:t>
            </a:r>
            <a:r>
              <a:rPr sz="2400" b="1" spc="-5" dirty="0">
                <a:solidFill>
                  <a:srgbClr val="C00000"/>
                </a:solidFill>
                <a:latin typeface="Times New Roman"/>
                <a:cs typeface="Times New Roman"/>
              </a:rPr>
              <a:t>fundamental concept </a:t>
            </a:r>
            <a:r>
              <a:rPr sz="2400" b="1" dirty="0">
                <a:solidFill>
                  <a:srgbClr val="C00000"/>
                </a:solidFill>
                <a:latin typeface="Times New Roman"/>
                <a:cs typeface="Times New Roman"/>
              </a:rPr>
              <a:t>of </a:t>
            </a:r>
            <a:r>
              <a:rPr sz="2400" b="1" spc="-5" dirty="0">
                <a:solidFill>
                  <a:srgbClr val="C00000"/>
                </a:solidFill>
                <a:latin typeface="Times New Roman"/>
                <a:cs typeface="Times New Roman"/>
              </a:rPr>
              <a:t>computer systems is that </a:t>
            </a:r>
            <a:r>
              <a:rPr sz="2400" b="1" dirty="0">
                <a:solidFill>
                  <a:srgbClr val="C00000"/>
                </a:solidFill>
                <a:latin typeface="Times New Roman"/>
                <a:cs typeface="Times New Roman"/>
              </a:rPr>
              <a:t>a </a:t>
            </a:r>
            <a:r>
              <a:rPr sz="2400" b="1" spc="-10" dirty="0">
                <a:solidFill>
                  <a:srgbClr val="C00000"/>
                </a:solidFill>
                <a:latin typeface="Times New Roman"/>
                <a:cs typeface="Times New Roman"/>
              </a:rPr>
              <a:t>program, </a:t>
            </a:r>
            <a:r>
              <a:rPr sz="2400" b="1" spc="-15" dirty="0">
                <a:solidFill>
                  <a:srgbClr val="C00000"/>
                </a:solidFill>
                <a:latin typeface="Times New Roman"/>
                <a:cs typeface="Times New Roman"/>
              </a:rPr>
              <a:t>from </a:t>
            </a:r>
            <a:r>
              <a:rPr sz="2400" b="1" spc="-5" dirty="0">
                <a:solidFill>
                  <a:srgbClr val="C00000"/>
                </a:solidFill>
                <a:latin typeface="Times New Roman"/>
                <a:cs typeface="Times New Roman"/>
              </a:rPr>
              <a:t>the </a:t>
            </a:r>
            <a:r>
              <a:rPr sz="2400" b="1" dirty="0">
                <a:solidFill>
                  <a:srgbClr val="C00000"/>
                </a:solidFill>
                <a:latin typeface="Times New Roman"/>
                <a:cs typeface="Times New Roman"/>
              </a:rPr>
              <a:t> </a:t>
            </a:r>
            <a:r>
              <a:rPr sz="2400" b="1" spc="-5" dirty="0">
                <a:solidFill>
                  <a:srgbClr val="C00000"/>
                </a:solidFill>
                <a:latin typeface="Times New Roman"/>
                <a:cs typeface="Times New Roman"/>
              </a:rPr>
              <a:t>perspective</a:t>
            </a:r>
            <a:r>
              <a:rPr sz="2400" b="1" spc="-20" dirty="0">
                <a:solidFill>
                  <a:srgbClr val="C00000"/>
                </a:solidFill>
                <a:latin typeface="Times New Roman"/>
                <a:cs typeface="Times New Roman"/>
              </a:rPr>
              <a:t> </a:t>
            </a:r>
            <a:r>
              <a:rPr sz="2400" b="1" dirty="0">
                <a:solidFill>
                  <a:srgbClr val="C00000"/>
                </a:solidFill>
                <a:latin typeface="Times New Roman"/>
                <a:cs typeface="Times New Roman"/>
              </a:rPr>
              <a:t>of </a:t>
            </a:r>
            <a:r>
              <a:rPr sz="2400" b="1" spc="-5" dirty="0">
                <a:solidFill>
                  <a:srgbClr val="C00000"/>
                </a:solidFill>
                <a:latin typeface="Times New Roman"/>
                <a:cs typeface="Times New Roman"/>
              </a:rPr>
              <a:t>the</a:t>
            </a:r>
            <a:r>
              <a:rPr sz="2400" b="1" spc="5" dirty="0">
                <a:solidFill>
                  <a:srgbClr val="C00000"/>
                </a:solidFill>
                <a:latin typeface="Times New Roman"/>
                <a:cs typeface="Times New Roman"/>
              </a:rPr>
              <a:t> </a:t>
            </a:r>
            <a:r>
              <a:rPr sz="2400" b="1" spc="-5" dirty="0">
                <a:solidFill>
                  <a:srgbClr val="C00000"/>
                </a:solidFill>
                <a:latin typeface="Times New Roman"/>
                <a:cs typeface="Times New Roman"/>
              </a:rPr>
              <a:t>machine,</a:t>
            </a:r>
            <a:r>
              <a:rPr sz="2400" b="1" dirty="0">
                <a:solidFill>
                  <a:srgbClr val="C00000"/>
                </a:solidFill>
                <a:latin typeface="Times New Roman"/>
                <a:cs typeface="Times New Roman"/>
              </a:rPr>
              <a:t> </a:t>
            </a:r>
            <a:r>
              <a:rPr sz="4000" b="1" spc="-5" dirty="0">
                <a:solidFill>
                  <a:srgbClr val="538235"/>
                </a:solidFill>
                <a:latin typeface="Times New Roman"/>
                <a:cs typeface="Times New Roman"/>
              </a:rPr>
              <a:t>is</a:t>
            </a:r>
            <a:r>
              <a:rPr sz="4000" b="1" dirty="0">
                <a:solidFill>
                  <a:srgbClr val="538235"/>
                </a:solidFill>
                <a:latin typeface="Times New Roman"/>
                <a:cs typeface="Times New Roman"/>
              </a:rPr>
              <a:t> </a:t>
            </a:r>
            <a:r>
              <a:rPr sz="4000" b="1" spc="-5" dirty="0">
                <a:solidFill>
                  <a:srgbClr val="538235"/>
                </a:solidFill>
                <a:latin typeface="Times New Roman"/>
                <a:cs typeface="Times New Roman"/>
              </a:rPr>
              <a:t>simply</a:t>
            </a:r>
            <a:r>
              <a:rPr sz="4000" b="1" spc="15" dirty="0">
                <a:solidFill>
                  <a:srgbClr val="538235"/>
                </a:solidFill>
                <a:latin typeface="Times New Roman"/>
                <a:cs typeface="Times New Roman"/>
              </a:rPr>
              <a:t> </a:t>
            </a:r>
            <a:r>
              <a:rPr sz="4000" b="1" dirty="0">
                <a:solidFill>
                  <a:srgbClr val="538235"/>
                </a:solidFill>
                <a:latin typeface="Times New Roman"/>
                <a:cs typeface="Times New Roman"/>
              </a:rPr>
              <a:t>a sequence</a:t>
            </a:r>
            <a:r>
              <a:rPr sz="4000" b="1" spc="-10" dirty="0">
                <a:solidFill>
                  <a:srgbClr val="538235"/>
                </a:solidFill>
                <a:latin typeface="Times New Roman"/>
                <a:cs typeface="Times New Roman"/>
              </a:rPr>
              <a:t> </a:t>
            </a:r>
            <a:r>
              <a:rPr sz="4000" b="1" dirty="0">
                <a:solidFill>
                  <a:srgbClr val="538235"/>
                </a:solidFill>
                <a:latin typeface="Times New Roman"/>
                <a:cs typeface="Times New Roman"/>
              </a:rPr>
              <a:t>of</a:t>
            </a:r>
            <a:r>
              <a:rPr sz="4000" b="1" spc="5" dirty="0">
                <a:solidFill>
                  <a:srgbClr val="538235"/>
                </a:solidFill>
                <a:latin typeface="Times New Roman"/>
                <a:cs typeface="Times New Roman"/>
              </a:rPr>
              <a:t> </a:t>
            </a:r>
            <a:r>
              <a:rPr sz="4000" b="1" spc="-5" dirty="0">
                <a:solidFill>
                  <a:srgbClr val="538235"/>
                </a:solidFill>
                <a:latin typeface="Times New Roman"/>
                <a:cs typeface="Times New Roman"/>
              </a:rPr>
              <a:t>bytes</a:t>
            </a:r>
            <a:r>
              <a:rPr sz="2400" b="1" spc="-5" dirty="0">
                <a:solidFill>
                  <a:srgbClr val="C00000"/>
                </a:solidFill>
                <a:latin typeface="Times New Roman"/>
                <a:cs typeface="Times New Roman"/>
              </a:rPr>
              <a:t>. </a:t>
            </a:r>
            <a:r>
              <a:rPr sz="2400" b="1" spc="-585" dirty="0">
                <a:solidFill>
                  <a:srgbClr val="C00000"/>
                </a:solidFill>
                <a:latin typeface="Times New Roman"/>
                <a:cs typeface="Times New Roman"/>
              </a:rPr>
              <a:t> </a:t>
            </a:r>
            <a:r>
              <a:rPr sz="2400" b="1" spc="-5" dirty="0">
                <a:solidFill>
                  <a:srgbClr val="C00000"/>
                </a:solidFill>
                <a:latin typeface="Times New Roman"/>
                <a:cs typeface="Times New Roman"/>
              </a:rPr>
              <a:t>The</a:t>
            </a:r>
            <a:r>
              <a:rPr sz="2400" b="1" spc="5" dirty="0">
                <a:solidFill>
                  <a:srgbClr val="C00000"/>
                </a:solidFill>
                <a:latin typeface="Times New Roman"/>
                <a:cs typeface="Times New Roman"/>
              </a:rPr>
              <a:t> </a:t>
            </a:r>
            <a:r>
              <a:rPr sz="2400" b="1" spc="-5" dirty="0">
                <a:solidFill>
                  <a:srgbClr val="C00000"/>
                </a:solidFill>
                <a:latin typeface="Times New Roman"/>
                <a:cs typeface="Times New Roman"/>
              </a:rPr>
              <a:t>machine</a:t>
            </a:r>
            <a:r>
              <a:rPr sz="2400" b="1" dirty="0">
                <a:solidFill>
                  <a:srgbClr val="C00000"/>
                </a:solidFill>
                <a:latin typeface="Times New Roman"/>
                <a:cs typeface="Times New Roman"/>
              </a:rPr>
              <a:t> </a:t>
            </a:r>
            <a:r>
              <a:rPr sz="2400" b="1" spc="-5" dirty="0">
                <a:solidFill>
                  <a:srgbClr val="C00000"/>
                </a:solidFill>
                <a:latin typeface="Times New Roman"/>
                <a:cs typeface="Times New Roman"/>
              </a:rPr>
              <a:t>has</a:t>
            </a:r>
            <a:r>
              <a:rPr sz="2400" b="1" spc="20" dirty="0">
                <a:solidFill>
                  <a:srgbClr val="C00000"/>
                </a:solidFill>
                <a:latin typeface="Times New Roman"/>
                <a:cs typeface="Times New Roman"/>
              </a:rPr>
              <a:t> </a:t>
            </a:r>
            <a:r>
              <a:rPr sz="2400" b="1" spc="-5" dirty="0">
                <a:solidFill>
                  <a:srgbClr val="C00000"/>
                </a:solidFill>
                <a:latin typeface="Times New Roman"/>
                <a:cs typeface="Times New Roman"/>
              </a:rPr>
              <a:t>no</a:t>
            </a:r>
            <a:r>
              <a:rPr sz="2400" b="1" spc="10" dirty="0">
                <a:solidFill>
                  <a:srgbClr val="C00000"/>
                </a:solidFill>
                <a:latin typeface="Times New Roman"/>
                <a:cs typeface="Times New Roman"/>
              </a:rPr>
              <a:t> </a:t>
            </a:r>
            <a:r>
              <a:rPr sz="2400" b="1" spc="-5" dirty="0">
                <a:solidFill>
                  <a:srgbClr val="C00000"/>
                </a:solidFill>
                <a:latin typeface="Times New Roman"/>
                <a:cs typeface="Times New Roman"/>
              </a:rPr>
              <a:t>information</a:t>
            </a:r>
            <a:r>
              <a:rPr sz="2400" b="1" dirty="0">
                <a:solidFill>
                  <a:srgbClr val="C00000"/>
                </a:solidFill>
                <a:latin typeface="Times New Roman"/>
                <a:cs typeface="Times New Roman"/>
              </a:rPr>
              <a:t> </a:t>
            </a:r>
            <a:r>
              <a:rPr sz="2400" b="1" spc="-5" dirty="0">
                <a:solidFill>
                  <a:srgbClr val="C00000"/>
                </a:solidFill>
                <a:latin typeface="Times New Roman"/>
                <a:cs typeface="Times New Roman"/>
              </a:rPr>
              <a:t>about</a:t>
            </a:r>
            <a:r>
              <a:rPr sz="2400" b="1" spc="20" dirty="0">
                <a:solidFill>
                  <a:srgbClr val="C00000"/>
                </a:solidFill>
                <a:latin typeface="Times New Roman"/>
                <a:cs typeface="Times New Roman"/>
              </a:rPr>
              <a:t> </a:t>
            </a:r>
            <a:r>
              <a:rPr sz="2400" b="1" spc="-5" dirty="0">
                <a:solidFill>
                  <a:srgbClr val="C00000"/>
                </a:solidFill>
                <a:latin typeface="Times New Roman"/>
                <a:cs typeface="Times New Roman"/>
              </a:rPr>
              <a:t>the</a:t>
            </a:r>
            <a:r>
              <a:rPr sz="2400" b="1" spc="10" dirty="0">
                <a:solidFill>
                  <a:srgbClr val="C00000"/>
                </a:solidFill>
                <a:latin typeface="Times New Roman"/>
                <a:cs typeface="Times New Roman"/>
              </a:rPr>
              <a:t> </a:t>
            </a:r>
            <a:r>
              <a:rPr sz="2400" b="1" spc="-5" dirty="0">
                <a:solidFill>
                  <a:srgbClr val="C00000"/>
                </a:solidFill>
                <a:latin typeface="Times New Roman"/>
                <a:cs typeface="Times New Roman"/>
              </a:rPr>
              <a:t>original</a:t>
            </a:r>
            <a:r>
              <a:rPr sz="2400" b="1" spc="-10" dirty="0">
                <a:solidFill>
                  <a:srgbClr val="C00000"/>
                </a:solidFill>
                <a:latin typeface="Times New Roman"/>
                <a:cs typeface="Times New Roman"/>
              </a:rPr>
              <a:t> source</a:t>
            </a:r>
            <a:r>
              <a:rPr sz="2400" b="1" dirty="0">
                <a:solidFill>
                  <a:srgbClr val="C00000"/>
                </a:solidFill>
                <a:latin typeface="Times New Roman"/>
                <a:cs typeface="Times New Roman"/>
              </a:rPr>
              <a:t> </a:t>
            </a:r>
            <a:r>
              <a:rPr sz="2400" b="1" spc="-10" dirty="0">
                <a:solidFill>
                  <a:srgbClr val="C00000"/>
                </a:solidFill>
                <a:latin typeface="Times New Roman"/>
                <a:cs typeface="Times New Roman"/>
              </a:rPr>
              <a:t>program,</a:t>
            </a:r>
            <a:r>
              <a:rPr sz="2400" b="1" spc="-5" dirty="0">
                <a:solidFill>
                  <a:srgbClr val="C00000"/>
                </a:solidFill>
                <a:latin typeface="Times New Roman"/>
                <a:cs typeface="Times New Roman"/>
              </a:rPr>
              <a:t> except </a:t>
            </a:r>
            <a:r>
              <a:rPr sz="2400" b="1" dirty="0">
                <a:solidFill>
                  <a:srgbClr val="C00000"/>
                </a:solidFill>
                <a:latin typeface="Times New Roman"/>
                <a:cs typeface="Times New Roman"/>
              </a:rPr>
              <a:t> </a:t>
            </a:r>
            <a:r>
              <a:rPr sz="2400" b="1" spc="-5" dirty="0">
                <a:solidFill>
                  <a:srgbClr val="C00000"/>
                </a:solidFill>
                <a:latin typeface="Times New Roman"/>
                <a:cs typeface="Times New Roman"/>
              </a:rPr>
              <a:t>perhaps</a:t>
            </a:r>
            <a:r>
              <a:rPr sz="2400" b="1" spc="5" dirty="0">
                <a:solidFill>
                  <a:srgbClr val="C00000"/>
                </a:solidFill>
                <a:latin typeface="Times New Roman"/>
                <a:cs typeface="Times New Roman"/>
              </a:rPr>
              <a:t> </a:t>
            </a:r>
            <a:r>
              <a:rPr sz="2400" b="1" spc="-5" dirty="0">
                <a:solidFill>
                  <a:srgbClr val="C00000"/>
                </a:solidFill>
                <a:latin typeface="Times New Roman"/>
                <a:cs typeface="Times New Roman"/>
              </a:rPr>
              <a:t>some</a:t>
            </a:r>
            <a:r>
              <a:rPr sz="2400" b="1" dirty="0">
                <a:solidFill>
                  <a:srgbClr val="C00000"/>
                </a:solidFill>
                <a:latin typeface="Times New Roman"/>
                <a:cs typeface="Times New Roman"/>
              </a:rPr>
              <a:t> </a:t>
            </a:r>
            <a:r>
              <a:rPr sz="2400" b="1" spc="-5" dirty="0">
                <a:solidFill>
                  <a:srgbClr val="C00000"/>
                </a:solidFill>
                <a:latin typeface="Times New Roman"/>
                <a:cs typeface="Times New Roman"/>
              </a:rPr>
              <a:t>auxiliary</a:t>
            </a:r>
            <a:r>
              <a:rPr sz="2400" b="1" spc="-15" dirty="0">
                <a:solidFill>
                  <a:srgbClr val="C00000"/>
                </a:solidFill>
                <a:latin typeface="Times New Roman"/>
                <a:cs typeface="Times New Roman"/>
              </a:rPr>
              <a:t> </a:t>
            </a:r>
            <a:r>
              <a:rPr sz="2400" b="1" spc="-5" dirty="0">
                <a:solidFill>
                  <a:srgbClr val="C00000"/>
                </a:solidFill>
                <a:latin typeface="Times New Roman"/>
                <a:cs typeface="Times New Roman"/>
              </a:rPr>
              <a:t>tables</a:t>
            </a:r>
            <a:r>
              <a:rPr sz="2400" b="1" dirty="0">
                <a:solidFill>
                  <a:srgbClr val="C00000"/>
                </a:solidFill>
                <a:latin typeface="Times New Roman"/>
                <a:cs typeface="Times New Roman"/>
              </a:rPr>
              <a:t> </a:t>
            </a:r>
            <a:r>
              <a:rPr sz="2400" b="1" spc="-5" dirty="0">
                <a:solidFill>
                  <a:srgbClr val="C00000"/>
                </a:solidFill>
                <a:latin typeface="Times New Roman"/>
                <a:cs typeface="Times New Roman"/>
              </a:rPr>
              <a:t>maintained</a:t>
            </a:r>
            <a:r>
              <a:rPr sz="2400" b="1" spc="5" dirty="0">
                <a:solidFill>
                  <a:srgbClr val="C00000"/>
                </a:solidFill>
                <a:latin typeface="Times New Roman"/>
                <a:cs typeface="Times New Roman"/>
              </a:rPr>
              <a:t> </a:t>
            </a:r>
            <a:r>
              <a:rPr sz="2400" b="1" spc="-5" dirty="0">
                <a:solidFill>
                  <a:srgbClr val="C00000"/>
                </a:solidFill>
                <a:latin typeface="Times New Roman"/>
                <a:cs typeface="Times New Roman"/>
              </a:rPr>
              <a:t>to</a:t>
            </a:r>
            <a:r>
              <a:rPr sz="2400" b="1" spc="5" dirty="0">
                <a:solidFill>
                  <a:srgbClr val="C00000"/>
                </a:solidFill>
                <a:latin typeface="Times New Roman"/>
                <a:cs typeface="Times New Roman"/>
              </a:rPr>
              <a:t> </a:t>
            </a:r>
            <a:r>
              <a:rPr sz="2400" b="1" spc="-5" dirty="0">
                <a:solidFill>
                  <a:srgbClr val="C00000"/>
                </a:solidFill>
                <a:latin typeface="Times New Roman"/>
                <a:cs typeface="Times New Roman"/>
              </a:rPr>
              <a:t>aid in debugging</a:t>
            </a:r>
            <a:endParaRPr sz="2400" dirty="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8F95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and Content">
  <a:themeElements>
    <a:clrScheme name="">
      <a:dk1>
        <a:srgbClr val="000000"/>
      </a:dk1>
      <a:lt1>
        <a:srgbClr val="FFFFFF"/>
      </a:lt1>
      <a:dk2>
        <a:srgbClr val="000000"/>
      </a:dk2>
      <a:lt2>
        <a:srgbClr val="C0C0C0"/>
      </a:lt2>
      <a:accent1>
        <a:srgbClr val="990000"/>
      </a:accent1>
      <a:accent2>
        <a:srgbClr val="333399"/>
      </a:accent2>
      <a:accent3>
        <a:srgbClr val="FFFFFF"/>
      </a:accent3>
      <a:accent4>
        <a:srgbClr val="000000"/>
      </a:accent4>
      <a:accent5>
        <a:srgbClr val="CAAAAA"/>
      </a:accent5>
      <a:accent6>
        <a:srgbClr val="2D2D8A"/>
      </a:accent6>
      <a:hlink>
        <a:srgbClr val="009999"/>
      </a:hlink>
      <a:folHlink>
        <a:srgbClr val="99CC00"/>
      </a:folHlink>
    </a:clrScheme>
    <a:fontScheme name="Title and Content">
      <a:majorFont>
        <a:latin typeface="Calibri Bold"/>
        <a:ea typeface="ヒラギノ角ゴ ProN W6"/>
        <a:cs typeface="ヒラギノ角ゴ ProN W6"/>
      </a:majorFont>
      <a:minorFont>
        <a:latin typeface="Calibri Bol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7536</TotalTime>
  <Words>2167</Words>
  <Application>Microsoft Office PowerPoint</Application>
  <PresentationFormat>Widescreen</PresentationFormat>
  <Paragraphs>321</Paragraphs>
  <Slides>25</Slides>
  <Notes>0</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25</vt:i4>
      </vt:variant>
    </vt:vector>
  </HeadingPairs>
  <TitlesOfParts>
    <vt:vector size="40" baseType="lpstr">
      <vt:lpstr>Arial</vt:lpstr>
      <vt:lpstr>Calibri</vt:lpstr>
      <vt:lpstr>Calibri Bold</vt:lpstr>
      <vt:lpstr>Calibri Light</vt:lpstr>
      <vt:lpstr>Courier New</vt:lpstr>
      <vt:lpstr>Courier New Bold</vt:lpstr>
      <vt:lpstr>Gill Sans</vt:lpstr>
      <vt:lpstr>Helvetica</vt:lpstr>
      <vt:lpstr>Monaco</vt:lpstr>
      <vt:lpstr>Times New Roman</vt:lpstr>
      <vt:lpstr>Tw Cen MT</vt:lpstr>
      <vt:lpstr>Wingdings</vt:lpstr>
      <vt:lpstr>Wingdings 2</vt:lpstr>
      <vt:lpstr>Office Theme</vt:lpstr>
      <vt:lpstr>Title and Content</vt:lpstr>
      <vt:lpstr>Lecture 4: Bits, Bytes, and Integers Byte Ordering, Endianness</vt:lpstr>
      <vt:lpstr>PowerPoint Presentation</vt:lpstr>
      <vt:lpstr>PowerPoint Presentation</vt:lpstr>
      <vt:lpstr>PowerPoint Presentation</vt:lpstr>
      <vt:lpstr>PowerPoint Presentation</vt:lpstr>
      <vt:lpstr>Memory Technology</vt:lpstr>
      <vt:lpstr>MEMORY HIERARCHY</vt:lpstr>
      <vt:lpstr>HOW BIG IS A….?</vt:lpstr>
      <vt:lpstr>PowerPoint Presentation</vt:lpstr>
      <vt:lpstr>PowerPoint Presentation</vt:lpstr>
      <vt:lpstr>Byte-Oriented Memory Organization</vt:lpstr>
      <vt:lpstr>Machine Words</vt:lpstr>
      <vt:lpstr>Word-Oriented Memory Organization</vt:lpstr>
      <vt:lpstr>Byte Ordering</vt:lpstr>
      <vt:lpstr>Byte Ordering Example</vt:lpstr>
      <vt:lpstr>Representing Integers</vt:lpstr>
      <vt:lpstr>Examining Data Representations</vt:lpstr>
      <vt:lpstr>show_bytes Execution Example</vt:lpstr>
      <vt:lpstr>Representing Pointers</vt:lpstr>
      <vt:lpstr>PowerPoint Presentation</vt:lpstr>
      <vt:lpstr>PowerPoint Presentation</vt:lpstr>
      <vt:lpstr>Addressing and Byte Ordering: Big Endian and Little Endian</vt:lpstr>
      <vt:lpstr>Note</vt:lpstr>
      <vt:lpstr>Example</vt:lpstr>
      <vt:lpstr>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4.1</dc:title>
  <dc:creator>Anandi Dutta</dc:creator>
  <cp:lastModifiedBy>Amin Sahba</cp:lastModifiedBy>
  <cp:revision>2</cp:revision>
  <dcterms:created xsi:type="dcterms:W3CDTF">2022-01-04T18:36:03Z</dcterms:created>
  <dcterms:modified xsi:type="dcterms:W3CDTF">2023-08-25T15:12:24Z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2021-08-31T00:00:00Z</vt:filetime>
  </property>
  <property fmtid="{D5CDD505-2E9C-101B-9397-08002B2CF9AE}" pid="3" name="Creator">
    <vt:lpwstr>Acrobat PDFMaker 19 for PowerPoint</vt:lpwstr>
  </property>
  <property fmtid="{D5CDD505-2E9C-101B-9397-08002B2CF9AE}" pid="4" name="LastSaved">
    <vt:filetime>2022-01-04T00:00:00Z</vt:filetime>
  </property>
</Properties>
</file>