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542" r:id="rId4"/>
    <p:sldId id="736" r:id="rId5"/>
    <p:sldId id="690" r:id="rId6"/>
    <p:sldId id="671" r:id="rId7"/>
    <p:sldId id="673" r:id="rId8"/>
    <p:sldId id="674" r:id="rId9"/>
    <p:sldId id="675" r:id="rId10"/>
    <p:sldId id="676" r:id="rId11"/>
    <p:sldId id="691" r:id="rId12"/>
    <p:sldId id="731" r:id="rId13"/>
    <p:sldId id="739" r:id="rId14"/>
    <p:sldId id="257" r:id="rId15"/>
    <p:sldId id="258" r:id="rId16"/>
    <p:sldId id="259" r:id="rId17"/>
    <p:sldId id="544" r:id="rId18"/>
    <p:sldId id="261" r:id="rId19"/>
    <p:sldId id="734" r:id="rId20"/>
    <p:sldId id="73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C79988-2922-4F7E-B15B-7CBA79E9121B}" v="20" dt="2023-07-25T23:39:48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i Dutta" userId="87eb70f522ca77d4" providerId="LiveId" clId="{F505F065-146D-43D5-BDFD-65243999D462}"/>
    <pc:docChg chg="undo custSel addSld delSld modSld sldOrd">
      <pc:chgData name="Anandi Dutta" userId="87eb70f522ca77d4" providerId="LiveId" clId="{F505F065-146D-43D5-BDFD-65243999D462}" dt="2022-01-03T18:07:19.774" v="145" actId="2696"/>
      <pc:docMkLst>
        <pc:docMk/>
      </pc:docMkLst>
      <pc:sldChg chg="addSp delSp modSp add mod setBg modAnim delDesignElem">
        <pc:chgData name="Anandi Dutta" userId="87eb70f522ca77d4" providerId="LiveId" clId="{F505F065-146D-43D5-BDFD-65243999D462}" dt="2022-01-03T18:00:09.148" v="122" actId="20577"/>
        <pc:sldMkLst>
          <pc:docMk/>
          <pc:sldMk cId="0" sldId="542"/>
        </pc:sldMkLst>
        <pc:spChg chg="add">
          <ac:chgData name="Anandi Dutta" userId="87eb70f522ca77d4" providerId="LiveId" clId="{F505F065-146D-43D5-BDFD-65243999D462}" dt="2022-01-03T17:59:36.661" v="54" actId="26606"/>
          <ac:spMkLst>
            <pc:docMk/>
            <pc:sldMk cId="0" sldId="542"/>
            <ac:spMk id="75" creationId="{D660E354-01D0-4D36-9100-7D4CEDE99C5F}"/>
          </ac:spMkLst>
        </pc:spChg>
        <pc:spChg chg="del">
          <ac:chgData name="Anandi Dutta" userId="87eb70f522ca77d4" providerId="LiveId" clId="{F505F065-146D-43D5-BDFD-65243999D462}" dt="2022-01-03T17:59:26.010" v="53"/>
          <ac:spMkLst>
            <pc:docMk/>
            <pc:sldMk cId="0" sldId="542"/>
            <ac:spMk id="77" creationId="{D660E354-01D0-4D36-9100-7D4CEDE99C5F}"/>
          </ac:spMkLst>
        </pc:spChg>
        <pc:spChg chg="del">
          <ac:chgData name="Anandi Dutta" userId="87eb70f522ca77d4" providerId="LiveId" clId="{F505F065-146D-43D5-BDFD-65243999D462}" dt="2022-01-03T17:59:26.010" v="53"/>
          <ac:spMkLst>
            <pc:docMk/>
            <pc:sldMk cId="0" sldId="542"/>
            <ac:spMk id="79" creationId="{D8745D08-E5A7-4082-98EB-FDDB0B13B2E1}"/>
          </ac:spMkLst>
        </pc:spChg>
        <pc:spChg chg="del">
          <ac:chgData name="Anandi Dutta" userId="87eb70f522ca77d4" providerId="LiveId" clId="{F505F065-146D-43D5-BDFD-65243999D462}" dt="2022-01-03T17:59:26.010" v="53"/>
          <ac:spMkLst>
            <pc:docMk/>
            <pc:sldMk cId="0" sldId="542"/>
            <ac:spMk id="81" creationId="{8111D92E-4FFD-4DB5-A252-C13FC1BE7E18}"/>
          </ac:spMkLst>
        </pc:spChg>
        <pc:spChg chg="del">
          <ac:chgData name="Anandi Dutta" userId="87eb70f522ca77d4" providerId="LiveId" clId="{F505F065-146D-43D5-BDFD-65243999D462}" dt="2022-01-03T17:59:26.010" v="53"/>
          <ac:spMkLst>
            <pc:docMk/>
            <pc:sldMk cId="0" sldId="542"/>
            <ac:spMk id="83" creationId="{2CB73E9A-EDB1-467A-BF6B-D62D47AD42F5}"/>
          </ac:spMkLst>
        </pc:spChg>
        <pc:spChg chg="mod">
          <ac:chgData name="Anandi Dutta" userId="87eb70f522ca77d4" providerId="LiveId" clId="{F505F065-146D-43D5-BDFD-65243999D462}" dt="2022-01-03T17:59:40.973" v="56" actId="20577"/>
          <ac:spMkLst>
            <pc:docMk/>
            <pc:sldMk cId="0" sldId="542"/>
            <ac:spMk id="9218" creationId="{00000000-0000-0000-0000-000000000000}"/>
          </ac:spMkLst>
        </pc:spChg>
        <pc:spChg chg="mod">
          <ac:chgData name="Anandi Dutta" userId="87eb70f522ca77d4" providerId="LiveId" clId="{F505F065-146D-43D5-BDFD-65243999D462}" dt="2022-01-03T18:00:09.148" v="122" actId="20577"/>
          <ac:spMkLst>
            <pc:docMk/>
            <pc:sldMk cId="0" sldId="542"/>
            <ac:spMk id="9219" creationId="{00000000-0000-0000-0000-000000000000}"/>
          </ac:spMkLst>
        </pc:spChg>
        <pc:spChg chg="add">
          <ac:chgData name="Anandi Dutta" userId="87eb70f522ca77d4" providerId="LiveId" clId="{F505F065-146D-43D5-BDFD-65243999D462}" dt="2022-01-03T17:59:36.661" v="54" actId="26606"/>
          <ac:spMkLst>
            <pc:docMk/>
            <pc:sldMk cId="0" sldId="542"/>
            <ac:spMk id="9224" creationId="{D8745D08-E5A7-4082-98EB-FDDB0B13B2E1}"/>
          </ac:spMkLst>
        </pc:spChg>
        <pc:spChg chg="add">
          <ac:chgData name="Anandi Dutta" userId="87eb70f522ca77d4" providerId="LiveId" clId="{F505F065-146D-43D5-BDFD-65243999D462}" dt="2022-01-03T17:59:36.661" v="54" actId="26606"/>
          <ac:spMkLst>
            <pc:docMk/>
            <pc:sldMk cId="0" sldId="542"/>
            <ac:spMk id="9225" creationId="{8111D92E-4FFD-4DB5-A252-C13FC1BE7E18}"/>
          </ac:spMkLst>
        </pc:spChg>
        <pc:spChg chg="add">
          <ac:chgData name="Anandi Dutta" userId="87eb70f522ca77d4" providerId="LiveId" clId="{F505F065-146D-43D5-BDFD-65243999D462}" dt="2022-01-03T17:59:36.661" v="54" actId="26606"/>
          <ac:spMkLst>
            <pc:docMk/>
            <pc:sldMk cId="0" sldId="542"/>
            <ac:spMk id="9226" creationId="{2CB73E9A-EDB1-467A-BF6B-D62D47AD42F5}"/>
          </ac:spMkLst>
        </pc:spChg>
        <pc:picChg chg="mod">
          <ac:chgData name="Anandi Dutta" userId="87eb70f522ca77d4" providerId="LiveId" clId="{F505F065-146D-43D5-BDFD-65243999D462}" dt="2022-01-03T17:59:36.661" v="54" actId="26606"/>
          <ac:picMkLst>
            <pc:docMk/>
            <pc:sldMk cId="0" sldId="542"/>
            <ac:picMk id="9222" creationId="{F20F7227-771B-4D28-8604-0710376E5C26}"/>
          </ac:picMkLst>
        </pc:picChg>
      </pc:sldChg>
      <pc:sldChg chg="modSp mod">
        <pc:chgData name="Anandi Dutta" userId="87eb70f522ca77d4" providerId="LiveId" clId="{F505F065-146D-43D5-BDFD-65243999D462}" dt="2022-01-03T18:02:46.180" v="130" actId="14100"/>
        <pc:sldMkLst>
          <pc:docMk/>
          <pc:sldMk cId="0" sldId="671"/>
        </pc:sldMkLst>
        <pc:spChg chg="mod">
          <ac:chgData name="Anandi Dutta" userId="87eb70f522ca77d4" providerId="LiveId" clId="{F505F065-146D-43D5-BDFD-65243999D462}" dt="2022-01-03T18:02:46.180" v="130" actId="14100"/>
          <ac:spMkLst>
            <pc:docMk/>
            <pc:sldMk cId="0" sldId="671"/>
            <ac:spMk id="56325" creationId="{00000000-0000-0000-0000-000000000000}"/>
          </ac:spMkLst>
        </pc:spChg>
      </pc:sldChg>
      <pc:sldChg chg="addSp delSp modSp mod setBg setClrOvrMap">
        <pc:chgData name="Anandi Dutta" userId="87eb70f522ca77d4" providerId="LiveId" clId="{F505F065-146D-43D5-BDFD-65243999D462}" dt="2022-01-03T18:03:44.764" v="132" actId="26606"/>
        <pc:sldMkLst>
          <pc:docMk/>
          <pc:sldMk cId="0" sldId="674"/>
        </pc:sldMkLst>
        <pc:spChg chg="add del">
          <ac:chgData name="Anandi Dutta" userId="87eb70f522ca77d4" providerId="LiveId" clId="{F505F065-146D-43D5-BDFD-65243999D462}" dt="2022-01-03T18:03:44.764" v="132" actId="26606"/>
          <ac:spMkLst>
            <pc:docMk/>
            <pc:sldMk cId="0" sldId="674"/>
            <ac:spMk id="75" creationId="{A3EFF7B1-6CB7-47D1-AD37-B870CA2B2151}"/>
          </ac:spMkLst>
        </pc:spChg>
        <pc:spChg chg="add del">
          <ac:chgData name="Anandi Dutta" userId="87eb70f522ca77d4" providerId="LiveId" clId="{F505F065-146D-43D5-BDFD-65243999D462}" dt="2022-01-03T18:03:44.764" v="132" actId="26606"/>
          <ac:spMkLst>
            <pc:docMk/>
            <pc:sldMk cId="0" sldId="674"/>
            <ac:spMk id="77" creationId="{7FA2962B-21B6-4689-A95D-A8FF6ADE47F1}"/>
          </ac:spMkLst>
        </pc:spChg>
        <pc:spChg chg="add del">
          <ac:chgData name="Anandi Dutta" userId="87eb70f522ca77d4" providerId="LiveId" clId="{F505F065-146D-43D5-BDFD-65243999D462}" dt="2022-01-03T18:03:44.764" v="132" actId="26606"/>
          <ac:spMkLst>
            <pc:docMk/>
            <pc:sldMk cId="0" sldId="674"/>
            <ac:spMk id="93" creationId="{A00D2CE1-35C1-46E6-BD59-CEE668BD90F4}"/>
          </ac:spMkLst>
        </pc:spChg>
        <pc:spChg chg="add del">
          <ac:chgData name="Anandi Dutta" userId="87eb70f522ca77d4" providerId="LiveId" clId="{F505F065-146D-43D5-BDFD-65243999D462}" dt="2022-01-03T18:03:44.764" v="132" actId="26606"/>
          <ac:spMkLst>
            <pc:docMk/>
            <pc:sldMk cId="0" sldId="674"/>
            <ac:spMk id="101" creationId="{E18403B7-F2C7-4C07-8522-21C31910902C}"/>
          </ac:spMkLst>
        </pc:spChg>
        <pc:spChg chg="mod">
          <ac:chgData name="Anandi Dutta" userId="87eb70f522ca77d4" providerId="LiveId" clId="{F505F065-146D-43D5-BDFD-65243999D462}" dt="2022-01-03T18:03:44.764" v="132" actId="26606"/>
          <ac:spMkLst>
            <pc:docMk/>
            <pc:sldMk cId="0" sldId="674"/>
            <ac:spMk id="59396" creationId="{00000000-0000-0000-0000-000000000000}"/>
          </ac:spMkLst>
        </pc:spChg>
        <pc:spChg chg="add del">
          <ac:chgData name="Anandi Dutta" userId="87eb70f522ca77d4" providerId="LiveId" clId="{F505F065-146D-43D5-BDFD-65243999D462}" dt="2022-01-03T18:03:44.764" v="132" actId="26606"/>
          <ac:spMkLst>
            <pc:docMk/>
            <pc:sldMk cId="0" sldId="674"/>
            <ac:spMk id="59397" creationId="{00000000-0000-0000-0000-000000000000}"/>
          </ac:spMkLst>
        </pc:spChg>
        <pc:grpChg chg="add del">
          <ac:chgData name="Anandi Dutta" userId="87eb70f522ca77d4" providerId="LiveId" clId="{F505F065-146D-43D5-BDFD-65243999D462}" dt="2022-01-03T18:03:44.764" v="132" actId="26606"/>
          <ac:grpSpMkLst>
            <pc:docMk/>
            <pc:sldMk cId="0" sldId="674"/>
            <ac:grpSpMk id="79" creationId="{A745280D-ED36-41FE-8EB1-CE597C99CFE8}"/>
          </ac:grpSpMkLst>
        </pc:grpChg>
        <pc:grpChg chg="add del">
          <ac:chgData name="Anandi Dutta" userId="87eb70f522ca77d4" providerId="LiveId" clId="{F505F065-146D-43D5-BDFD-65243999D462}" dt="2022-01-03T18:03:44.764" v="132" actId="26606"/>
          <ac:grpSpMkLst>
            <pc:docMk/>
            <pc:sldMk cId="0" sldId="674"/>
            <ac:grpSpMk id="85" creationId="{80E95A5C-1E97-41C3-9DEC-245FF6DEBF1F}"/>
          </ac:grpSpMkLst>
        </pc:grpChg>
        <pc:grpChg chg="add del">
          <ac:chgData name="Anandi Dutta" userId="87eb70f522ca77d4" providerId="LiveId" clId="{F505F065-146D-43D5-BDFD-65243999D462}" dt="2022-01-03T18:03:44.764" v="132" actId="26606"/>
          <ac:grpSpMkLst>
            <pc:docMk/>
            <pc:sldMk cId="0" sldId="674"/>
            <ac:grpSpMk id="95" creationId="{A58DCE86-9AE1-46D1-96D6-04B8B3EDF6FA}"/>
          </ac:grpSpMkLst>
        </pc:grpChg>
        <pc:grpChg chg="add del">
          <ac:chgData name="Anandi Dutta" userId="87eb70f522ca77d4" providerId="LiveId" clId="{F505F065-146D-43D5-BDFD-65243999D462}" dt="2022-01-03T18:03:44.764" v="132" actId="26606"/>
          <ac:grpSpMkLst>
            <pc:docMk/>
            <pc:sldMk cId="0" sldId="674"/>
            <ac:grpSpMk id="103" creationId="{23B58CC6-A99E-43AF-A467-256F19287FB8}"/>
          </ac:grpSpMkLst>
        </pc:grpChg>
        <pc:graphicFrameChg chg="add del">
          <ac:chgData name="Anandi Dutta" userId="87eb70f522ca77d4" providerId="LiveId" clId="{F505F065-146D-43D5-BDFD-65243999D462}" dt="2022-01-03T18:03:44.764" v="132" actId="26606"/>
          <ac:graphicFrameMkLst>
            <pc:docMk/>
            <pc:sldMk cId="0" sldId="674"/>
            <ac:graphicFrameMk id="59399" creationId="{6E091C7A-429B-4436-BC51-3A35DE72F8DB}"/>
          </ac:graphicFrameMkLst>
        </pc:graphicFrameChg>
      </pc:sldChg>
      <pc:sldChg chg="addSp delSp modSp mod setBg setClrOvrMap">
        <pc:chgData name="Anandi Dutta" userId="87eb70f522ca77d4" providerId="LiveId" clId="{F505F065-146D-43D5-BDFD-65243999D462}" dt="2022-01-03T18:06:16.043" v="144" actId="26606"/>
        <pc:sldMkLst>
          <pc:docMk/>
          <pc:sldMk cId="0" sldId="675"/>
        </pc:sldMkLst>
        <pc:spChg chg="add del">
          <ac:chgData name="Anandi Dutta" userId="87eb70f522ca77d4" providerId="LiveId" clId="{F505F065-146D-43D5-BDFD-65243999D462}" dt="2022-01-03T18:05:39.746" v="137" actId="26606"/>
          <ac:spMkLst>
            <pc:docMk/>
            <pc:sldMk cId="0" sldId="675"/>
            <ac:spMk id="75" creationId="{C5E6CFF1-2F42-4E10-9A97-F116F46F53FE}"/>
          </ac:spMkLst>
        </pc:spChg>
        <pc:spChg chg="add del">
          <ac:chgData name="Anandi Dutta" userId="87eb70f522ca77d4" providerId="LiveId" clId="{F505F065-146D-43D5-BDFD-65243999D462}" dt="2022-01-03T18:06:15.996" v="143" actId="26606"/>
          <ac:spMkLst>
            <pc:docMk/>
            <pc:sldMk cId="0" sldId="675"/>
            <ac:spMk id="76" creationId="{C5E6CFF1-2F42-4E10-9A97-F116F46F53FE}"/>
          </ac:spMkLst>
        </pc:spChg>
        <pc:spChg chg="mod">
          <ac:chgData name="Anandi Dutta" userId="87eb70f522ca77d4" providerId="LiveId" clId="{F505F065-146D-43D5-BDFD-65243999D462}" dt="2022-01-03T18:06:16.043" v="144" actId="26606"/>
          <ac:spMkLst>
            <pc:docMk/>
            <pc:sldMk cId="0" sldId="675"/>
            <ac:spMk id="60420" creationId="{00000000-0000-0000-0000-000000000000}"/>
          </ac:spMkLst>
        </pc:spChg>
        <pc:spChg chg="add del mod">
          <ac:chgData name="Anandi Dutta" userId="87eb70f522ca77d4" providerId="LiveId" clId="{F505F065-146D-43D5-BDFD-65243999D462}" dt="2022-01-03T18:06:16.043" v="144" actId="26606"/>
          <ac:spMkLst>
            <pc:docMk/>
            <pc:sldMk cId="0" sldId="675"/>
            <ac:spMk id="60421" creationId="{00000000-0000-0000-0000-000000000000}"/>
          </ac:spMkLst>
        </pc:spChg>
        <pc:spChg chg="add del">
          <ac:chgData name="Anandi Dutta" userId="87eb70f522ca77d4" providerId="LiveId" clId="{F505F065-146D-43D5-BDFD-65243999D462}" dt="2022-01-03T18:05:48.222" v="139" actId="26606"/>
          <ac:spMkLst>
            <pc:docMk/>
            <pc:sldMk cId="0" sldId="675"/>
            <ac:spMk id="60425" creationId="{D009D6D5-DAC2-4A8B-A17A-E206B9012D09}"/>
          </ac:spMkLst>
        </pc:spChg>
        <pc:graphicFrameChg chg="add del">
          <ac:chgData name="Anandi Dutta" userId="87eb70f522ca77d4" providerId="LiveId" clId="{F505F065-146D-43D5-BDFD-65243999D462}" dt="2022-01-03T18:06:14.277" v="141" actId="26606"/>
          <ac:graphicFrameMkLst>
            <pc:docMk/>
            <pc:sldMk cId="0" sldId="675"/>
            <ac:graphicFrameMk id="60428" creationId="{AC227042-813C-4C0F-82A3-4D9871BA72EA}"/>
          </ac:graphicFrameMkLst>
        </pc:graphicFrameChg>
        <pc:graphicFrameChg chg="add del">
          <ac:chgData name="Anandi Dutta" userId="87eb70f522ca77d4" providerId="LiveId" clId="{F505F065-146D-43D5-BDFD-65243999D462}" dt="2022-01-03T18:06:15.996" v="143" actId="26606"/>
          <ac:graphicFrameMkLst>
            <pc:docMk/>
            <pc:sldMk cId="0" sldId="675"/>
            <ac:graphicFrameMk id="60430" creationId="{8D607585-AB9A-46EC-ABA9-AD622D7DF7A8}"/>
          </ac:graphicFrameMkLst>
        </pc:graphicFrameChg>
        <pc:graphicFrameChg chg="add">
          <ac:chgData name="Anandi Dutta" userId="87eb70f522ca77d4" providerId="LiveId" clId="{F505F065-146D-43D5-BDFD-65243999D462}" dt="2022-01-03T18:06:16.043" v="144" actId="26606"/>
          <ac:graphicFrameMkLst>
            <pc:docMk/>
            <pc:sldMk cId="0" sldId="675"/>
            <ac:graphicFrameMk id="60432" creationId="{AC227042-813C-4C0F-82A3-4D9871BA72EA}"/>
          </ac:graphicFrameMkLst>
        </pc:graphicFrameChg>
        <pc:picChg chg="add del">
          <ac:chgData name="Anandi Dutta" userId="87eb70f522ca77d4" providerId="LiveId" clId="{F505F065-146D-43D5-BDFD-65243999D462}" dt="2022-01-03T18:05:39.746" v="137" actId="26606"/>
          <ac:picMkLst>
            <pc:docMk/>
            <pc:sldMk cId="0" sldId="675"/>
            <ac:picMk id="60423" creationId="{CEB78D8D-8020-4A83-8701-B3EF5263E0EB}"/>
          </ac:picMkLst>
        </pc:picChg>
        <pc:picChg chg="add del">
          <ac:chgData name="Anandi Dutta" userId="87eb70f522ca77d4" providerId="LiveId" clId="{F505F065-146D-43D5-BDFD-65243999D462}" dt="2022-01-03T18:06:15.996" v="143" actId="26606"/>
          <ac:picMkLst>
            <pc:docMk/>
            <pc:sldMk cId="0" sldId="675"/>
            <ac:picMk id="60424" creationId="{E3C18214-CB15-44E7-AA15-8FC87CC10BDA}"/>
          </ac:picMkLst>
        </pc:picChg>
        <pc:picChg chg="add del">
          <ac:chgData name="Anandi Dutta" userId="87eb70f522ca77d4" providerId="LiveId" clId="{F505F065-146D-43D5-BDFD-65243999D462}" dt="2022-01-03T18:05:48.222" v="139" actId="26606"/>
          <ac:picMkLst>
            <pc:docMk/>
            <pc:sldMk cId="0" sldId="675"/>
            <ac:picMk id="60426" creationId="{C2C7E6B9-B04B-4306-AF19-B42B65FCABC3}"/>
          </ac:picMkLst>
        </pc:picChg>
        <pc:cxnChg chg="add del">
          <ac:chgData name="Anandi Dutta" userId="87eb70f522ca77d4" providerId="LiveId" clId="{F505F065-146D-43D5-BDFD-65243999D462}" dt="2022-01-03T18:05:39.746" v="137" actId="26606"/>
          <ac:cxnSpMkLst>
            <pc:docMk/>
            <pc:sldMk cId="0" sldId="675"/>
            <ac:cxnSpMk id="77" creationId="{67182200-4859-4C8D-BCBB-55B245C28BA3}"/>
          </ac:cxnSpMkLst>
        </pc:cxnChg>
        <pc:cxnChg chg="add del">
          <ac:chgData name="Anandi Dutta" userId="87eb70f522ca77d4" providerId="LiveId" clId="{F505F065-146D-43D5-BDFD-65243999D462}" dt="2022-01-03T18:06:15.996" v="143" actId="26606"/>
          <ac:cxnSpMkLst>
            <pc:docMk/>
            <pc:sldMk cId="0" sldId="675"/>
            <ac:cxnSpMk id="78" creationId="{67182200-4859-4C8D-BCBB-55B245C28BA3}"/>
          </ac:cxnSpMkLst>
        </pc:cxnChg>
      </pc:sldChg>
      <pc:sldChg chg="addSp modSp mod setBg">
        <pc:chgData name="Anandi Dutta" userId="87eb70f522ca77d4" providerId="LiveId" clId="{F505F065-146D-43D5-BDFD-65243999D462}" dt="2022-01-03T18:02:18.313" v="128" actId="26606"/>
        <pc:sldMkLst>
          <pc:docMk/>
          <pc:sldMk cId="0" sldId="690"/>
        </pc:sldMkLst>
        <pc:spChg chg="add">
          <ac:chgData name="Anandi Dutta" userId="87eb70f522ca77d4" providerId="LiveId" clId="{F505F065-146D-43D5-BDFD-65243999D462}" dt="2022-01-03T18:02:18.313" v="128" actId="26606"/>
          <ac:spMkLst>
            <pc:docMk/>
            <pc:sldMk cId="0" sldId="690"/>
            <ac:spMk id="74" creationId="{D4771268-CB57-404A-9271-370EB28F6090}"/>
          </ac:spMkLst>
        </pc:spChg>
        <pc:spChg chg="mod">
          <ac:chgData name="Anandi Dutta" userId="87eb70f522ca77d4" providerId="LiveId" clId="{F505F065-146D-43D5-BDFD-65243999D462}" dt="2022-01-03T18:02:18.313" v="128" actId="26606"/>
          <ac:spMkLst>
            <pc:docMk/>
            <pc:sldMk cId="0" sldId="690"/>
            <ac:spMk id="47108" creationId="{00000000-0000-0000-0000-000000000000}"/>
          </ac:spMkLst>
        </pc:spChg>
        <pc:graphicFrameChg chg="add mod">
          <ac:chgData name="Anandi Dutta" userId="87eb70f522ca77d4" providerId="LiveId" clId="{F505F065-146D-43D5-BDFD-65243999D462}" dt="2022-01-03T18:02:18.313" v="128" actId="26606"/>
          <ac:graphicFrameMkLst>
            <pc:docMk/>
            <pc:sldMk cId="0" sldId="690"/>
            <ac:graphicFrameMk id="12292" creationId="{00000000-0000-0000-0000-000000000000}"/>
          </ac:graphicFrameMkLst>
        </pc:graphicFrameChg>
      </pc:sldChg>
      <pc:sldChg chg="modSp new del mod ord">
        <pc:chgData name="Anandi Dutta" userId="87eb70f522ca77d4" providerId="LiveId" clId="{F505F065-146D-43D5-BDFD-65243999D462}" dt="2022-01-03T18:07:19.774" v="145" actId="2696"/>
        <pc:sldMkLst>
          <pc:docMk/>
          <pc:sldMk cId="1589575976" sldId="735"/>
        </pc:sldMkLst>
        <pc:spChg chg="mod">
          <ac:chgData name="Anandi Dutta" userId="87eb70f522ca77d4" providerId="LiveId" clId="{F505F065-146D-43D5-BDFD-65243999D462}" dt="2022-01-03T17:53:00.065" v="12" actId="20577"/>
          <ac:spMkLst>
            <pc:docMk/>
            <pc:sldMk cId="1589575976" sldId="735"/>
            <ac:spMk id="2" creationId="{ECE4BF98-5932-4439-B7B7-815B950D0334}"/>
          </ac:spMkLst>
        </pc:spChg>
        <pc:spChg chg="mod">
          <ac:chgData name="Anandi Dutta" userId="87eb70f522ca77d4" providerId="LiveId" clId="{F505F065-146D-43D5-BDFD-65243999D462}" dt="2022-01-03T17:58:26.672" v="51" actId="20577"/>
          <ac:spMkLst>
            <pc:docMk/>
            <pc:sldMk cId="1589575976" sldId="735"/>
            <ac:spMk id="3" creationId="{344848DC-20E5-432A-B7F6-545BE0F57BB0}"/>
          </ac:spMkLst>
        </pc:spChg>
      </pc:sldChg>
    </pc:docChg>
  </pc:docChgLst>
  <pc:docChgLst>
    <pc:chgData name="Anandi Dutta" userId="87eb70f522ca77d4" providerId="LiveId" clId="{EC4A9D73-2F24-41B9-A5D3-3B86B4AE8AB0}"/>
    <pc:docChg chg="modSld">
      <pc:chgData name="Anandi Dutta" userId="87eb70f522ca77d4" providerId="LiveId" clId="{EC4A9D73-2F24-41B9-A5D3-3B86B4AE8AB0}" dt="2023-06-07T19:11:00.641" v="226"/>
      <pc:docMkLst>
        <pc:docMk/>
      </pc:docMkLst>
      <pc:sldChg chg="addSp modSp mod">
        <pc:chgData name="Anandi Dutta" userId="87eb70f522ca77d4" providerId="LiveId" clId="{EC4A9D73-2F24-41B9-A5D3-3B86B4AE8AB0}" dt="2023-06-07T19:10:19.730" v="210"/>
        <pc:sldMkLst>
          <pc:docMk/>
          <pc:sldMk cId="0" sldId="673"/>
        </pc:sldMkLst>
        <pc:grpChg chg="mod">
          <ac:chgData name="Anandi Dutta" userId="87eb70f522ca77d4" providerId="LiveId" clId="{EC4A9D73-2F24-41B9-A5D3-3B86B4AE8AB0}" dt="2023-06-07T19:10:19.730" v="210"/>
          <ac:grpSpMkLst>
            <pc:docMk/>
            <pc:sldMk cId="0" sldId="673"/>
            <ac:grpSpMk id="5" creationId="{CE6B8CBF-30A8-51FA-8343-CEE1C2E236DE}"/>
          </ac:grpSpMkLst>
        </pc:grpChg>
        <pc:inkChg chg="add mod">
          <ac:chgData name="Anandi Dutta" userId="87eb70f522ca77d4" providerId="LiveId" clId="{EC4A9D73-2F24-41B9-A5D3-3B86B4AE8AB0}" dt="2023-06-07T19:10:19.730" v="210"/>
          <ac:inkMkLst>
            <pc:docMk/>
            <pc:sldMk cId="0" sldId="673"/>
            <ac:inkMk id="2" creationId="{FF3854F4-DBBD-D35F-1C63-0609F72BAC3A}"/>
          </ac:inkMkLst>
        </pc:inkChg>
        <pc:inkChg chg="add mod">
          <ac:chgData name="Anandi Dutta" userId="87eb70f522ca77d4" providerId="LiveId" clId="{EC4A9D73-2F24-41B9-A5D3-3B86B4AE8AB0}" dt="2023-06-07T19:10:19.730" v="210"/>
          <ac:inkMkLst>
            <pc:docMk/>
            <pc:sldMk cId="0" sldId="673"/>
            <ac:inkMk id="3" creationId="{D575D0F4-EE82-A4BF-66F3-FA20B7480B53}"/>
          </ac:inkMkLst>
        </pc:inkChg>
        <pc:inkChg chg="add mod">
          <ac:chgData name="Anandi Dutta" userId="87eb70f522ca77d4" providerId="LiveId" clId="{EC4A9D73-2F24-41B9-A5D3-3B86B4AE8AB0}" dt="2023-06-07T19:10:19.730" v="210"/>
          <ac:inkMkLst>
            <pc:docMk/>
            <pc:sldMk cId="0" sldId="673"/>
            <ac:inkMk id="4" creationId="{161CEAF4-7E5E-84BA-93C7-A220CC5C62DC}"/>
          </ac:inkMkLst>
        </pc:inkChg>
      </pc:sldChg>
      <pc:sldChg chg="addSp delSp modSp mod">
        <pc:chgData name="Anandi Dutta" userId="87eb70f522ca77d4" providerId="LiveId" clId="{EC4A9D73-2F24-41B9-A5D3-3B86B4AE8AB0}" dt="2023-06-07T19:06:50.494" v="115"/>
        <pc:sldMkLst>
          <pc:docMk/>
          <pc:sldMk cId="0" sldId="676"/>
        </pc:sldMkLst>
        <pc:grpChg chg="mod">
          <ac:chgData name="Anandi Dutta" userId="87eb70f522ca77d4" providerId="LiveId" clId="{EC4A9D73-2F24-41B9-A5D3-3B86B4AE8AB0}" dt="2023-06-07T19:05:07.771" v="51"/>
          <ac:grpSpMkLst>
            <pc:docMk/>
            <pc:sldMk cId="0" sldId="676"/>
            <ac:grpSpMk id="7" creationId="{9D2E0EE3-E41D-4765-E78F-13250E251832}"/>
          </ac:grpSpMkLst>
        </pc:grpChg>
        <pc:grpChg chg="mod">
          <ac:chgData name="Anandi Dutta" userId="87eb70f522ca77d4" providerId="LiveId" clId="{EC4A9D73-2F24-41B9-A5D3-3B86B4AE8AB0}" dt="2023-06-07T19:05:09.057" v="54"/>
          <ac:grpSpMkLst>
            <pc:docMk/>
            <pc:sldMk cId="0" sldId="676"/>
            <ac:grpSpMk id="10" creationId="{E87C1481-E265-4162-B6F4-61A4F8527B46}"/>
          </ac:grpSpMkLst>
        </pc:grpChg>
        <pc:grpChg chg="del mod">
          <ac:chgData name="Anandi Dutta" userId="87eb70f522ca77d4" providerId="LiveId" clId="{EC4A9D73-2F24-41B9-A5D3-3B86B4AE8AB0}" dt="2023-06-07T19:05:38.072" v="66"/>
          <ac:grpSpMkLst>
            <pc:docMk/>
            <pc:sldMk cId="0" sldId="676"/>
            <ac:grpSpMk id="20" creationId="{711E8530-1D76-292D-A9F7-6330BB6DBA71}"/>
          </ac:grpSpMkLst>
        </pc:grpChg>
        <pc:grpChg chg="del mod">
          <ac:chgData name="Anandi Dutta" userId="87eb70f522ca77d4" providerId="LiveId" clId="{EC4A9D73-2F24-41B9-A5D3-3B86B4AE8AB0}" dt="2023-06-07T19:06:06.479" v="72"/>
          <ac:grpSpMkLst>
            <pc:docMk/>
            <pc:sldMk cId="0" sldId="676"/>
            <ac:grpSpMk id="22" creationId="{89DEA358-5681-764F-33EB-F456E4723E97}"/>
          </ac:grpSpMkLst>
        </pc:grpChg>
        <pc:grpChg chg="del mod">
          <ac:chgData name="Anandi Dutta" userId="87eb70f522ca77d4" providerId="LiveId" clId="{EC4A9D73-2F24-41B9-A5D3-3B86B4AE8AB0}" dt="2023-06-07T19:06:26.487" v="91"/>
          <ac:grpSpMkLst>
            <pc:docMk/>
            <pc:sldMk cId="0" sldId="676"/>
            <ac:grpSpMk id="28" creationId="{F30FA6C3-480B-6716-1EE7-65C61246A6DC}"/>
          </ac:grpSpMkLst>
        </pc:grpChg>
        <pc:grpChg chg="del mod">
          <ac:chgData name="Anandi Dutta" userId="87eb70f522ca77d4" providerId="LiveId" clId="{EC4A9D73-2F24-41B9-A5D3-3B86B4AE8AB0}" dt="2023-06-07T19:06:22.415" v="84"/>
          <ac:grpSpMkLst>
            <pc:docMk/>
            <pc:sldMk cId="0" sldId="676"/>
            <ac:grpSpMk id="31" creationId="{80AB747B-67B1-D7F9-B530-FDD7AEAEA65D}"/>
          </ac:grpSpMkLst>
        </pc:grpChg>
        <pc:grpChg chg="del mod">
          <ac:chgData name="Anandi Dutta" userId="87eb70f522ca77d4" providerId="LiveId" clId="{EC4A9D73-2F24-41B9-A5D3-3B86B4AE8AB0}" dt="2023-06-07T19:06:22.415" v="84"/>
          <ac:grpSpMkLst>
            <pc:docMk/>
            <pc:sldMk cId="0" sldId="676"/>
            <ac:grpSpMk id="40" creationId="{857F049B-03F9-5ADD-B43F-313128B54031}"/>
          </ac:grpSpMkLst>
        </pc:grpChg>
        <pc:grpChg chg="del mod">
          <ac:chgData name="Anandi Dutta" userId="87eb70f522ca77d4" providerId="LiveId" clId="{EC4A9D73-2F24-41B9-A5D3-3B86B4AE8AB0}" dt="2023-06-07T19:06:26.487" v="91"/>
          <ac:grpSpMkLst>
            <pc:docMk/>
            <pc:sldMk cId="0" sldId="676"/>
            <ac:grpSpMk id="41" creationId="{4C300010-E269-D351-4F78-5E4EAAA6C8C5}"/>
          </ac:grpSpMkLst>
        </pc:grpChg>
        <pc:grpChg chg="del mod">
          <ac:chgData name="Anandi Dutta" userId="87eb70f522ca77d4" providerId="LiveId" clId="{EC4A9D73-2F24-41B9-A5D3-3B86B4AE8AB0}" dt="2023-06-07T19:06:26.487" v="91"/>
          <ac:grpSpMkLst>
            <pc:docMk/>
            <pc:sldMk cId="0" sldId="676"/>
            <ac:grpSpMk id="48" creationId="{954989D8-B146-4D3E-7C70-2EFF5A9746ED}"/>
          </ac:grpSpMkLst>
        </pc:grpChg>
        <pc:grpChg chg="del mod">
          <ac:chgData name="Anandi Dutta" userId="87eb70f522ca77d4" providerId="LiveId" clId="{EC4A9D73-2F24-41B9-A5D3-3B86B4AE8AB0}" dt="2023-06-07T19:06:30.086" v="93"/>
          <ac:grpSpMkLst>
            <pc:docMk/>
            <pc:sldMk cId="0" sldId="676"/>
            <ac:grpSpMk id="49" creationId="{AF580C8D-E230-870D-691E-05B76F32FED3}"/>
          </ac:grpSpMkLst>
        </pc:grpChg>
        <pc:grpChg chg="mod">
          <ac:chgData name="Anandi Dutta" userId="87eb70f522ca77d4" providerId="LiveId" clId="{EC4A9D73-2F24-41B9-A5D3-3B86B4AE8AB0}" dt="2023-06-07T19:06:30.086" v="93"/>
          <ac:grpSpMkLst>
            <pc:docMk/>
            <pc:sldMk cId="0" sldId="676"/>
            <ac:grpSpMk id="51" creationId="{89449462-5F2E-22C3-E828-4D5D8A4DA310}"/>
          </ac:grpSpMkLst>
        </pc:grpChg>
        <pc:grpChg chg="del mod">
          <ac:chgData name="Anandi Dutta" userId="87eb70f522ca77d4" providerId="LiveId" clId="{EC4A9D73-2F24-41B9-A5D3-3B86B4AE8AB0}" dt="2023-06-07T19:06:50.494" v="115"/>
          <ac:grpSpMkLst>
            <pc:docMk/>
            <pc:sldMk cId="0" sldId="676"/>
            <ac:grpSpMk id="54" creationId="{E79F2A8D-71F1-AE0A-CAE9-84F780901748}"/>
          </ac:grpSpMkLst>
        </pc:grpChg>
        <pc:grpChg chg="mod">
          <ac:chgData name="Anandi Dutta" userId="87eb70f522ca77d4" providerId="LiveId" clId="{EC4A9D73-2F24-41B9-A5D3-3B86B4AE8AB0}" dt="2023-06-07T19:06:50.494" v="115"/>
          <ac:grpSpMkLst>
            <pc:docMk/>
            <pc:sldMk cId="0" sldId="676"/>
            <ac:grpSpMk id="61451" creationId="{D7637889-79B7-BA49-45CB-383E6BF734BF}"/>
          </ac:grpSpMkLst>
        </pc:grpChg>
        <pc:grpChg chg="mod">
          <ac:chgData name="Anandi Dutta" userId="87eb70f522ca77d4" providerId="LiveId" clId="{EC4A9D73-2F24-41B9-A5D3-3B86B4AE8AB0}" dt="2023-06-07T19:06:50.494" v="115"/>
          <ac:grpSpMkLst>
            <pc:docMk/>
            <pc:sldMk cId="0" sldId="676"/>
            <ac:grpSpMk id="61452" creationId="{8A2B65CB-B939-26AE-9E56-65E74F095AB6}"/>
          </ac:grpSpMkLst>
        </pc:grpChg>
        <pc:inkChg chg="add">
          <ac:chgData name="Anandi Dutta" userId="87eb70f522ca77d4" providerId="LiveId" clId="{EC4A9D73-2F24-41B9-A5D3-3B86B4AE8AB0}" dt="2023-06-07T19:04:51.128" v="46" actId="9405"/>
          <ac:inkMkLst>
            <pc:docMk/>
            <pc:sldMk cId="0" sldId="676"/>
            <ac:inkMk id="2" creationId="{1411BE66-ABE9-99A2-621A-486875AACA16}"/>
          </ac:inkMkLst>
        </pc:inkChg>
        <pc:inkChg chg="add">
          <ac:chgData name="Anandi Dutta" userId="87eb70f522ca77d4" providerId="LiveId" clId="{EC4A9D73-2F24-41B9-A5D3-3B86B4AE8AB0}" dt="2023-06-07T19:05:02.535" v="47" actId="9405"/>
          <ac:inkMkLst>
            <pc:docMk/>
            <pc:sldMk cId="0" sldId="676"/>
            <ac:inkMk id="3" creationId="{A8294A5E-CFA3-DB12-3A09-3AED2CB2EF7C}"/>
          </ac:inkMkLst>
        </pc:inkChg>
        <pc:inkChg chg="add mod">
          <ac:chgData name="Anandi Dutta" userId="87eb70f522ca77d4" providerId="LiveId" clId="{EC4A9D73-2F24-41B9-A5D3-3B86B4AE8AB0}" dt="2023-06-07T19:05:07.771" v="51"/>
          <ac:inkMkLst>
            <pc:docMk/>
            <pc:sldMk cId="0" sldId="676"/>
            <ac:inkMk id="4" creationId="{A7AC0E17-43BA-9FB2-161E-97154CC31260}"/>
          </ac:inkMkLst>
        </pc:inkChg>
        <pc:inkChg chg="add mod">
          <ac:chgData name="Anandi Dutta" userId="87eb70f522ca77d4" providerId="LiveId" clId="{EC4A9D73-2F24-41B9-A5D3-3B86B4AE8AB0}" dt="2023-06-07T19:05:07.771" v="51"/>
          <ac:inkMkLst>
            <pc:docMk/>
            <pc:sldMk cId="0" sldId="676"/>
            <ac:inkMk id="5" creationId="{4A3E6F78-0B91-91EF-C6E3-A7064CEEB670}"/>
          </ac:inkMkLst>
        </pc:inkChg>
        <pc:inkChg chg="add mod">
          <ac:chgData name="Anandi Dutta" userId="87eb70f522ca77d4" providerId="LiveId" clId="{EC4A9D73-2F24-41B9-A5D3-3B86B4AE8AB0}" dt="2023-06-07T19:05:07.771" v="51"/>
          <ac:inkMkLst>
            <pc:docMk/>
            <pc:sldMk cId="0" sldId="676"/>
            <ac:inkMk id="6" creationId="{F9E48AAF-0A9E-C023-09CC-55A72964B243}"/>
          </ac:inkMkLst>
        </pc:inkChg>
        <pc:inkChg chg="add mod">
          <ac:chgData name="Anandi Dutta" userId="87eb70f522ca77d4" providerId="LiveId" clId="{EC4A9D73-2F24-41B9-A5D3-3B86B4AE8AB0}" dt="2023-06-07T19:05:09.057" v="54"/>
          <ac:inkMkLst>
            <pc:docMk/>
            <pc:sldMk cId="0" sldId="676"/>
            <ac:inkMk id="8" creationId="{077CB07B-BD32-0165-F764-C4BFFE6228ED}"/>
          </ac:inkMkLst>
        </pc:inkChg>
        <pc:inkChg chg="add mod">
          <ac:chgData name="Anandi Dutta" userId="87eb70f522ca77d4" providerId="LiveId" clId="{EC4A9D73-2F24-41B9-A5D3-3B86B4AE8AB0}" dt="2023-06-07T19:05:09.057" v="54"/>
          <ac:inkMkLst>
            <pc:docMk/>
            <pc:sldMk cId="0" sldId="676"/>
            <ac:inkMk id="9" creationId="{CC7A74DA-AFF7-F89E-B64C-5893B7EE9017}"/>
          </ac:inkMkLst>
        </pc:inkChg>
        <pc:inkChg chg="add">
          <ac:chgData name="Anandi Dutta" userId="87eb70f522ca77d4" providerId="LiveId" clId="{EC4A9D73-2F24-41B9-A5D3-3B86B4AE8AB0}" dt="2023-06-07T19:05:10.411" v="55" actId="9405"/>
          <ac:inkMkLst>
            <pc:docMk/>
            <pc:sldMk cId="0" sldId="676"/>
            <ac:inkMk id="11" creationId="{3ABA39BB-539C-A747-4612-1A5BD2E07DFA}"/>
          </ac:inkMkLst>
        </pc:inkChg>
        <pc:inkChg chg="add">
          <ac:chgData name="Anandi Dutta" userId="87eb70f522ca77d4" providerId="LiveId" clId="{EC4A9D73-2F24-41B9-A5D3-3B86B4AE8AB0}" dt="2023-06-07T19:05:10.957" v="56" actId="9405"/>
          <ac:inkMkLst>
            <pc:docMk/>
            <pc:sldMk cId="0" sldId="676"/>
            <ac:inkMk id="12" creationId="{03BEE00A-5E53-481C-BBA6-5E2FE43B5AD2}"/>
          </ac:inkMkLst>
        </pc:inkChg>
        <pc:inkChg chg="add">
          <ac:chgData name="Anandi Dutta" userId="87eb70f522ca77d4" providerId="LiveId" clId="{EC4A9D73-2F24-41B9-A5D3-3B86B4AE8AB0}" dt="2023-06-07T19:05:12.291" v="57" actId="9405"/>
          <ac:inkMkLst>
            <pc:docMk/>
            <pc:sldMk cId="0" sldId="676"/>
            <ac:inkMk id="13" creationId="{EEAA6436-2C9D-842C-BEB5-921C0F4BC700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14" creationId="{67BB637D-FD4A-9A53-DE08-E7FAA10058B6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15" creationId="{AAC5AE16-ABDE-E569-B9D2-8AC63A0DAF12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16" creationId="{F6DF01BC-7ECE-48E5-942E-522FF16D24BA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17" creationId="{1794BFB3-A0CC-8994-1ACB-9086EAD141E8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18" creationId="{516AFA26-1599-5E27-0E91-E92C6ECE28E7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19" creationId="{51904867-92EA-12FE-79AA-6E884F983EF1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21" creationId="{2C59744E-62A5-93EB-E4EC-E172B0546935}"/>
          </ac:inkMkLst>
        </pc:inkChg>
        <pc:inkChg chg="add">
          <ac:chgData name="Anandi Dutta" userId="87eb70f522ca77d4" providerId="LiveId" clId="{EC4A9D73-2F24-41B9-A5D3-3B86B4AE8AB0}" dt="2023-06-07T19:05:56.099" v="67" actId="9405"/>
          <ac:inkMkLst>
            <pc:docMk/>
            <pc:sldMk cId="0" sldId="676"/>
            <ac:inkMk id="23" creationId="{A10A1F46-5C2E-A53D-7CB5-F28FBB97F0A0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24" creationId="{5899520E-7031-EEFF-D018-0905832741B7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25" creationId="{22A3B1CA-B8F9-EA92-5EB4-0596E6F44C58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26" creationId="{682C1C8D-001B-8A6F-228C-6BAEDC526C25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27" creationId="{3886BBC6-E601-DA7A-2FFA-BC9F1A66AFE9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29" creationId="{E46396BD-447F-2AF4-820E-5D22DA7DDC3B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0" creationId="{37B3B936-C702-EC44-FD47-334653E5C916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2" creationId="{51E513DC-CF58-73EF-7A75-16A6B92ACF36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3" creationId="{25042EF2-697E-E123-8FF1-1F5533B33330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4" creationId="{BD4340E6-2CC5-2D28-7401-3754C8CA0B93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5" creationId="{EA666293-E8AD-A108-2D2D-374940391FA4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6" creationId="{9F3F5195-E8CF-D124-1198-5FA958BE78C4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7" creationId="{7C74C3CB-6300-B10A-0508-F8811B9AF5DD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8" creationId="{A82E4403-29BA-B441-1FB4-A97C57F323FB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39" creationId="{6121BDC5-0B11-A7FE-9212-558F0DC4D591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42" creationId="{9B79ECDB-B8D9-04C6-54D3-190F5F475AD8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43" creationId="{ED00F198-3F24-357B-25DD-D10992F4193A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44" creationId="{295149F2-3270-DB89-D06B-918D12757754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45" creationId="{12F53901-2BF8-C571-73FD-87AC6D25E7F2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46" creationId="{2130FAB4-3788-C741-2924-339883147712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47" creationId="{71157D75-B29C-A974-EF01-0CC44A2ECC2F}"/>
          </ac:inkMkLst>
        </pc:inkChg>
        <pc:inkChg chg="add mod">
          <ac:chgData name="Anandi Dutta" userId="87eb70f522ca77d4" providerId="LiveId" clId="{EC4A9D73-2F24-41B9-A5D3-3B86B4AE8AB0}" dt="2023-06-07T19:06:30.086" v="93"/>
          <ac:inkMkLst>
            <pc:docMk/>
            <pc:sldMk cId="0" sldId="676"/>
            <ac:inkMk id="50" creationId="{7B429E9F-1A5D-B242-72DB-9F218189B064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52" creationId="{936859E4-56E1-87A9-0AA4-901CBF1E7F4A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53" creationId="{DF7811BB-BB37-6B58-2D77-9931B3BEC897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55" creationId="{C1851905-1007-C29E-E471-673A1393C879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56" creationId="{944F594D-5E03-850E-E28E-63BB1F1F37EE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57" creationId="{04052AC9-5B22-E217-17EC-4DAC9747CE07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58" creationId="{9A302D4A-2673-4CBC-250C-018AEF2EBA5C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59" creationId="{B9201816-9B8E-0A4B-875F-092A0827547F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0" creationId="{E41481F2-C26A-D37B-1B3E-0D9073F64421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" creationId="{BE453CE9-4E6B-2E27-EE42-1923B3440937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2" creationId="{95676F4C-0336-6765-AB86-B97D6072283E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3" creationId="{D77F03CE-AE6A-AE39-1DCE-2D7A5BB63335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40" creationId="{9460F62D-3AEA-F1DD-D258-690BD41A31D5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41" creationId="{74FEA45F-B516-44C4-E3A2-75178697FC66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42" creationId="{797CAF4C-6934-B14C-A56B-2FD440BCE0BB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43" creationId="{4761A6C4-15D4-663B-5C1B-11128D9F6E7C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46" creationId="{F28ECC7C-EDAE-43BE-CD74-41AF96D77EC8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47" creationId="{7D450E33-C0AD-31B4-447C-DFA901529529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48" creationId="{FD1115AB-AFA8-86C7-1D67-5A06C16D637D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49" creationId="{084C4572-F2E4-DC4B-38C6-0854EA199F43}"/>
          </ac:inkMkLst>
        </pc:inkChg>
        <pc:inkChg chg="add mod">
          <ac:chgData name="Anandi Dutta" userId="87eb70f522ca77d4" providerId="LiveId" clId="{EC4A9D73-2F24-41B9-A5D3-3B86B4AE8AB0}" dt="2023-06-07T19:06:50.494" v="115"/>
          <ac:inkMkLst>
            <pc:docMk/>
            <pc:sldMk cId="0" sldId="676"/>
            <ac:inkMk id="61450" creationId="{416D6F96-7A05-F538-A582-7E1E6A16202F}"/>
          </ac:inkMkLst>
        </pc:inkChg>
      </pc:sldChg>
      <pc:sldChg chg="addSp delSp modSp mod">
        <pc:chgData name="Anandi Dutta" userId="87eb70f522ca77d4" providerId="LiveId" clId="{EC4A9D73-2F24-41B9-A5D3-3B86B4AE8AB0}" dt="2023-06-05T20:28:13.083" v="45" actId="9405"/>
        <pc:sldMkLst>
          <pc:docMk/>
          <pc:sldMk cId="0" sldId="690"/>
        </pc:sldMkLst>
        <pc:grpChg chg="del mod">
          <ac:chgData name="Anandi Dutta" userId="87eb70f522ca77d4" providerId="LiveId" clId="{EC4A9D73-2F24-41B9-A5D3-3B86B4AE8AB0}" dt="2023-06-05T20:28:04.104" v="41"/>
          <ac:grpSpMkLst>
            <pc:docMk/>
            <pc:sldMk cId="0" sldId="690"/>
            <ac:grpSpMk id="28" creationId="{A2493D5A-5528-6041-ED52-273121174FA1}"/>
          </ac:grpSpMkLst>
        </pc:grpChg>
        <pc:grpChg chg="del mod">
          <ac:chgData name="Anandi Dutta" userId="87eb70f522ca77d4" providerId="LiveId" clId="{EC4A9D73-2F24-41B9-A5D3-3B86B4AE8AB0}" dt="2023-06-05T20:28:04.104" v="41"/>
          <ac:grpSpMkLst>
            <pc:docMk/>
            <pc:sldMk cId="0" sldId="690"/>
            <ac:grpSpMk id="29" creationId="{642C681A-7739-7F40-B2F7-6D485CD341A6}"/>
          </ac:grpSpMkLst>
        </pc:grpChg>
        <pc:grpChg chg="del mod">
          <ac:chgData name="Anandi Dutta" userId="87eb70f522ca77d4" providerId="LiveId" clId="{EC4A9D73-2F24-41B9-A5D3-3B86B4AE8AB0}" dt="2023-06-05T20:28:04.104" v="41"/>
          <ac:grpSpMkLst>
            <pc:docMk/>
            <pc:sldMk cId="0" sldId="690"/>
            <ac:grpSpMk id="30" creationId="{1EF8AFB2-89FF-D95B-6F35-6F2FC6EDCD48}"/>
          </ac:grpSpMkLst>
        </pc:grpChg>
        <pc:grpChg chg="del mod">
          <ac:chgData name="Anandi Dutta" userId="87eb70f522ca77d4" providerId="LiveId" clId="{EC4A9D73-2F24-41B9-A5D3-3B86B4AE8AB0}" dt="2023-06-05T20:28:04.104" v="41"/>
          <ac:grpSpMkLst>
            <pc:docMk/>
            <pc:sldMk cId="0" sldId="690"/>
            <ac:grpSpMk id="31" creationId="{31786B8A-D03C-DE92-C527-AF1FF197F563}"/>
          </ac:grpSpMkLst>
        </pc:grpChg>
        <pc:grpChg chg="mod">
          <ac:chgData name="Anandi Dutta" userId="87eb70f522ca77d4" providerId="LiveId" clId="{EC4A9D73-2F24-41B9-A5D3-3B86B4AE8AB0}" dt="2023-06-05T20:28:04.104" v="41"/>
          <ac:grpSpMkLst>
            <pc:docMk/>
            <pc:sldMk cId="0" sldId="690"/>
            <ac:grpSpMk id="33" creationId="{F76F563A-9CED-EA16-C6A4-FA9843AC3DB8}"/>
          </ac:grpSpMkLst>
        </pc:grpChg>
        <pc:inkChg chg="add">
          <ac:chgData name="Anandi Dutta" userId="87eb70f522ca77d4" providerId="LiveId" clId="{EC4A9D73-2F24-41B9-A5D3-3B86B4AE8AB0}" dt="2023-06-05T20:27:48.464" v="13" actId="9405"/>
          <ac:inkMkLst>
            <pc:docMk/>
            <pc:sldMk cId="0" sldId="690"/>
            <ac:inkMk id="2" creationId="{AD1E9B5D-7375-B747-E6C3-E6093EA94CE7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3" creationId="{504BA6E8-0395-E7C0-5648-A73BB94F6401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4" creationId="{3094B932-09CF-CAEF-238F-3CE9FFF19452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5" creationId="{55280AB0-17F9-22A1-9F22-4DD4D618455C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6" creationId="{8BBBAC09-DFC4-2C04-16D4-1416AF6203F0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7" creationId="{5B6E402F-0AFB-D2CB-2C12-4395CA90FA4D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8" creationId="{60CB40CC-E67A-388C-47BD-41589B7E01FA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9" creationId="{3A1523AD-5AFD-35EC-8BB0-455B34EF919B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0" creationId="{F1E3E58B-C06E-5606-6A8A-84126103BC8C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1" creationId="{620DC1D4-1406-F84A-7E3E-DAAE94DB28D6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2" creationId="{42671995-CBC9-B6FB-AC6B-35178F7735A0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3" creationId="{04773A5B-3C14-6E17-8B92-0063F06B0877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4" creationId="{D4D86D32-3B38-D2C0-9643-E9BEC35D4DF4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5" creationId="{148DFC50-0FFB-5067-E16A-E6031EDA13D3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6" creationId="{2B7C5FD3-9D74-913F-5B59-D6084E45D544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7" creationId="{D23338F3-FBDD-B897-BD4F-D5BC28941FA0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8" creationId="{648EE667-8303-A123-1D02-D068232185CB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19" creationId="{13D4648A-02DA-7EE8-EE65-10410B6238CC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20" creationId="{9984464D-1E90-F8FA-0355-81E1E9EA9102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21" creationId="{3E6CC9FD-D460-A4C1-CBDE-4809542F8878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22" creationId="{BCA2532A-51D3-42D5-E245-D7CA1E5E2085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23" creationId="{B07568DE-DD88-4038-545D-1CEC781890FE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24" creationId="{F8B347A2-419B-2589-0DA4-109EABF88691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25" creationId="{067A0DE4-3988-8B66-E8AF-CD20FA4EAF98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26" creationId="{CC49C5AD-367B-4CDF-3294-50F546CF5D16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27" creationId="{072C0895-2C9F-4DFC-D21F-51ED111A733E}"/>
          </ac:inkMkLst>
        </pc:inkChg>
        <pc:inkChg chg="add mod">
          <ac:chgData name="Anandi Dutta" userId="87eb70f522ca77d4" providerId="LiveId" clId="{EC4A9D73-2F24-41B9-A5D3-3B86B4AE8AB0}" dt="2023-06-05T20:28:04.104" v="41"/>
          <ac:inkMkLst>
            <pc:docMk/>
            <pc:sldMk cId="0" sldId="690"/>
            <ac:inkMk id="32" creationId="{2036BECB-E73A-9090-D76C-C98322994D3A}"/>
          </ac:inkMkLst>
        </pc:inkChg>
        <pc:inkChg chg="add">
          <ac:chgData name="Anandi Dutta" userId="87eb70f522ca77d4" providerId="LiveId" clId="{EC4A9D73-2F24-41B9-A5D3-3B86B4AE8AB0}" dt="2023-06-05T20:28:04.781" v="42" actId="9405"/>
          <ac:inkMkLst>
            <pc:docMk/>
            <pc:sldMk cId="0" sldId="690"/>
            <ac:inkMk id="34" creationId="{CEFCADF6-5162-FF5F-C5B5-009DFB73BF0D}"/>
          </ac:inkMkLst>
        </pc:inkChg>
        <pc:inkChg chg="add">
          <ac:chgData name="Anandi Dutta" userId="87eb70f522ca77d4" providerId="LiveId" clId="{EC4A9D73-2F24-41B9-A5D3-3B86B4AE8AB0}" dt="2023-06-05T20:28:09.531" v="43" actId="9405"/>
          <ac:inkMkLst>
            <pc:docMk/>
            <pc:sldMk cId="0" sldId="690"/>
            <ac:inkMk id="35" creationId="{B636C5C0-0B8E-553F-0D36-2CD406D9DC39}"/>
          </ac:inkMkLst>
        </pc:inkChg>
        <pc:inkChg chg="add">
          <ac:chgData name="Anandi Dutta" userId="87eb70f522ca77d4" providerId="LiveId" clId="{EC4A9D73-2F24-41B9-A5D3-3B86B4AE8AB0}" dt="2023-06-05T20:28:09.905" v="44" actId="9405"/>
          <ac:inkMkLst>
            <pc:docMk/>
            <pc:sldMk cId="0" sldId="690"/>
            <ac:inkMk id="36" creationId="{693B8951-873E-2C50-E4A4-A23151B1EBE6}"/>
          </ac:inkMkLst>
        </pc:inkChg>
        <pc:inkChg chg="add">
          <ac:chgData name="Anandi Dutta" userId="87eb70f522ca77d4" providerId="LiveId" clId="{EC4A9D73-2F24-41B9-A5D3-3B86B4AE8AB0}" dt="2023-06-05T20:28:13.083" v="45" actId="9405"/>
          <ac:inkMkLst>
            <pc:docMk/>
            <pc:sldMk cId="0" sldId="690"/>
            <ac:inkMk id="37" creationId="{EFF08110-5673-7C15-3F55-FE69930B130F}"/>
          </ac:inkMkLst>
        </pc:inkChg>
      </pc:sldChg>
      <pc:sldChg chg="addSp delSp modSp mod">
        <pc:chgData name="Anandi Dutta" userId="87eb70f522ca77d4" providerId="LiveId" clId="{EC4A9D73-2F24-41B9-A5D3-3B86B4AE8AB0}" dt="2023-06-07T19:11:00.641" v="226"/>
        <pc:sldMkLst>
          <pc:docMk/>
          <pc:sldMk cId="0" sldId="691"/>
        </pc:sldMkLst>
        <pc:grpChg chg="del mod">
          <ac:chgData name="Anandi Dutta" userId="87eb70f522ca77d4" providerId="LiveId" clId="{EC4A9D73-2F24-41B9-A5D3-3B86B4AE8AB0}" dt="2023-06-07T19:09:11.113" v="145"/>
          <ac:grpSpMkLst>
            <pc:docMk/>
            <pc:sldMk cId="0" sldId="691"/>
            <ac:grpSpMk id="6" creationId="{F74738AF-1FF1-A4EF-3130-6EADB3F6A55A}"/>
          </ac:grpSpMkLst>
        </pc:grpChg>
        <pc:grpChg chg="del mod">
          <ac:chgData name="Anandi Dutta" userId="87eb70f522ca77d4" providerId="LiveId" clId="{EC4A9D73-2F24-41B9-A5D3-3B86B4AE8AB0}" dt="2023-06-07T19:09:15.393" v="152"/>
          <ac:grpSpMkLst>
            <pc:docMk/>
            <pc:sldMk cId="0" sldId="691"/>
            <ac:grpSpMk id="10" creationId="{3D838AE7-B0AC-5C56-1A9E-B77675137935}"/>
          </ac:grpSpMkLst>
        </pc:grpChg>
        <pc:grpChg chg="del mod">
          <ac:chgData name="Anandi Dutta" userId="87eb70f522ca77d4" providerId="LiveId" clId="{EC4A9D73-2F24-41B9-A5D3-3B86B4AE8AB0}" dt="2023-06-07T19:09:15.393" v="152"/>
          <ac:grpSpMkLst>
            <pc:docMk/>
            <pc:sldMk cId="0" sldId="691"/>
            <ac:grpSpMk id="13" creationId="{B027AA79-9A8E-1A0B-EAF1-9B84271225F2}"/>
          </ac:grpSpMkLst>
        </pc:grpChg>
        <pc:grpChg chg="del mod">
          <ac:chgData name="Anandi Dutta" userId="87eb70f522ca77d4" providerId="LiveId" clId="{EC4A9D73-2F24-41B9-A5D3-3B86B4AE8AB0}" dt="2023-06-07T19:09:19.227" v="156"/>
          <ac:grpSpMkLst>
            <pc:docMk/>
            <pc:sldMk cId="0" sldId="691"/>
            <ac:grpSpMk id="17" creationId="{1388B332-A622-F3F4-7351-AE2B814B6A95}"/>
          </ac:grpSpMkLst>
        </pc:grpChg>
        <pc:grpChg chg="del mod">
          <ac:chgData name="Anandi Dutta" userId="87eb70f522ca77d4" providerId="LiveId" clId="{EC4A9D73-2F24-41B9-A5D3-3B86B4AE8AB0}" dt="2023-06-07T19:09:21.288" v="158"/>
          <ac:grpSpMkLst>
            <pc:docMk/>
            <pc:sldMk cId="0" sldId="691"/>
            <ac:grpSpMk id="21" creationId="{1D7E33E7-47F2-0E83-B7AC-6C695541669D}"/>
          </ac:grpSpMkLst>
        </pc:grpChg>
        <pc:grpChg chg="del mod">
          <ac:chgData name="Anandi Dutta" userId="87eb70f522ca77d4" providerId="LiveId" clId="{EC4A9D73-2F24-41B9-A5D3-3B86B4AE8AB0}" dt="2023-06-07T19:09:25.194" v="160"/>
          <ac:grpSpMkLst>
            <pc:docMk/>
            <pc:sldMk cId="0" sldId="691"/>
            <ac:grpSpMk id="23" creationId="{04362524-C170-9792-D0ED-2A329C5F3F8D}"/>
          </ac:grpSpMkLst>
        </pc:grpChg>
        <pc:grpChg chg="del mod">
          <ac:chgData name="Anandi Dutta" userId="87eb70f522ca77d4" providerId="LiveId" clId="{EC4A9D73-2F24-41B9-A5D3-3B86B4AE8AB0}" dt="2023-06-07T19:09:29.980" v="162"/>
          <ac:grpSpMkLst>
            <pc:docMk/>
            <pc:sldMk cId="0" sldId="691"/>
            <ac:grpSpMk id="25" creationId="{F58B4C0A-B50A-4955-53F3-5B0CA8CE6799}"/>
          </ac:grpSpMkLst>
        </pc:grpChg>
        <pc:grpChg chg="del mod">
          <ac:chgData name="Anandi Dutta" userId="87eb70f522ca77d4" providerId="LiveId" clId="{EC4A9D73-2F24-41B9-A5D3-3B86B4AE8AB0}" dt="2023-06-07T19:09:33.483" v="170"/>
          <ac:grpSpMkLst>
            <pc:docMk/>
            <pc:sldMk cId="0" sldId="691"/>
            <ac:grpSpMk id="27" creationId="{6E1BF767-D8E5-EB25-FDB0-3627313B4D87}"/>
          </ac:grpSpMkLst>
        </pc:grpChg>
        <pc:grpChg chg="del mod">
          <ac:chgData name="Anandi Dutta" userId="87eb70f522ca77d4" providerId="LiveId" clId="{EC4A9D73-2F24-41B9-A5D3-3B86B4AE8AB0}" dt="2023-06-07T19:09:33.483" v="170"/>
          <ac:grpSpMkLst>
            <pc:docMk/>
            <pc:sldMk cId="0" sldId="691"/>
            <ac:grpSpMk id="30" creationId="{CC648C8B-811E-048E-82F8-6AE10469281F}"/>
          </ac:grpSpMkLst>
        </pc:grpChg>
        <pc:grpChg chg="mod">
          <ac:chgData name="Anandi Dutta" userId="87eb70f522ca77d4" providerId="LiveId" clId="{EC4A9D73-2F24-41B9-A5D3-3B86B4AE8AB0}" dt="2023-06-07T19:09:33.483" v="170"/>
          <ac:grpSpMkLst>
            <pc:docMk/>
            <pc:sldMk cId="0" sldId="691"/>
            <ac:grpSpMk id="35" creationId="{F20DA48E-56AE-D528-50DD-EED5A4B44DDC}"/>
          </ac:grpSpMkLst>
        </pc:grpChg>
        <pc:grpChg chg="mod">
          <ac:chgData name="Anandi Dutta" userId="87eb70f522ca77d4" providerId="LiveId" clId="{EC4A9D73-2F24-41B9-A5D3-3B86B4AE8AB0}" dt="2023-06-07T19:09:40.273" v="180"/>
          <ac:grpSpMkLst>
            <pc:docMk/>
            <pc:sldMk cId="0" sldId="691"/>
            <ac:grpSpMk id="45" creationId="{DEC26CE5-6624-BF2D-44CE-B313A3F6B5E5}"/>
          </ac:grpSpMkLst>
        </pc:grpChg>
        <pc:grpChg chg="del mod">
          <ac:chgData name="Anandi Dutta" userId="87eb70f522ca77d4" providerId="LiveId" clId="{EC4A9D73-2F24-41B9-A5D3-3B86B4AE8AB0}" dt="2023-06-07T19:09:48.083" v="193"/>
          <ac:grpSpMkLst>
            <pc:docMk/>
            <pc:sldMk cId="0" sldId="691"/>
            <ac:grpSpMk id="55" creationId="{1F1A00DB-2506-A4E9-56B2-B4ED5B980718}"/>
          </ac:grpSpMkLst>
        </pc:grpChg>
        <pc:grpChg chg="del mod">
          <ac:chgData name="Anandi Dutta" userId="87eb70f522ca77d4" providerId="LiveId" clId="{EC4A9D73-2F24-41B9-A5D3-3B86B4AE8AB0}" dt="2023-06-07T19:09:49.689" v="195"/>
          <ac:grpSpMkLst>
            <pc:docMk/>
            <pc:sldMk cId="0" sldId="691"/>
            <ac:grpSpMk id="56" creationId="{900015B1-99A9-37DC-F5CF-F4FC1B60A87E}"/>
          </ac:grpSpMkLst>
        </pc:grpChg>
        <pc:grpChg chg="del mod">
          <ac:chgData name="Anandi Dutta" userId="87eb70f522ca77d4" providerId="LiveId" clId="{EC4A9D73-2F24-41B9-A5D3-3B86B4AE8AB0}" dt="2023-06-07T19:09:49.689" v="195"/>
          <ac:grpSpMkLst>
            <pc:docMk/>
            <pc:sldMk cId="0" sldId="691"/>
            <ac:grpSpMk id="59" creationId="{767657DB-9DE5-2F6F-2023-C210572E7005}"/>
          </ac:grpSpMkLst>
        </pc:grpChg>
        <pc:grpChg chg="mod">
          <ac:chgData name="Anandi Dutta" userId="87eb70f522ca77d4" providerId="LiveId" clId="{EC4A9D73-2F24-41B9-A5D3-3B86B4AE8AB0}" dt="2023-06-07T19:09:49.689" v="195"/>
          <ac:grpSpMkLst>
            <pc:docMk/>
            <pc:sldMk cId="0" sldId="691"/>
            <ac:grpSpMk id="61" creationId="{97C46A33-FEA1-421B-FAFA-2873DE069217}"/>
          </ac:grpSpMkLst>
        </pc:grpChg>
        <pc:grpChg chg="mod">
          <ac:chgData name="Anandi Dutta" userId="87eb70f522ca77d4" providerId="LiveId" clId="{EC4A9D73-2F24-41B9-A5D3-3B86B4AE8AB0}" dt="2023-06-07T19:09:57.664" v="206"/>
          <ac:grpSpMkLst>
            <pc:docMk/>
            <pc:sldMk cId="0" sldId="691"/>
            <ac:grpSpMk id="61450" creationId="{7C5151EF-A189-3B29-1DC0-E46D93410259}"/>
          </ac:grpSpMkLst>
        </pc:grpChg>
        <pc:grpChg chg="mod">
          <ac:chgData name="Anandi Dutta" userId="87eb70f522ca77d4" providerId="LiveId" clId="{EC4A9D73-2F24-41B9-A5D3-3B86B4AE8AB0}" dt="2023-06-07T19:09:57.664" v="206"/>
          <ac:grpSpMkLst>
            <pc:docMk/>
            <pc:sldMk cId="0" sldId="691"/>
            <ac:grpSpMk id="61451" creationId="{5F6EECB8-1AD8-9973-E652-1E66AC2D8A67}"/>
          </ac:grpSpMkLst>
        </pc:grpChg>
        <pc:grpChg chg="del mod">
          <ac:chgData name="Anandi Dutta" userId="87eb70f522ca77d4" providerId="LiveId" clId="{EC4A9D73-2F24-41B9-A5D3-3B86B4AE8AB0}" dt="2023-06-07T19:10:57.303" v="220"/>
          <ac:grpSpMkLst>
            <pc:docMk/>
            <pc:sldMk cId="0" sldId="691"/>
            <ac:grpSpMk id="61458" creationId="{958B6C96-B6BC-4978-1ECB-93D1B19BDCCE}"/>
          </ac:grpSpMkLst>
        </pc:grpChg>
        <pc:grpChg chg="del mod">
          <ac:chgData name="Anandi Dutta" userId="87eb70f522ca77d4" providerId="LiveId" clId="{EC4A9D73-2F24-41B9-A5D3-3B86B4AE8AB0}" dt="2023-06-07T19:11:00.641" v="226"/>
          <ac:grpSpMkLst>
            <pc:docMk/>
            <pc:sldMk cId="0" sldId="691"/>
            <ac:grpSpMk id="61461" creationId="{7478727A-84EA-34C8-4C17-C50D5F7B54C5}"/>
          </ac:grpSpMkLst>
        </pc:grpChg>
        <pc:grpChg chg="mod">
          <ac:chgData name="Anandi Dutta" userId="87eb70f522ca77d4" providerId="LiveId" clId="{EC4A9D73-2F24-41B9-A5D3-3B86B4AE8AB0}" dt="2023-06-07T19:11:00.641" v="226"/>
          <ac:grpSpMkLst>
            <pc:docMk/>
            <pc:sldMk cId="0" sldId="691"/>
            <ac:grpSpMk id="61467" creationId="{3F727802-F147-6B4D-0C11-4ED7F1626A43}"/>
          </ac:grpSpMkLst>
        </pc:grpChg>
        <pc:inkChg chg="add">
          <ac:chgData name="Anandi Dutta" userId="87eb70f522ca77d4" providerId="LiveId" clId="{EC4A9D73-2F24-41B9-A5D3-3B86B4AE8AB0}" dt="2023-06-07T19:09:05.606" v="137" actId="9405"/>
          <ac:inkMkLst>
            <pc:docMk/>
            <pc:sldMk cId="0" sldId="691"/>
            <ac:inkMk id="2" creationId="{180373C3-52F9-82C5-094F-7BE32AFDFFA9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3" creationId="{18C59244-5D09-045D-C693-269BC070DCCB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4" creationId="{9C7D758E-E201-ED53-F618-770913A79139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5" creationId="{78CF9B3A-3E8F-0DD5-E772-8CAAB951201E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7" creationId="{9BC2CD7B-8E97-1E3E-DE6F-37735A18FDBE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8" creationId="{817EA8AD-2B9B-1844-E2FA-17CCB03123FC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9" creationId="{0452C93F-7B9C-026C-BB58-300F55A09A82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11" creationId="{04770F07-6E13-FE9B-DC1C-BAF947DE2546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12" creationId="{742D0A7A-19E4-F879-4EEC-D43BA25FA169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14" creationId="{8A7B785C-A39C-5AC8-49A5-8E78DED955EB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15" creationId="{9396CA7A-246C-0689-C192-663187DB46B5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16" creationId="{625D26A7-0181-8D10-BCB3-A38992A704FC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18" creationId="{3657506F-CE63-5D64-F25D-07C16FAD74F3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19" creationId="{A6820A82-FD03-5A22-91F5-2BA1BAEFF2E1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20" creationId="{531F1FB9-F66F-7052-813A-7DA16084DEEA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22" creationId="{93B25C23-F90B-DD35-455D-897F687310FE}"/>
          </ac:inkMkLst>
        </pc:inkChg>
        <pc:inkChg chg="add mod">
          <ac:chgData name="Anandi Dutta" userId="87eb70f522ca77d4" providerId="LiveId" clId="{EC4A9D73-2F24-41B9-A5D3-3B86B4AE8AB0}" dt="2023-06-07T19:09:29.980" v="162"/>
          <ac:inkMkLst>
            <pc:docMk/>
            <pc:sldMk cId="0" sldId="691"/>
            <ac:inkMk id="24" creationId="{4E3EE111-62C4-30A3-C32A-B245F9F5E460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26" creationId="{A516D8F8-AC00-571E-16AA-551185E1B4EC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28" creationId="{3DBCCA44-C3DD-2327-05A8-FF50F3A28C40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29" creationId="{ECA734B6-6A5B-F69D-2011-C705F31BC597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31" creationId="{90C43AAA-C4E4-11A9-8E62-8E1D1B5BFF65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32" creationId="{DE772DCB-BD15-4E1A-EF8D-EC431F77CE98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33" creationId="{E7C90E09-BBA3-C5DE-9204-85A1E6C9F8A4}"/>
          </ac:inkMkLst>
        </pc:inkChg>
        <pc:inkChg chg="add mod">
          <ac:chgData name="Anandi Dutta" userId="87eb70f522ca77d4" providerId="LiveId" clId="{EC4A9D73-2F24-41B9-A5D3-3B86B4AE8AB0}" dt="2023-06-07T19:09:33.483" v="170"/>
          <ac:inkMkLst>
            <pc:docMk/>
            <pc:sldMk cId="0" sldId="691"/>
            <ac:inkMk id="34" creationId="{CB04BEE2-EC32-1FD7-0AAA-7F0F416F9D68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36" creationId="{C5C57E1A-FDE5-5254-3816-910CEA355F4D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37" creationId="{64525A3D-0412-AAFF-7738-3D388FC2A894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38" creationId="{3FBDE23C-6436-4DEA-BC06-7CD7ED4EF7C1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39" creationId="{73A01EA3-88C0-8F32-0DAF-61DDE3EC895D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40" creationId="{0F62EB09-5349-82E4-6B2B-D4DB4A2913E5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41" creationId="{735258A1-F4DC-65E6-6DA1-A02606B0E6DC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42" creationId="{4799FE4A-761F-A3BB-493F-A90B7B5CA8FB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43" creationId="{6E9EA897-E7BD-AD52-2099-285CD5746495}"/>
          </ac:inkMkLst>
        </pc:inkChg>
        <pc:inkChg chg="add mod">
          <ac:chgData name="Anandi Dutta" userId="87eb70f522ca77d4" providerId="LiveId" clId="{EC4A9D73-2F24-41B9-A5D3-3B86B4AE8AB0}" dt="2023-06-07T19:09:40.273" v="180"/>
          <ac:inkMkLst>
            <pc:docMk/>
            <pc:sldMk cId="0" sldId="691"/>
            <ac:inkMk id="44" creationId="{6B097C10-EF3E-4BDB-CAEA-116328B709B4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46" creationId="{ED76A5FB-700F-4674-D234-27251E0D07D9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47" creationId="{D74A0116-237F-6AB1-92B0-5C627A45D922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48" creationId="{C7E4FBE0-62E8-8584-0270-D993FB52E8BE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49" creationId="{4633DCD0-7177-E15B-EEC2-7C66446758D6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50" creationId="{2CEB6E10-B9A2-30D1-6B1E-2742BF1BCD1C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51" creationId="{AF8E7564-C7F8-CBAB-DD57-0BBEEE751841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52" creationId="{0DC5A51B-DD5B-2DD8-B789-2967737631F6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53" creationId="{8D72A933-EA04-430A-6585-8CEA5B1A76EE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54" creationId="{F35AB7EC-DBDC-529E-AB00-AA0AAA78F2E1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57" creationId="{4F8D7205-321F-ADDB-7683-D3B099946098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58" creationId="{E2A0DCF7-13AB-77DF-891C-477DD1679C53}"/>
          </ac:inkMkLst>
        </pc:inkChg>
        <pc:inkChg chg="add mod">
          <ac:chgData name="Anandi Dutta" userId="87eb70f522ca77d4" providerId="LiveId" clId="{EC4A9D73-2F24-41B9-A5D3-3B86B4AE8AB0}" dt="2023-06-07T19:09:49.689" v="195"/>
          <ac:inkMkLst>
            <pc:docMk/>
            <pc:sldMk cId="0" sldId="691"/>
            <ac:inkMk id="60" creationId="{CF224A46-E840-4915-34FD-92B19E104521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2" creationId="{D0647351-AB83-3238-EDC3-BDCE6A86CC32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3" creationId="{5F479CB1-1736-1107-A61C-1DA871690534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1440" creationId="{0E9AB190-8ACC-BDC1-3B32-99AA9FDD15DF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1441" creationId="{EEEC3F2F-FCB4-554D-24F2-F2266F110C32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1442" creationId="{C8F8716C-881F-4B7B-54EF-A462F10FD7F8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1443" creationId="{A1AD8979-2DA2-DF7E-5C8D-822D6E147C1F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1446" creationId="{5CB9F6E1-2F9C-C05B-5FFE-5D574191A66E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1447" creationId="{B0F178E9-BC57-5460-25C4-F416F99158CA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1448" creationId="{AF710601-0C05-C696-09B2-3EC877260EF3}"/>
          </ac:inkMkLst>
        </pc:inkChg>
        <pc:inkChg chg="add mod">
          <ac:chgData name="Anandi Dutta" userId="87eb70f522ca77d4" providerId="LiveId" clId="{EC4A9D73-2F24-41B9-A5D3-3B86B4AE8AB0}" dt="2023-06-07T19:09:57.664" v="206"/>
          <ac:inkMkLst>
            <pc:docMk/>
            <pc:sldMk cId="0" sldId="691"/>
            <ac:inkMk id="61449" creationId="{E4322148-B379-8A7C-4180-51489370023B}"/>
          </ac:inkMkLst>
        </pc:inkChg>
        <pc:inkChg chg="add">
          <ac:chgData name="Anandi Dutta" userId="87eb70f522ca77d4" providerId="LiveId" clId="{EC4A9D73-2F24-41B9-A5D3-3B86B4AE8AB0}" dt="2023-06-07T19:10:46.371" v="211" actId="9405"/>
          <ac:inkMkLst>
            <pc:docMk/>
            <pc:sldMk cId="0" sldId="691"/>
            <ac:inkMk id="61452" creationId="{B8884C76-AA1E-5323-0811-86EDD8D580C7}"/>
          </ac:inkMkLst>
        </pc:inkChg>
        <pc:inkChg chg="add">
          <ac:chgData name="Anandi Dutta" userId="87eb70f522ca77d4" providerId="LiveId" clId="{EC4A9D73-2F24-41B9-A5D3-3B86B4AE8AB0}" dt="2023-06-07T19:10:47.975" v="212" actId="9405"/>
          <ac:inkMkLst>
            <pc:docMk/>
            <pc:sldMk cId="0" sldId="691"/>
            <ac:inkMk id="61453" creationId="{AA01F529-D9F5-669A-DED5-5E08212D0FF3}"/>
          </ac:inkMkLst>
        </pc:inkChg>
        <pc:inkChg chg="add">
          <ac:chgData name="Anandi Dutta" userId="87eb70f522ca77d4" providerId="LiveId" clId="{EC4A9D73-2F24-41B9-A5D3-3B86B4AE8AB0}" dt="2023-06-07T19:10:49.066" v="213" actId="9405"/>
          <ac:inkMkLst>
            <pc:docMk/>
            <pc:sldMk cId="0" sldId="691"/>
            <ac:inkMk id="61454" creationId="{E1F1867A-4391-6895-6D4E-0676CD61E81A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55" creationId="{70485230-5BBA-1F75-A716-EA7E9F67813D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56" creationId="{9C9AECF6-CB1E-608C-9AD0-4BC9732CD76A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57" creationId="{C657D987-9C56-BC74-0AFD-C5F1F1DE687E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59" creationId="{571A8642-E93A-3E56-FDFE-6612B6B1C68A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60" creationId="{3D7F7AD0-C355-5255-1A3D-78F94D125961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62" creationId="{6AC1BC16-811A-40B0-1343-96AAA819A441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63" creationId="{7BD8B86A-228B-883B-C786-7A8CDAA45565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64" creationId="{BE69F8FB-8656-5E15-4DB6-B457D0FA5E40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65" creationId="{013A28A6-D8C6-5C13-C97D-D2FF1AC44097}"/>
          </ac:inkMkLst>
        </pc:inkChg>
        <pc:inkChg chg="add mod">
          <ac:chgData name="Anandi Dutta" userId="87eb70f522ca77d4" providerId="LiveId" clId="{EC4A9D73-2F24-41B9-A5D3-3B86B4AE8AB0}" dt="2023-06-07T19:11:00.641" v="226"/>
          <ac:inkMkLst>
            <pc:docMk/>
            <pc:sldMk cId="0" sldId="691"/>
            <ac:inkMk id="61466" creationId="{2BAB17C2-A329-C19D-3A97-43556640F8E5}"/>
          </ac:inkMkLst>
        </pc:inkChg>
      </pc:sldChg>
      <pc:sldChg chg="addSp delSp modSp mod">
        <pc:chgData name="Anandi Dutta" userId="87eb70f522ca77d4" providerId="LiveId" clId="{EC4A9D73-2F24-41B9-A5D3-3B86B4AE8AB0}" dt="2023-06-07T19:07:36.904" v="136"/>
        <pc:sldMkLst>
          <pc:docMk/>
          <pc:sldMk cId="674487404" sldId="731"/>
        </pc:sldMkLst>
        <pc:grpChg chg="del mod">
          <ac:chgData name="Anandi Dutta" userId="87eb70f522ca77d4" providerId="LiveId" clId="{EC4A9D73-2F24-41B9-A5D3-3B86B4AE8AB0}" dt="2023-06-07T19:07:31.730" v="129"/>
          <ac:grpSpMkLst>
            <pc:docMk/>
            <pc:sldMk cId="674487404" sldId="731"/>
            <ac:grpSpMk id="10" creationId="{8594F315-6454-3AC3-F9F2-8B12BE3D4169}"/>
          </ac:grpSpMkLst>
        </pc:grpChg>
        <pc:grpChg chg="mod">
          <ac:chgData name="Anandi Dutta" userId="87eb70f522ca77d4" providerId="LiveId" clId="{EC4A9D73-2F24-41B9-A5D3-3B86B4AE8AB0}" dt="2023-06-07T19:07:31.730" v="129"/>
          <ac:grpSpMkLst>
            <pc:docMk/>
            <pc:sldMk cId="674487404" sldId="731"/>
            <ac:grpSpMk id="16" creationId="{6158833A-0500-6729-2920-BF65BDF7F1DD}"/>
          </ac:grpSpMkLst>
        </pc:grpChg>
        <pc:grpChg chg="del mod">
          <ac:chgData name="Anandi Dutta" userId="87eb70f522ca77d4" providerId="LiveId" clId="{EC4A9D73-2F24-41B9-A5D3-3B86B4AE8AB0}" dt="2023-06-07T19:07:36.904" v="136"/>
          <ac:grpSpMkLst>
            <pc:docMk/>
            <pc:sldMk cId="674487404" sldId="731"/>
            <ac:grpSpMk id="21" creationId="{46FCEBA1-238B-BA06-D855-F5F0DF3555CA}"/>
          </ac:grpSpMkLst>
        </pc:grpChg>
        <pc:grpChg chg="mod">
          <ac:chgData name="Anandi Dutta" userId="87eb70f522ca77d4" providerId="LiveId" clId="{EC4A9D73-2F24-41B9-A5D3-3B86B4AE8AB0}" dt="2023-06-07T19:07:36.904" v="136"/>
          <ac:grpSpMkLst>
            <pc:docMk/>
            <pc:sldMk cId="674487404" sldId="731"/>
            <ac:grpSpMk id="23" creationId="{79AFE488-946C-B265-DE5E-2DF54914985A}"/>
          </ac:grpSpMkLst>
        </pc:grp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2" creationId="{B62A4ED9-E736-8B98-E0C2-9C28422E43A4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3" creationId="{D5B0D470-3996-40FF-3CF1-0220ECF89DEE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5" creationId="{26CB52DC-9E4A-4F4F-1189-AE2C13499E20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6" creationId="{D4FE99EC-59F5-3739-D732-8EAAA53B6AC1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7" creationId="{96FE3E40-8FCA-C1E1-9D42-E48BE7A6DE88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8" creationId="{FBC24BE7-46D8-175A-8C3F-A1DC1D396AC3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9" creationId="{339966C9-1FB2-56F6-0B8F-DF1DC1E0935F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11" creationId="{47C595C9-5CD3-75E9-5662-A7D1319D2512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12" creationId="{485CCBE1-BBDA-A1B2-EC12-EAC176AF0D35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13" creationId="{91C0DBC3-E262-F880-5A2A-7E3B1547A008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14" creationId="{2778661A-7EE4-04F3-66FD-A5CF9819B44E}"/>
          </ac:inkMkLst>
        </pc:inkChg>
        <pc:inkChg chg="add mod">
          <ac:chgData name="Anandi Dutta" userId="87eb70f522ca77d4" providerId="LiveId" clId="{EC4A9D73-2F24-41B9-A5D3-3B86B4AE8AB0}" dt="2023-06-07T19:07:31.730" v="129"/>
          <ac:inkMkLst>
            <pc:docMk/>
            <pc:sldMk cId="674487404" sldId="731"/>
            <ac:inkMk id="15" creationId="{A1C61DE6-59E1-6704-5396-BA031F118E0B}"/>
          </ac:inkMkLst>
        </pc:inkChg>
        <pc:inkChg chg="add mod">
          <ac:chgData name="Anandi Dutta" userId="87eb70f522ca77d4" providerId="LiveId" clId="{EC4A9D73-2F24-41B9-A5D3-3B86B4AE8AB0}" dt="2023-06-07T19:07:36.904" v="136"/>
          <ac:inkMkLst>
            <pc:docMk/>
            <pc:sldMk cId="674487404" sldId="731"/>
            <ac:inkMk id="17" creationId="{746F862D-ED8C-5DC0-915A-E8E9EBC3E93A}"/>
          </ac:inkMkLst>
        </pc:inkChg>
        <pc:inkChg chg="add mod">
          <ac:chgData name="Anandi Dutta" userId="87eb70f522ca77d4" providerId="LiveId" clId="{EC4A9D73-2F24-41B9-A5D3-3B86B4AE8AB0}" dt="2023-06-07T19:07:36.904" v="136"/>
          <ac:inkMkLst>
            <pc:docMk/>
            <pc:sldMk cId="674487404" sldId="731"/>
            <ac:inkMk id="18" creationId="{4A7826D8-DAA0-942D-029A-42695FE63FCC}"/>
          </ac:inkMkLst>
        </pc:inkChg>
        <pc:inkChg chg="add mod">
          <ac:chgData name="Anandi Dutta" userId="87eb70f522ca77d4" providerId="LiveId" clId="{EC4A9D73-2F24-41B9-A5D3-3B86B4AE8AB0}" dt="2023-06-07T19:07:36.904" v="136"/>
          <ac:inkMkLst>
            <pc:docMk/>
            <pc:sldMk cId="674487404" sldId="731"/>
            <ac:inkMk id="19" creationId="{B66E0B1F-7E4E-F0F0-58F9-D27E773A3287}"/>
          </ac:inkMkLst>
        </pc:inkChg>
        <pc:inkChg chg="add mod">
          <ac:chgData name="Anandi Dutta" userId="87eb70f522ca77d4" providerId="LiveId" clId="{EC4A9D73-2F24-41B9-A5D3-3B86B4AE8AB0}" dt="2023-06-07T19:07:36.904" v="136"/>
          <ac:inkMkLst>
            <pc:docMk/>
            <pc:sldMk cId="674487404" sldId="731"/>
            <ac:inkMk id="20" creationId="{C092C6A3-38CE-46AF-CB6A-36BBF4A1D7C3}"/>
          </ac:inkMkLst>
        </pc:inkChg>
        <pc:inkChg chg="add mod">
          <ac:chgData name="Anandi Dutta" userId="87eb70f522ca77d4" providerId="LiveId" clId="{EC4A9D73-2F24-41B9-A5D3-3B86B4AE8AB0}" dt="2023-06-07T19:07:36.904" v="136"/>
          <ac:inkMkLst>
            <pc:docMk/>
            <pc:sldMk cId="674487404" sldId="731"/>
            <ac:inkMk id="22" creationId="{8C1B5ED8-DEB4-9C0F-E117-D3F91E61E7C4}"/>
          </ac:inkMkLst>
        </pc:inkChg>
      </pc:sldChg>
      <pc:sldChg chg="modSp mod">
        <pc:chgData name="Anandi Dutta" userId="87eb70f522ca77d4" providerId="LiveId" clId="{EC4A9D73-2F24-41B9-A5D3-3B86B4AE8AB0}" dt="2023-05-31T16:51:57.666" v="12" actId="20577"/>
        <pc:sldMkLst>
          <pc:docMk/>
          <pc:sldMk cId="1525916419" sldId="734"/>
        </pc:sldMkLst>
        <pc:spChg chg="mod">
          <ac:chgData name="Anandi Dutta" userId="87eb70f522ca77d4" providerId="LiveId" clId="{EC4A9D73-2F24-41B9-A5D3-3B86B4AE8AB0}" dt="2023-05-31T16:51:57.666" v="12" actId="20577"/>
          <ac:spMkLst>
            <pc:docMk/>
            <pc:sldMk cId="1525916419" sldId="734"/>
            <ac:spMk id="2" creationId="{FAEEA0AC-57A5-47D7-97E0-93E113255331}"/>
          </ac:spMkLst>
        </pc:spChg>
      </pc:sldChg>
    </pc:docChg>
  </pc:docChgLst>
  <pc:docChgLst>
    <pc:chgData name="Anandi Dutta" userId="87eb70f522ca77d4" providerId="LiveId" clId="{DFE3EDEA-0F65-441D-9DEB-53DC69EEAF8B}"/>
    <pc:docChg chg="addSld modSld">
      <pc:chgData name="Anandi Dutta" userId="87eb70f522ca77d4" providerId="LiveId" clId="{DFE3EDEA-0F65-441D-9DEB-53DC69EEAF8B}" dt="2023-01-09T18:16:07.615" v="32" actId="207"/>
      <pc:docMkLst>
        <pc:docMk/>
      </pc:docMkLst>
      <pc:sldChg chg="modSp new mod">
        <pc:chgData name="Anandi Dutta" userId="87eb70f522ca77d4" providerId="LiveId" clId="{DFE3EDEA-0F65-441D-9DEB-53DC69EEAF8B}" dt="2023-01-09T18:16:07.615" v="32" actId="207"/>
        <pc:sldMkLst>
          <pc:docMk/>
          <pc:sldMk cId="3026550348" sldId="735"/>
        </pc:sldMkLst>
        <pc:spChg chg="mod">
          <ac:chgData name="Anandi Dutta" userId="87eb70f522ca77d4" providerId="LiveId" clId="{DFE3EDEA-0F65-441D-9DEB-53DC69EEAF8B}" dt="2023-01-09T18:13:38.126" v="19" actId="20577"/>
          <ac:spMkLst>
            <pc:docMk/>
            <pc:sldMk cId="3026550348" sldId="735"/>
            <ac:spMk id="2" creationId="{72AF12E9-A7F0-C239-3334-E87E723D9CFD}"/>
          </ac:spMkLst>
        </pc:spChg>
        <pc:spChg chg="mod">
          <ac:chgData name="Anandi Dutta" userId="87eb70f522ca77d4" providerId="LiveId" clId="{DFE3EDEA-0F65-441D-9DEB-53DC69EEAF8B}" dt="2023-01-09T18:16:07.615" v="32" actId="207"/>
          <ac:spMkLst>
            <pc:docMk/>
            <pc:sldMk cId="3026550348" sldId="735"/>
            <ac:spMk id="3" creationId="{E2A0515C-B148-5327-29A8-AEB29CB08D87}"/>
          </ac:spMkLst>
        </pc:spChg>
      </pc:sldChg>
    </pc:docChg>
  </pc:docChgLst>
  <pc:docChgLst>
    <pc:chgData name="Anandi Dutta" userId="87eb70f522ca77d4" providerId="LiveId" clId="{F22829E9-8B04-438F-BB68-545DC8F1A9A4}"/>
    <pc:docChg chg="custSel addSld modSld">
      <pc:chgData name="Anandi Dutta" userId="87eb70f522ca77d4" providerId="LiveId" clId="{F22829E9-8B04-438F-BB68-545DC8F1A9A4}" dt="2023-07-25T19:12:57.183" v="265" actId="5793"/>
      <pc:docMkLst>
        <pc:docMk/>
      </pc:docMkLst>
      <pc:sldChg chg="modSp mod">
        <pc:chgData name="Anandi Dutta" userId="87eb70f522ca77d4" providerId="LiveId" clId="{F22829E9-8B04-438F-BB68-545DC8F1A9A4}" dt="2023-07-25T19:12:32.268" v="217" actId="14100"/>
        <pc:sldMkLst>
          <pc:docMk/>
          <pc:sldMk cId="0" sldId="671"/>
        </pc:sldMkLst>
        <pc:spChg chg="mod">
          <ac:chgData name="Anandi Dutta" userId="87eb70f522ca77d4" providerId="LiveId" clId="{F22829E9-8B04-438F-BB68-545DC8F1A9A4}" dt="2023-07-25T19:12:29.267" v="216" actId="27636"/>
          <ac:spMkLst>
            <pc:docMk/>
            <pc:sldMk cId="0" sldId="671"/>
            <ac:spMk id="56324" creationId="{00000000-0000-0000-0000-000000000000}"/>
          </ac:spMkLst>
        </pc:spChg>
        <pc:spChg chg="mod">
          <ac:chgData name="Anandi Dutta" userId="87eb70f522ca77d4" providerId="LiveId" clId="{F22829E9-8B04-438F-BB68-545DC8F1A9A4}" dt="2023-07-25T19:12:32.268" v="217" actId="14100"/>
          <ac:spMkLst>
            <pc:docMk/>
            <pc:sldMk cId="0" sldId="671"/>
            <ac:spMk id="56325" creationId="{00000000-0000-0000-0000-000000000000}"/>
          </ac:spMkLst>
        </pc:spChg>
      </pc:sldChg>
      <pc:sldChg chg="delSp modSp mod">
        <pc:chgData name="Anandi Dutta" userId="87eb70f522ca77d4" providerId="LiveId" clId="{F22829E9-8B04-438F-BB68-545DC8F1A9A4}" dt="2023-07-25T19:12:57.183" v="265" actId="5793"/>
        <pc:sldMkLst>
          <pc:docMk/>
          <pc:sldMk cId="0" sldId="673"/>
        </pc:sldMkLst>
        <pc:spChg chg="mod">
          <ac:chgData name="Anandi Dutta" userId="87eb70f522ca77d4" providerId="LiveId" clId="{F22829E9-8B04-438F-BB68-545DC8F1A9A4}" dt="2023-07-25T19:12:57.183" v="265" actId="5793"/>
          <ac:spMkLst>
            <pc:docMk/>
            <pc:sldMk cId="0" sldId="673"/>
            <ac:spMk id="58373" creationId="{00000000-0000-0000-0000-000000000000}"/>
          </ac:spMkLst>
        </pc:spChg>
        <pc:grpChg chg="del">
          <ac:chgData name="Anandi Dutta" userId="87eb70f522ca77d4" providerId="LiveId" clId="{F22829E9-8B04-438F-BB68-545DC8F1A9A4}" dt="2023-07-25T19:12:42.795" v="218" actId="478"/>
          <ac:grpSpMkLst>
            <pc:docMk/>
            <pc:sldMk cId="0" sldId="673"/>
            <ac:grpSpMk id="5" creationId="{CE6B8CBF-30A8-51FA-8343-CEE1C2E236DE}"/>
          </ac:grpSpMkLst>
        </pc:grpChg>
      </pc:sldChg>
      <pc:sldChg chg="delSp modSp mod">
        <pc:chgData name="Anandi Dutta" userId="87eb70f522ca77d4" providerId="LiveId" clId="{F22829E9-8B04-438F-BB68-545DC8F1A9A4}" dt="2023-07-25T02:10:09.480" v="145" actId="478"/>
        <pc:sldMkLst>
          <pc:docMk/>
          <pc:sldMk cId="0" sldId="690"/>
        </pc:sldMkLst>
        <pc:grpChg chg="del mod">
          <ac:chgData name="Anandi Dutta" userId="87eb70f522ca77d4" providerId="LiveId" clId="{F22829E9-8B04-438F-BB68-545DC8F1A9A4}" dt="2023-07-25T02:10:09.480" v="145" actId="478"/>
          <ac:grpSpMkLst>
            <pc:docMk/>
            <pc:sldMk cId="0" sldId="690"/>
            <ac:grpSpMk id="33" creationId="{F76F563A-9CED-EA16-C6A4-FA9843AC3DB8}"/>
          </ac:grpSpMkLst>
        </pc:grpChg>
        <pc:graphicFrameChg chg="modGraphic">
          <ac:chgData name="Anandi Dutta" userId="87eb70f522ca77d4" providerId="LiveId" clId="{F22829E9-8B04-438F-BB68-545DC8F1A9A4}" dt="2023-07-25T02:10:02.682" v="143" actId="20577"/>
          <ac:graphicFrameMkLst>
            <pc:docMk/>
            <pc:sldMk cId="0" sldId="690"/>
            <ac:graphicFrameMk id="12292" creationId="{00000000-0000-0000-0000-000000000000}"/>
          </ac:graphicFrameMkLst>
        </pc:graphicFrameChg>
        <pc:inkChg chg="del">
          <ac:chgData name="Anandi Dutta" userId="87eb70f522ca77d4" providerId="LiveId" clId="{F22829E9-8B04-438F-BB68-545DC8F1A9A4}" dt="2023-07-25T02:09:32.586" v="106" actId="478"/>
          <ac:inkMkLst>
            <pc:docMk/>
            <pc:sldMk cId="0" sldId="690"/>
            <ac:inkMk id="2" creationId="{AD1E9B5D-7375-B747-E6C3-E6093EA94CE7}"/>
          </ac:inkMkLst>
        </pc:inkChg>
        <pc:inkChg chg="del">
          <ac:chgData name="Anandi Dutta" userId="87eb70f522ca77d4" providerId="LiveId" clId="{F22829E9-8B04-438F-BB68-545DC8F1A9A4}" dt="2023-07-25T02:09:30.015" v="105" actId="478"/>
          <ac:inkMkLst>
            <pc:docMk/>
            <pc:sldMk cId="0" sldId="690"/>
            <ac:inkMk id="34" creationId="{CEFCADF6-5162-FF5F-C5B5-009DFB73BF0D}"/>
          </ac:inkMkLst>
        </pc:inkChg>
        <pc:inkChg chg="del">
          <ac:chgData name="Anandi Dutta" userId="87eb70f522ca77d4" providerId="LiveId" clId="{F22829E9-8B04-438F-BB68-545DC8F1A9A4}" dt="2023-07-25T02:08:33.146" v="31" actId="478"/>
          <ac:inkMkLst>
            <pc:docMk/>
            <pc:sldMk cId="0" sldId="690"/>
            <ac:inkMk id="35" creationId="{B636C5C0-0B8E-553F-0D36-2CD406D9DC39}"/>
          </ac:inkMkLst>
        </pc:inkChg>
        <pc:inkChg chg="del">
          <ac:chgData name="Anandi Dutta" userId="87eb70f522ca77d4" providerId="LiveId" clId="{F22829E9-8B04-438F-BB68-545DC8F1A9A4}" dt="2023-07-25T02:08:36.056" v="32" actId="478"/>
          <ac:inkMkLst>
            <pc:docMk/>
            <pc:sldMk cId="0" sldId="690"/>
            <ac:inkMk id="36" creationId="{693B8951-873E-2C50-E4A4-A23151B1EBE6}"/>
          </ac:inkMkLst>
        </pc:inkChg>
        <pc:inkChg chg="del">
          <ac:chgData name="Anandi Dutta" userId="87eb70f522ca77d4" providerId="LiveId" clId="{F22829E9-8B04-438F-BB68-545DC8F1A9A4}" dt="2023-07-25T02:09:38.166" v="107" actId="478"/>
          <ac:inkMkLst>
            <pc:docMk/>
            <pc:sldMk cId="0" sldId="690"/>
            <ac:inkMk id="37" creationId="{EFF08110-5673-7C15-3F55-FE69930B130F}"/>
          </ac:inkMkLst>
        </pc:inkChg>
      </pc:sldChg>
      <pc:sldChg chg="modSp new mod">
        <pc:chgData name="Anandi Dutta" userId="87eb70f522ca77d4" providerId="LiveId" clId="{F22829E9-8B04-438F-BB68-545DC8F1A9A4}" dt="2023-07-25T02:21:54.257" v="214"/>
        <pc:sldMkLst>
          <pc:docMk/>
          <pc:sldMk cId="652687310" sldId="736"/>
        </pc:sldMkLst>
        <pc:spChg chg="mod">
          <ac:chgData name="Anandi Dutta" userId="87eb70f522ca77d4" providerId="LiveId" clId="{F22829E9-8B04-438F-BB68-545DC8F1A9A4}" dt="2023-07-25T02:11:07.433" v="210" actId="20577"/>
          <ac:spMkLst>
            <pc:docMk/>
            <pc:sldMk cId="652687310" sldId="736"/>
            <ac:spMk id="2" creationId="{A3162064-2437-E7AA-B1CC-ED943F130D9C}"/>
          </ac:spMkLst>
        </pc:spChg>
        <pc:spChg chg="mod">
          <ac:chgData name="Anandi Dutta" userId="87eb70f522ca77d4" providerId="LiveId" clId="{F22829E9-8B04-438F-BB68-545DC8F1A9A4}" dt="2023-07-25T02:21:54.257" v="214"/>
          <ac:spMkLst>
            <pc:docMk/>
            <pc:sldMk cId="652687310" sldId="736"/>
            <ac:spMk id="3" creationId="{C9AD7238-3506-B8C1-11DE-DD03F10AAB7D}"/>
          </ac:spMkLst>
        </pc:spChg>
      </pc:sldChg>
    </pc:docChg>
  </pc:docChgLst>
  <pc:docChgLst>
    <pc:chgData name="Anandi Dutta" userId="87eb70f522ca77d4" providerId="LiveId" clId="{43C79988-2922-4F7E-B15B-7CBA79E9121B}"/>
    <pc:docChg chg="custSel modSld">
      <pc:chgData name="Anandi Dutta" userId="87eb70f522ca77d4" providerId="LiveId" clId="{43C79988-2922-4F7E-B15B-7CBA79E9121B}" dt="2023-07-25T23:39:48.037" v="45" actId="20577"/>
      <pc:docMkLst>
        <pc:docMk/>
      </pc:docMkLst>
      <pc:sldChg chg="modSp mod">
        <pc:chgData name="Anandi Dutta" userId="87eb70f522ca77d4" providerId="LiveId" clId="{43C79988-2922-4F7E-B15B-7CBA79E9121B}" dt="2023-07-25T23:39:48.037" v="45" actId="20577"/>
        <pc:sldMkLst>
          <pc:docMk/>
          <pc:sldMk cId="0" sldId="542"/>
        </pc:sldMkLst>
        <pc:spChg chg="mod">
          <ac:chgData name="Anandi Dutta" userId="87eb70f522ca77d4" providerId="LiveId" clId="{43C79988-2922-4F7E-B15B-7CBA79E9121B}" dt="2023-07-25T23:39:48.037" v="45" actId="20577"/>
          <ac:spMkLst>
            <pc:docMk/>
            <pc:sldMk cId="0" sldId="542"/>
            <ac:spMk id="9219" creationId="{00000000-0000-0000-0000-000000000000}"/>
          </ac:spMkLst>
        </pc:spChg>
      </pc:sldChg>
      <pc:sldChg chg="modSp">
        <pc:chgData name="Anandi Dutta" userId="87eb70f522ca77d4" providerId="LiveId" clId="{43C79988-2922-4F7E-B15B-7CBA79E9121B}" dt="2023-07-25T20:02:26.752" v="0" actId="20577"/>
        <pc:sldMkLst>
          <pc:docMk/>
          <pc:sldMk cId="0" sldId="675"/>
        </pc:sldMkLst>
        <pc:graphicFrameChg chg="mod">
          <ac:chgData name="Anandi Dutta" userId="87eb70f522ca77d4" providerId="LiveId" clId="{43C79988-2922-4F7E-B15B-7CBA79E9121B}" dt="2023-07-25T20:02:26.752" v="0" actId="20577"/>
          <ac:graphicFrameMkLst>
            <pc:docMk/>
            <pc:sldMk cId="0" sldId="675"/>
            <ac:graphicFrameMk id="60432" creationId="{AC227042-813C-4C0F-82A3-4D9871BA72EA}"/>
          </ac:graphicFrameMkLst>
        </pc:graphicFrameChg>
      </pc:sldChg>
      <pc:sldChg chg="delSp modSp mod">
        <pc:chgData name="Anandi Dutta" userId="87eb70f522ca77d4" providerId="LiveId" clId="{43C79988-2922-4F7E-B15B-7CBA79E9121B}" dt="2023-07-25T20:03:24.423" v="12" actId="478"/>
        <pc:sldMkLst>
          <pc:docMk/>
          <pc:sldMk cId="0" sldId="676"/>
        </pc:sldMkLst>
        <pc:spChg chg="mod">
          <ac:chgData name="Anandi Dutta" userId="87eb70f522ca77d4" providerId="LiveId" clId="{43C79988-2922-4F7E-B15B-7CBA79E9121B}" dt="2023-07-25T20:03:12.285" v="7" actId="1076"/>
          <ac:spMkLst>
            <pc:docMk/>
            <pc:sldMk cId="0" sldId="676"/>
            <ac:spMk id="61445" creationId="{00000000-0000-0000-0000-000000000000}"/>
          </ac:spMkLst>
        </pc:spChg>
        <pc:grpChg chg="del">
          <ac:chgData name="Anandi Dutta" userId="87eb70f522ca77d4" providerId="LiveId" clId="{43C79988-2922-4F7E-B15B-7CBA79E9121B}" dt="2023-07-25T20:02:56.483" v="3" actId="478"/>
          <ac:grpSpMkLst>
            <pc:docMk/>
            <pc:sldMk cId="0" sldId="676"/>
            <ac:grpSpMk id="7" creationId="{9D2E0EE3-E41D-4765-E78F-13250E251832}"/>
          </ac:grpSpMkLst>
        </pc:grpChg>
        <pc:grpChg chg="del">
          <ac:chgData name="Anandi Dutta" userId="87eb70f522ca77d4" providerId="LiveId" clId="{43C79988-2922-4F7E-B15B-7CBA79E9121B}" dt="2023-07-25T20:03:17.563" v="9" actId="478"/>
          <ac:grpSpMkLst>
            <pc:docMk/>
            <pc:sldMk cId="0" sldId="676"/>
            <ac:grpSpMk id="10" creationId="{E87C1481-E265-4162-B6F4-61A4F8527B46}"/>
          </ac:grpSpMkLst>
        </pc:grpChg>
        <pc:grpChg chg="del">
          <ac:chgData name="Anandi Dutta" userId="87eb70f522ca77d4" providerId="LiveId" clId="{43C79988-2922-4F7E-B15B-7CBA79E9121B}" dt="2023-07-25T20:03:14.853" v="8" actId="478"/>
          <ac:grpSpMkLst>
            <pc:docMk/>
            <pc:sldMk cId="0" sldId="676"/>
            <ac:grpSpMk id="51" creationId="{89449462-5F2E-22C3-E828-4D5D8A4DA310}"/>
          </ac:grpSpMkLst>
        </pc:grpChg>
        <pc:grpChg chg="del">
          <ac:chgData name="Anandi Dutta" userId="87eb70f522ca77d4" providerId="LiveId" clId="{43C79988-2922-4F7E-B15B-7CBA79E9121B}" dt="2023-07-25T20:02:53.306" v="2" actId="478"/>
          <ac:grpSpMkLst>
            <pc:docMk/>
            <pc:sldMk cId="0" sldId="676"/>
            <ac:grpSpMk id="61451" creationId="{D7637889-79B7-BA49-45CB-383E6BF734BF}"/>
          </ac:grpSpMkLst>
        </pc:grpChg>
        <pc:grpChg chg="del">
          <ac:chgData name="Anandi Dutta" userId="87eb70f522ca77d4" providerId="LiveId" clId="{43C79988-2922-4F7E-B15B-7CBA79E9121B}" dt="2023-07-25T20:02:49.367" v="1" actId="478"/>
          <ac:grpSpMkLst>
            <pc:docMk/>
            <pc:sldMk cId="0" sldId="676"/>
            <ac:grpSpMk id="61452" creationId="{8A2B65CB-B939-26AE-9E56-65E74F095AB6}"/>
          </ac:grpSpMkLst>
        </pc:grpChg>
        <pc:inkChg chg="del">
          <ac:chgData name="Anandi Dutta" userId="87eb70f522ca77d4" providerId="LiveId" clId="{43C79988-2922-4F7E-B15B-7CBA79E9121B}" dt="2023-07-25T20:03:08.137" v="6" actId="478"/>
          <ac:inkMkLst>
            <pc:docMk/>
            <pc:sldMk cId="0" sldId="676"/>
            <ac:inkMk id="2" creationId="{1411BE66-ABE9-99A2-621A-486875AACA16}"/>
          </ac:inkMkLst>
        </pc:inkChg>
        <pc:inkChg chg="del">
          <ac:chgData name="Anandi Dutta" userId="87eb70f522ca77d4" providerId="LiveId" clId="{43C79988-2922-4F7E-B15B-7CBA79E9121B}" dt="2023-07-25T20:03:01.997" v="4" actId="478"/>
          <ac:inkMkLst>
            <pc:docMk/>
            <pc:sldMk cId="0" sldId="676"/>
            <ac:inkMk id="3" creationId="{A8294A5E-CFA3-DB12-3A09-3AED2CB2EF7C}"/>
          </ac:inkMkLst>
        </pc:inkChg>
        <pc:inkChg chg="del">
          <ac:chgData name="Anandi Dutta" userId="87eb70f522ca77d4" providerId="LiveId" clId="{43C79988-2922-4F7E-B15B-7CBA79E9121B}" dt="2023-07-25T20:03:19.585" v="10" actId="478"/>
          <ac:inkMkLst>
            <pc:docMk/>
            <pc:sldMk cId="0" sldId="676"/>
            <ac:inkMk id="11" creationId="{3ABA39BB-539C-A747-4612-1A5BD2E07DFA}"/>
          </ac:inkMkLst>
        </pc:inkChg>
        <pc:inkChg chg="del">
          <ac:chgData name="Anandi Dutta" userId="87eb70f522ca77d4" providerId="LiveId" clId="{43C79988-2922-4F7E-B15B-7CBA79E9121B}" dt="2023-07-25T20:03:24.423" v="12" actId="478"/>
          <ac:inkMkLst>
            <pc:docMk/>
            <pc:sldMk cId="0" sldId="676"/>
            <ac:inkMk id="12" creationId="{03BEE00A-5E53-481C-BBA6-5E2FE43B5AD2}"/>
          </ac:inkMkLst>
        </pc:inkChg>
        <pc:inkChg chg="del">
          <ac:chgData name="Anandi Dutta" userId="87eb70f522ca77d4" providerId="LiveId" clId="{43C79988-2922-4F7E-B15B-7CBA79E9121B}" dt="2023-07-25T20:03:21.822" v="11" actId="478"/>
          <ac:inkMkLst>
            <pc:docMk/>
            <pc:sldMk cId="0" sldId="676"/>
            <ac:inkMk id="13" creationId="{EEAA6436-2C9D-842C-BEB5-921C0F4BC700}"/>
          </ac:inkMkLst>
        </pc:inkChg>
        <pc:inkChg chg="del">
          <ac:chgData name="Anandi Dutta" userId="87eb70f522ca77d4" providerId="LiveId" clId="{43C79988-2922-4F7E-B15B-7CBA79E9121B}" dt="2023-07-25T20:03:05.594" v="5" actId="478"/>
          <ac:inkMkLst>
            <pc:docMk/>
            <pc:sldMk cId="0" sldId="676"/>
            <ac:inkMk id="23" creationId="{A10A1F46-5C2E-A53D-7CB5-F28FBB97F0A0}"/>
          </ac:inkMkLst>
        </pc:inkChg>
      </pc:sldChg>
      <pc:sldChg chg="delSp mod">
        <pc:chgData name="Anandi Dutta" userId="87eb70f522ca77d4" providerId="LiveId" clId="{43C79988-2922-4F7E-B15B-7CBA79E9121B}" dt="2023-07-25T20:04:22.013" v="23" actId="478"/>
        <pc:sldMkLst>
          <pc:docMk/>
          <pc:sldMk cId="0" sldId="691"/>
        </pc:sldMkLst>
        <pc:grpChg chg="del">
          <ac:chgData name="Anandi Dutta" userId="87eb70f522ca77d4" providerId="LiveId" clId="{43C79988-2922-4F7E-B15B-7CBA79E9121B}" dt="2023-07-25T20:04:04.324" v="17" actId="478"/>
          <ac:grpSpMkLst>
            <pc:docMk/>
            <pc:sldMk cId="0" sldId="691"/>
            <ac:grpSpMk id="35" creationId="{F20DA48E-56AE-D528-50DD-EED5A4B44DDC}"/>
          </ac:grpSpMkLst>
        </pc:grpChg>
        <pc:grpChg chg="del">
          <ac:chgData name="Anandi Dutta" userId="87eb70f522ca77d4" providerId="LiveId" clId="{43C79988-2922-4F7E-B15B-7CBA79E9121B}" dt="2023-07-25T20:04:09.505" v="19" actId="478"/>
          <ac:grpSpMkLst>
            <pc:docMk/>
            <pc:sldMk cId="0" sldId="691"/>
            <ac:grpSpMk id="45" creationId="{DEC26CE5-6624-BF2D-44CE-B313A3F6B5E5}"/>
          </ac:grpSpMkLst>
        </pc:grpChg>
        <pc:grpChg chg="del">
          <ac:chgData name="Anandi Dutta" userId="87eb70f522ca77d4" providerId="LiveId" clId="{43C79988-2922-4F7E-B15B-7CBA79E9121B}" dt="2023-07-25T20:04:16.912" v="21" actId="478"/>
          <ac:grpSpMkLst>
            <pc:docMk/>
            <pc:sldMk cId="0" sldId="691"/>
            <ac:grpSpMk id="61" creationId="{97C46A33-FEA1-421B-FAFA-2873DE069217}"/>
          </ac:grpSpMkLst>
        </pc:grpChg>
        <pc:grpChg chg="del">
          <ac:chgData name="Anandi Dutta" userId="87eb70f522ca77d4" providerId="LiveId" clId="{43C79988-2922-4F7E-B15B-7CBA79E9121B}" dt="2023-07-25T20:04:22.013" v="23" actId="478"/>
          <ac:grpSpMkLst>
            <pc:docMk/>
            <pc:sldMk cId="0" sldId="691"/>
            <ac:grpSpMk id="61450" creationId="{7C5151EF-A189-3B29-1DC0-E46D93410259}"/>
          </ac:grpSpMkLst>
        </pc:grpChg>
        <pc:grpChg chg="del">
          <ac:chgData name="Anandi Dutta" userId="87eb70f522ca77d4" providerId="LiveId" clId="{43C79988-2922-4F7E-B15B-7CBA79E9121B}" dt="2023-07-25T20:04:19.224" v="22" actId="478"/>
          <ac:grpSpMkLst>
            <pc:docMk/>
            <pc:sldMk cId="0" sldId="691"/>
            <ac:grpSpMk id="61451" creationId="{5F6EECB8-1AD8-9973-E652-1E66AC2D8A67}"/>
          </ac:grpSpMkLst>
        </pc:grpChg>
        <pc:grpChg chg="del">
          <ac:chgData name="Anandi Dutta" userId="87eb70f522ca77d4" providerId="LiveId" clId="{43C79988-2922-4F7E-B15B-7CBA79E9121B}" dt="2023-07-25T20:04:11.511" v="20" actId="478"/>
          <ac:grpSpMkLst>
            <pc:docMk/>
            <pc:sldMk cId="0" sldId="691"/>
            <ac:grpSpMk id="61467" creationId="{3F727802-F147-6B4D-0C11-4ED7F1626A43}"/>
          </ac:grpSpMkLst>
        </pc:grpChg>
        <pc:inkChg chg="del">
          <ac:chgData name="Anandi Dutta" userId="87eb70f522ca77d4" providerId="LiveId" clId="{43C79988-2922-4F7E-B15B-7CBA79E9121B}" dt="2023-07-25T20:03:48.905" v="13" actId="478"/>
          <ac:inkMkLst>
            <pc:docMk/>
            <pc:sldMk cId="0" sldId="691"/>
            <ac:inkMk id="2" creationId="{180373C3-52F9-82C5-094F-7BE32AFDFFA9}"/>
          </ac:inkMkLst>
        </pc:inkChg>
        <pc:inkChg chg="del">
          <ac:chgData name="Anandi Dutta" userId="87eb70f522ca77d4" providerId="LiveId" clId="{43C79988-2922-4F7E-B15B-7CBA79E9121B}" dt="2023-07-25T20:04:06.287" v="18" actId="478"/>
          <ac:inkMkLst>
            <pc:docMk/>
            <pc:sldMk cId="0" sldId="691"/>
            <ac:inkMk id="24" creationId="{4E3EE111-62C4-30A3-C32A-B245F9F5E460}"/>
          </ac:inkMkLst>
        </pc:inkChg>
        <pc:inkChg chg="del">
          <ac:chgData name="Anandi Dutta" userId="87eb70f522ca77d4" providerId="LiveId" clId="{43C79988-2922-4F7E-B15B-7CBA79E9121B}" dt="2023-07-25T20:03:53.651" v="14" actId="478"/>
          <ac:inkMkLst>
            <pc:docMk/>
            <pc:sldMk cId="0" sldId="691"/>
            <ac:inkMk id="61452" creationId="{B8884C76-AA1E-5323-0811-86EDD8D580C7}"/>
          </ac:inkMkLst>
        </pc:inkChg>
        <pc:inkChg chg="del">
          <ac:chgData name="Anandi Dutta" userId="87eb70f522ca77d4" providerId="LiveId" clId="{43C79988-2922-4F7E-B15B-7CBA79E9121B}" dt="2023-07-25T20:03:56.224" v="15" actId="478"/>
          <ac:inkMkLst>
            <pc:docMk/>
            <pc:sldMk cId="0" sldId="691"/>
            <ac:inkMk id="61453" creationId="{AA01F529-D9F5-669A-DED5-5E08212D0FF3}"/>
          </ac:inkMkLst>
        </pc:inkChg>
        <pc:inkChg chg="del">
          <ac:chgData name="Anandi Dutta" userId="87eb70f522ca77d4" providerId="LiveId" clId="{43C79988-2922-4F7E-B15B-7CBA79E9121B}" dt="2023-07-25T20:03:58.984" v="16" actId="478"/>
          <ac:inkMkLst>
            <pc:docMk/>
            <pc:sldMk cId="0" sldId="691"/>
            <ac:inkMk id="61454" creationId="{E1F1867A-4391-6895-6D4E-0676CD61E81A}"/>
          </ac:inkMkLst>
        </pc:inkChg>
      </pc:sldChg>
      <pc:sldChg chg="delSp mod">
        <pc:chgData name="Anandi Dutta" userId="87eb70f522ca77d4" providerId="LiveId" clId="{43C79988-2922-4F7E-B15B-7CBA79E9121B}" dt="2023-07-25T20:04:30.323" v="25" actId="478"/>
        <pc:sldMkLst>
          <pc:docMk/>
          <pc:sldMk cId="674487404" sldId="731"/>
        </pc:sldMkLst>
        <pc:grpChg chg="del">
          <ac:chgData name="Anandi Dutta" userId="87eb70f522ca77d4" providerId="LiveId" clId="{43C79988-2922-4F7E-B15B-7CBA79E9121B}" dt="2023-07-25T20:04:27.182" v="24" actId="478"/>
          <ac:grpSpMkLst>
            <pc:docMk/>
            <pc:sldMk cId="674487404" sldId="731"/>
            <ac:grpSpMk id="16" creationId="{6158833A-0500-6729-2920-BF65BDF7F1DD}"/>
          </ac:grpSpMkLst>
        </pc:grpChg>
        <pc:grpChg chg="del">
          <ac:chgData name="Anandi Dutta" userId="87eb70f522ca77d4" providerId="LiveId" clId="{43C79988-2922-4F7E-B15B-7CBA79E9121B}" dt="2023-07-25T20:04:30.323" v="25" actId="478"/>
          <ac:grpSpMkLst>
            <pc:docMk/>
            <pc:sldMk cId="674487404" sldId="731"/>
            <ac:grpSpMk id="23" creationId="{79AFE488-946C-B265-DE5E-2DF54914985A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3E27F7-8EFF-4574-86D6-E1257CB43EFC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24A6671-ABA6-47AE-8713-ADE59676BA3B}">
      <dgm:prSet/>
      <dgm:spPr/>
      <dgm:t>
        <a:bodyPr/>
        <a:lstStyle/>
        <a:p>
          <a:r>
            <a:rPr lang="en-US"/>
            <a:t>Operations &amp;,  |,  ~,  ^ Available in C</a:t>
          </a:r>
        </a:p>
      </dgm:t>
    </dgm:pt>
    <dgm:pt modelId="{7F0AC91C-4C81-497E-BDF0-A6BF4ADDD85A}" type="parTrans" cxnId="{829541D6-BEE1-4ACF-9369-3CCE85E836A2}">
      <dgm:prSet/>
      <dgm:spPr/>
      <dgm:t>
        <a:bodyPr/>
        <a:lstStyle/>
        <a:p>
          <a:endParaRPr lang="en-US"/>
        </a:p>
      </dgm:t>
    </dgm:pt>
    <dgm:pt modelId="{5FFCA86D-0F92-4071-82D4-EFD7BAE62F95}" type="sibTrans" cxnId="{829541D6-BEE1-4ACF-9369-3CCE85E836A2}">
      <dgm:prSet/>
      <dgm:spPr/>
      <dgm:t>
        <a:bodyPr/>
        <a:lstStyle/>
        <a:p>
          <a:endParaRPr lang="en-US"/>
        </a:p>
      </dgm:t>
    </dgm:pt>
    <dgm:pt modelId="{7AC29B2F-DEEA-4C98-A635-B844CC427A26}">
      <dgm:prSet/>
      <dgm:spPr/>
      <dgm:t>
        <a:bodyPr/>
        <a:lstStyle/>
        <a:p>
          <a:r>
            <a:rPr lang="en-US"/>
            <a:t>Apply to any “integral” data type</a:t>
          </a:r>
        </a:p>
      </dgm:t>
    </dgm:pt>
    <dgm:pt modelId="{CD1833A3-6CF5-4753-8C60-A1384BC536F6}" type="parTrans" cxnId="{0230FDA7-1AF5-460C-9647-89DC74682AAE}">
      <dgm:prSet/>
      <dgm:spPr/>
      <dgm:t>
        <a:bodyPr/>
        <a:lstStyle/>
        <a:p>
          <a:endParaRPr lang="en-US"/>
        </a:p>
      </dgm:t>
    </dgm:pt>
    <dgm:pt modelId="{13669180-862D-4E43-95ED-216731854C0B}" type="sibTrans" cxnId="{0230FDA7-1AF5-460C-9647-89DC74682AAE}">
      <dgm:prSet/>
      <dgm:spPr/>
      <dgm:t>
        <a:bodyPr/>
        <a:lstStyle/>
        <a:p>
          <a:endParaRPr lang="en-US"/>
        </a:p>
      </dgm:t>
    </dgm:pt>
    <dgm:pt modelId="{4AFC8F53-171A-4BB3-BFBD-FDF279589C67}">
      <dgm:prSet/>
      <dgm:spPr/>
      <dgm:t>
        <a:bodyPr/>
        <a:lstStyle/>
        <a:p>
          <a:r>
            <a:rPr lang="en-US"/>
            <a:t>long, int, short, char, unsigned</a:t>
          </a:r>
        </a:p>
      </dgm:t>
    </dgm:pt>
    <dgm:pt modelId="{64D2245C-0386-4928-B2CB-E1AF841EDFA7}" type="parTrans" cxnId="{97694FEA-CF1C-411E-AC54-AAC19A9FC2AD}">
      <dgm:prSet/>
      <dgm:spPr/>
      <dgm:t>
        <a:bodyPr/>
        <a:lstStyle/>
        <a:p>
          <a:endParaRPr lang="en-US"/>
        </a:p>
      </dgm:t>
    </dgm:pt>
    <dgm:pt modelId="{6DBBB633-062B-4D8E-830B-C53A99690C7E}" type="sibTrans" cxnId="{97694FEA-CF1C-411E-AC54-AAC19A9FC2AD}">
      <dgm:prSet/>
      <dgm:spPr/>
      <dgm:t>
        <a:bodyPr/>
        <a:lstStyle/>
        <a:p>
          <a:endParaRPr lang="en-US"/>
        </a:p>
      </dgm:t>
    </dgm:pt>
    <dgm:pt modelId="{28DED419-A5E6-46AE-A690-598B86780B5A}">
      <dgm:prSet/>
      <dgm:spPr/>
      <dgm:t>
        <a:bodyPr/>
        <a:lstStyle/>
        <a:p>
          <a:r>
            <a:rPr lang="en-US"/>
            <a:t>View arguments as bit vectors</a:t>
          </a:r>
        </a:p>
      </dgm:t>
    </dgm:pt>
    <dgm:pt modelId="{B26F6DEE-A93F-4505-89B3-2CFCF6496287}" type="parTrans" cxnId="{BA396B0D-FB18-4824-95BE-E63BB6AAAEE1}">
      <dgm:prSet/>
      <dgm:spPr/>
      <dgm:t>
        <a:bodyPr/>
        <a:lstStyle/>
        <a:p>
          <a:endParaRPr lang="en-US"/>
        </a:p>
      </dgm:t>
    </dgm:pt>
    <dgm:pt modelId="{055E82AF-EF3E-44E9-8A05-0BFED103DBDA}" type="sibTrans" cxnId="{BA396B0D-FB18-4824-95BE-E63BB6AAAEE1}">
      <dgm:prSet/>
      <dgm:spPr/>
      <dgm:t>
        <a:bodyPr/>
        <a:lstStyle/>
        <a:p>
          <a:endParaRPr lang="en-US"/>
        </a:p>
      </dgm:t>
    </dgm:pt>
    <dgm:pt modelId="{5788203A-A945-4B46-951D-A4465568C154}">
      <dgm:prSet/>
      <dgm:spPr/>
      <dgm:t>
        <a:bodyPr/>
        <a:lstStyle/>
        <a:p>
          <a:r>
            <a:rPr lang="en-US"/>
            <a:t>Arguments applied bit-wise</a:t>
          </a:r>
        </a:p>
      </dgm:t>
    </dgm:pt>
    <dgm:pt modelId="{850D6733-3639-4953-8588-80BF0FBC2870}" type="parTrans" cxnId="{67B79AE6-DF21-4624-8BAF-EE8A244E9DD8}">
      <dgm:prSet/>
      <dgm:spPr/>
      <dgm:t>
        <a:bodyPr/>
        <a:lstStyle/>
        <a:p>
          <a:endParaRPr lang="en-US"/>
        </a:p>
      </dgm:t>
    </dgm:pt>
    <dgm:pt modelId="{0A3D5194-502D-4748-988D-8FE726C40A8C}" type="sibTrans" cxnId="{67B79AE6-DF21-4624-8BAF-EE8A244E9DD8}">
      <dgm:prSet/>
      <dgm:spPr/>
      <dgm:t>
        <a:bodyPr/>
        <a:lstStyle/>
        <a:p>
          <a:endParaRPr lang="en-US"/>
        </a:p>
      </dgm:t>
    </dgm:pt>
    <dgm:pt modelId="{D484181E-5875-4168-8729-57C1F677964D}">
      <dgm:prSet/>
      <dgm:spPr/>
      <dgm:t>
        <a:bodyPr/>
        <a:lstStyle/>
        <a:p>
          <a:r>
            <a:rPr lang="en-US" dirty="0"/>
            <a:t>Examples</a:t>
          </a:r>
        </a:p>
      </dgm:t>
    </dgm:pt>
    <dgm:pt modelId="{69A20CC3-AD87-4E67-8191-5E63F07B1D6A}" type="parTrans" cxnId="{F8D49905-1A0E-49CA-A841-37B95716530C}">
      <dgm:prSet/>
      <dgm:spPr/>
      <dgm:t>
        <a:bodyPr/>
        <a:lstStyle/>
        <a:p>
          <a:endParaRPr lang="en-US"/>
        </a:p>
      </dgm:t>
    </dgm:pt>
    <dgm:pt modelId="{064F4CC1-62B6-418A-A6E3-C80FFFA814E8}" type="sibTrans" cxnId="{F8D49905-1A0E-49CA-A841-37B95716530C}">
      <dgm:prSet/>
      <dgm:spPr/>
      <dgm:t>
        <a:bodyPr/>
        <a:lstStyle/>
        <a:p>
          <a:endParaRPr lang="en-US"/>
        </a:p>
      </dgm:t>
    </dgm:pt>
    <dgm:pt modelId="{D9E32640-78B2-4D95-A045-8A8F78C7E5C7}">
      <dgm:prSet/>
      <dgm:spPr/>
      <dgm:t>
        <a:bodyPr/>
        <a:lstStyle/>
        <a:p>
          <a:r>
            <a:rPr lang="en-US"/>
            <a:t>~0x41 -&gt; 0xBE</a:t>
          </a:r>
        </a:p>
      </dgm:t>
    </dgm:pt>
    <dgm:pt modelId="{C919C6D7-6A6C-4C07-B281-4A86C9A8DF2F}" type="parTrans" cxnId="{BA8F39AB-3DBA-4169-BED8-B54F2265468D}">
      <dgm:prSet/>
      <dgm:spPr/>
      <dgm:t>
        <a:bodyPr/>
        <a:lstStyle/>
        <a:p>
          <a:endParaRPr lang="en-US"/>
        </a:p>
      </dgm:t>
    </dgm:pt>
    <dgm:pt modelId="{28D8C071-FEA9-4CF6-99B3-5F37A2D8E253}" type="sibTrans" cxnId="{BA8F39AB-3DBA-4169-BED8-B54F2265468D}">
      <dgm:prSet/>
      <dgm:spPr/>
      <dgm:t>
        <a:bodyPr/>
        <a:lstStyle/>
        <a:p>
          <a:endParaRPr lang="en-US"/>
        </a:p>
      </dgm:t>
    </dgm:pt>
    <dgm:pt modelId="{B382E2AE-F799-4EEC-8E82-45B28A3E11F0}">
      <dgm:prSet/>
      <dgm:spPr/>
      <dgm:t>
        <a:bodyPr/>
        <a:lstStyle/>
        <a:p>
          <a:r>
            <a:rPr lang="en-US"/>
            <a:t>~01000001</a:t>
          </a:r>
          <a:r>
            <a:rPr lang="en-US" baseline="-6000"/>
            <a:t>2</a:t>
          </a:r>
          <a:r>
            <a:rPr lang="en-US"/>
            <a:t> -&gt; 10111110</a:t>
          </a:r>
          <a:r>
            <a:rPr lang="en-US" baseline="-6000"/>
            <a:t>2</a:t>
          </a:r>
          <a:endParaRPr lang="en-US"/>
        </a:p>
      </dgm:t>
    </dgm:pt>
    <dgm:pt modelId="{DB3055B2-A670-4C94-B6E9-91B866639D68}" type="parTrans" cxnId="{F1EE7DD2-1B39-4F3E-9149-406005F82714}">
      <dgm:prSet/>
      <dgm:spPr/>
      <dgm:t>
        <a:bodyPr/>
        <a:lstStyle/>
        <a:p>
          <a:endParaRPr lang="en-US"/>
        </a:p>
      </dgm:t>
    </dgm:pt>
    <dgm:pt modelId="{743C26D4-AB9C-459E-BE16-E236910F35EF}" type="sibTrans" cxnId="{F1EE7DD2-1B39-4F3E-9149-406005F82714}">
      <dgm:prSet/>
      <dgm:spPr/>
      <dgm:t>
        <a:bodyPr/>
        <a:lstStyle/>
        <a:p>
          <a:endParaRPr lang="en-US"/>
        </a:p>
      </dgm:t>
    </dgm:pt>
    <dgm:pt modelId="{A0CD991B-027A-4723-90BE-8C49208D8349}">
      <dgm:prSet/>
      <dgm:spPr/>
      <dgm:t>
        <a:bodyPr/>
        <a:lstStyle/>
        <a:p>
          <a:r>
            <a:rPr lang="en-US"/>
            <a:t>~0x00 -&gt; 0xFF</a:t>
          </a:r>
        </a:p>
      </dgm:t>
    </dgm:pt>
    <dgm:pt modelId="{645F6BDE-4444-412D-BBE1-5E2A79215E32}" type="parTrans" cxnId="{B92B99B6-7E3E-4B19-8DD0-746629BC70BC}">
      <dgm:prSet/>
      <dgm:spPr/>
      <dgm:t>
        <a:bodyPr/>
        <a:lstStyle/>
        <a:p>
          <a:endParaRPr lang="en-US"/>
        </a:p>
      </dgm:t>
    </dgm:pt>
    <dgm:pt modelId="{A0D7CC2B-1184-4D9A-AD97-A74F6CAB1629}" type="sibTrans" cxnId="{B92B99B6-7E3E-4B19-8DD0-746629BC70BC}">
      <dgm:prSet/>
      <dgm:spPr/>
      <dgm:t>
        <a:bodyPr/>
        <a:lstStyle/>
        <a:p>
          <a:endParaRPr lang="en-US"/>
        </a:p>
      </dgm:t>
    </dgm:pt>
    <dgm:pt modelId="{394D1A8E-E2AB-40DA-A8D5-25DE488D8A16}">
      <dgm:prSet/>
      <dgm:spPr/>
      <dgm:t>
        <a:bodyPr/>
        <a:lstStyle/>
        <a:p>
          <a:r>
            <a:rPr lang="en-US"/>
            <a:t>~00000000</a:t>
          </a:r>
          <a:r>
            <a:rPr lang="en-US" baseline="-6000"/>
            <a:t>2</a:t>
          </a:r>
          <a:r>
            <a:rPr lang="en-US"/>
            <a:t> -&gt; 11111111</a:t>
          </a:r>
          <a:r>
            <a:rPr lang="en-US" baseline="-6000"/>
            <a:t>2</a:t>
          </a:r>
          <a:endParaRPr lang="en-US"/>
        </a:p>
      </dgm:t>
    </dgm:pt>
    <dgm:pt modelId="{48FA56F8-0781-4DA5-9C00-62E4D90FE70A}" type="parTrans" cxnId="{3848D0F9-934F-4A7F-89B7-8DFF47DB91A3}">
      <dgm:prSet/>
      <dgm:spPr/>
      <dgm:t>
        <a:bodyPr/>
        <a:lstStyle/>
        <a:p>
          <a:endParaRPr lang="en-US"/>
        </a:p>
      </dgm:t>
    </dgm:pt>
    <dgm:pt modelId="{D9208A82-66E6-40D6-8A29-F05D90508923}" type="sibTrans" cxnId="{3848D0F9-934F-4A7F-89B7-8DFF47DB91A3}">
      <dgm:prSet/>
      <dgm:spPr/>
      <dgm:t>
        <a:bodyPr/>
        <a:lstStyle/>
        <a:p>
          <a:endParaRPr lang="en-US"/>
        </a:p>
      </dgm:t>
    </dgm:pt>
    <dgm:pt modelId="{2E25AAB9-6F9B-4C94-A4E9-5D386432B5DB}">
      <dgm:prSet/>
      <dgm:spPr/>
      <dgm:t>
        <a:bodyPr/>
        <a:lstStyle/>
        <a:p>
          <a:r>
            <a:rPr lang="en-US"/>
            <a:t>0x69 &amp; 0x55 -&gt; 0x41</a:t>
          </a:r>
        </a:p>
      </dgm:t>
    </dgm:pt>
    <dgm:pt modelId="{BFB6B130-6403-4CA6-8F19-1EE17238C97D}" type="parTrans" cxnId="{6125A625-C4DA-47B7-AA52-70A7FF6C57D4}">
      <dgm:prSet/>
      <dgm:spPr/>
      <dgm:t>
        <a:bodyPr/>
        <a:lstStyle/>
        <a:p>
          <a:endParaRPr lang="en-US"/>
        </a:p>
      </dgm:t>
    </dgm:pt>
    <dgm:pt modelId="{4C7BCD82-202B-413C-9E9A-A3F8E1720093}" type="sibTrans" cxnId="{6125A625-C4DA-47B7-AA52-70A7FF6C57D4}">
      <dgm:prSet/>
      <dgm:spPr/>
      <dgm:t>
        <a:bodyPr/>
        <a:lstStyle/>
        <a:p>
          <a:endParaRPr lang="en-US"/>
        </a:p>
      </dgm:t>
    </dgm:pt>
    <dgm:pt modelId="{1DCADEE7-EFE0-41EF-AA9C-F741AE790B58}">
      <dgm:prSet/>
      <dgm:spPr/>
      <dgm:t>
        <a:bodyPr/>
        <a:lstStyle/>
        <a:p>
          <a:r>
            <a:rPr lang="en-US"/>
            <a:t>01101001</a:t>
          </a:r>
          <a:r>
            <a:rPr lang="en-US" baseline="-6000"/>
            <a:t>2</a:t>
          </a:r>
          <a:r>
            <a:rPr lang="en-US"/>
            <a:t> &amp; 01010101</a:t>
          </a:r>
          <a:r>
            <a:rPr lang="en-US" baseline="-6000"/>
            <a:t>2</a:t>
          </a:r>
          <a:r>
            <a:rPr lang="en-US"/>
            <a:t> -&gt; 01000001</a:t>
          </a:r>
          <a:r>
            <a:rPr lang="en-US" baseline="-6000"/>
            <a:t>2</a:t>
          </a:r>
          <a:endParaRPr lang="en-US"/>
        </a:p>
      </dgm:t>
    </dgm:pt>
    <dgm:pt modelId="{5AFC293E-2D1A-4362-A8D0-CB91DF6BB347}" type="parTrans" cxnId="{2EAFE640-63BA-49DF-ADE3-1404F3E2F5FB}">
      <dgm:prSet/>
      <dgm:spPr/>
      <dgm:t>
        <a:bodyPr/>
        <a:lstStyle/>
        <a:p>
          <a:endParaRPr lang="en-US"/>
        </a:p>
      </dgm:t>
    </dgm:pt>
    <dgm:pt modelId="{D689438B-9BCB-4547-B5A6-3059A9F95B49}" type="sibTrans" cxnId="{2EAFE640-63BA-49DF-ADE3-1404F3E2F5FB}">
      <dgm:prSet/>
      <dgm:spPr/>
      <dgm:t>
        <a:bodyPr/>
        <a:lstStyle/>
        <a:p>
          <a:endParaRPr lang="en-US"/>
        </a:p>
      </dgm:t>
    </dgm:pt>
    <dgm:pt modelId="{28DDD5D6-D853-4592-BF59-DF70B0EC4FD8}">
      <dgm:prSet/>
      <dgm:spPr/>
      <dgm:t>
        <a:bodyPr/>
        <a:lstStyle/>
        <a:p>
          <a:r>
            <a:rPr lang="en-US"/>
            <a:t>0x69 | 0x55 -&gt; 0x7D</a:t>
          </a:r>
        </a:p>
      </dgm:t>
    </dgm:pt>
    <dgm:pt modelId="{DB1B6FB3-CF76-4AF0-95B2-D1D62A7044CE}" type="parTrans" cxnId="{6556AA8B-68CA-4229-92CB-EBAD76DE5654}">
      <dgm:prSet/>
      <dgm:spPr/>
      <dgm:t>
        <a:bodyPr/>
        <a:lstStyle/>
        <a:p>
          <a:endParaRPr lang="en-US"/>
        </a:p>
      </dgm:t>
    </dgm:pt>
    <dgm:pt modelId="{8C836226-44C5-4542-94F3-8C9C0E04BAA5}" type="sibTrans" cxnId="{6556AA8B-68CA-4229-92CB-EBAD76DE5654}">
      <dgm:prSet/>
      <dgm:spPr/>
      <dgm:t>
        <a:bodyPr/>
        <a:lstStyle/>
        <a:p>
          <a:endParaRPr lang="en-US"/>
        </a:p>
      </dgm:t>
    </dgm:pt>
    <dgm:pt modelId="{B2012632-97D4-41FC-AACA-8141E8C52757}">
      <dgm:prSet/>
      <dgm:spPr/>
      <dgm:t>
        <a:bodyPr/>
        <a:lstStyle/>
        <a:p>
          <a:r>
            <a:rPr lang="en-US"/>
            <a:t>01101001</a:t>
          </a:r>
          <a:r>
            <a:rPr lang="en-US" baseline="-6000"/>
            <a:t>2</a:t>
          </a:r>
          <a:r>
            <a:rPr lang="en-US"/>
            <a:t> | 01010101</a:t>
          </a:r>
          <a:r>
            <a:rPr lang="en-US" baseline="-6000"/>
            <a:t>2</a:t>
          </a:r>
          <a:r>
            <a:rPr lang="en-US"/>
            <a:t> -&gt; 01111101</a:t>
          </a:r>
          <a:r>
            <a:rPr lang="en-US" baseline="-6000"/>
            <a:t>2</a:t>
          </a:r>
          <a:endParaRPr lang="en-US"/>
        </a:p>
      </dgm:t>
    </dgm:pt>
    <dgm:pt modelId="{18037F60-8CF8-4185-8019-D0D284473823}" type="parTrans" cxnId="{173766F7-998D-4CD4-9961-68E645AA964A}">
      <dgm:prSet/>
      <dgm:spPr/>
      <dgm:t>
        <a:bodyPr/>
        <a:lstStyle/>
        <a:p>
          <a:endParaRPr lang="en-US"/>
        </a:p>
      </dgm:t>
    </dgm:pt>
    <dgm:pt modelId="{785EDDF6-9C5D-46D5-83E3-5C68E8034984}" type="sibTrans" cxnId="{173766F7-998D-4CD4-9961-68E645AA964A}">
      <dgm:prSet/>
      <dgm:spPr/>
      <dgm:t>
        <a:bodyPr/>
        <a:lstStyle/>
        <a:p>
          <a:endParaRPr lang="en-US"/>
        </a:p>
      </dgm:t>
    </dgm:pt>
    <dgm:pt modelId="{BF1BE61F-C943-4DB7-97FC-619BA0AA4F43}" type="pres">
      <dgm:prSet presAssocID="{0D3E27F7-8EFF-4574-86D6-E1257CB43EFC}" presName="linear" presStyleCnt="0">
        <dgm:presLayoutVars>
          <dgm:dir/>
          <dgm:animLvl val="lvl"/>
          <dgm:resizeHandles val="exact"/>
        </dgm:presLayoutVars>
      </dgm:prSet>
      <dgm:spPr/>
    </dgm:pt>
    <dgm:pt modelId="{3BD50A75-B9B3-4389-9F6E-881A15184411}" type="pres">
      <dgm:prSet presAssocID="{324A6671-ABA6-47AE-8713-ADE59676BA3B}" presName="parentLin" presStyleCnt="0"/>
      <dgm:spPr/>
    </dgm:pt>
    <dgm:pt modelId="{06BAF95B-90D7-4401-90FA-67F3BC3B240A}" type="pres">
      <dgm:prSet presAssocID="{324A6671-ABA6-47AE-8713-ADE59676BA3B}" presName="parentLeftMargin" presStyleLbl="node1" presStyleIdx="0" presStyleCnt="2"/>
      <dgm:spPr/>
    </dgm:pt>
    <dgm:pt modelId="{B44B2511-24CC-4209-80BE-806C4B093676}" type="pres">
      <dgm:prSet presAssocID="{324A6671-ABA6-47AE-8713-ADE59676BA3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E71F63A-DD39-4042-B19B-60656DDB4C4D}" type="pres">
      <dgm:prSet presAssocID="{324A6671-ABA6-47AE-8713-ADE59676BA3B}" presName="negativeSpace" presStyleCnt="0"/>
      <dgm:spPr/>
    </dgm:pt>
    <dgm:pt modelId="{77F45B9E-6E8B-4900-A68D-20BC3B7BE8F8}" type="pres">
      <dgm:prSet presAssocID="{324A6671-ABA6-47AE-8713-ADE59676BA3B}" presName="childText" presStyleLbl="conFgAcc1" presStyleIdx="0" presStyleCnt="2">
        <dgm:presLayoutVars>
          <dgm:bulletEnabled val="1"/>
        </dgm:presLayoutVars>
      </dgm:prSet>
      <dgm:spPr/>
    </dgm:pt>
    <dgm:pt modelId="{357624C0-DCB1-48F5-AA28-A229FCB14D74}" type="pres">
      <dgm:prSet presAssocID="{5FFCA86D-0F92-4071-82D4-EFD7BAE62F95}" presName="spaceBetweenRectangles" presStyleCnt="0"/>
      <dgm:spPr/>
    </dgm:pt>
    <dgm:pt modelId="{5EDFC768-05B7-443E-83AB-CF852B1D5E1C}" type="pres">
      <dgm:prSet presAssocID="{D484181E-5875-4168-8729-57C1F677964D}" presName="parentLin" presStyleCnt="0"/>
      <dgm:spPr/>
    </dgm:pt>
    <dgm:pt modelId="{C9DC0022-F4BE-485F-AFFD-B0381DA24D81}" type="pres">
      <dgm:prSet presAssocID="{D484181E-5875-4168-8729-57C1F677964D}" presName="parentLeftMargin" presStyleLbl="node1" presStyleIdx="0" presStyleCnt="2"/>
      <dgm:spPr/>
    </dgm:pt>
    <dgm:pt modelId="{6363CC75-4B74-429A-808B-334E5AC05944}" type="pres">
      <dgm:prSet presAssocID="{D484181E-5875-4168-8729-57C1F677964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0382307-714F-4469-B6E6-9485C28A0ADD}" type="pres">
      <dgm:prSet presAssocID="{D484181E-5875-4168-8729-57C1F677964D}" presName="negativeSpace" presStyleCnt="0"/>
      <dgm:spPr/>
    </dgm:pt>
    <dgm:pt modelId="{3411DD2E-D9D8-4977-8C4C-A9C265D682D8}" type="pres">
      <dgm:prSet presAssocID="{D484181E-5875-4168-8729-57C1F677964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842D304-FEAF-446A-B014-76157304F326}" type="presOf" srcId="{28DDD5D6-D853-4592-BF59-DF70B0EC4FD8}" destId="{3411DD2E-D9D8-4977-8C4C-A9C265D682D8}" srcOrd="0" destOrd="6" presId="urn:microsoft.com/office/officeart/2005/8/layout/list1"/>
    <dgm:cxn modelId="{F8D49905-1A0E-49CA-A841-37B95716530C}" srcId="{0D3E27F7-8EFF-4574-86D6-E1257CB43EFC}" destId="{D484181E-5875-4168-8729-57C1F677964D}" srcOrd="1" destOrd="0" parTransId="{69A20CC3-AD87-4E67-8191-5E63F07B1D6A}" sibTransId="{064F4CC1-62B6-418A-A6E3-C80FFFA814E8}"/>
    <dgm:cxn modelId="{BA396B0D-FB18-4824-95BE-E63BB6AAAEE1}" srcId="{324A6671-ABA6-47AE-8713-ADE59676BA3B}" destId="{28DED419-A5E6-46AE-A690-598B86780B5A}" srcOrd="1" destOrd="0" parTransId="{B26F6DEE-A93F-4505-89B3-2CFCF6496287}" sibTransId="{055E82AF-EF3E-44E9-8A05-0BFED103DBDA}"/>
    <dgm:cxn modelId="{2414DA18-896F-407E-9A58-28F0E23AB5A1}" type="presOf" srcId="{0D3E27F7-8EFF-4574-86D6-E1257CB43EFC}" destId="{BF1BE61F-C943-4DB7-97FC-619BA0AA4F43}" srcOrd="0" destOrd="0" presId="urn:microsoft.com/office/officeart/2005/8/layout/list1"/>
    <dgm:cxn modelId="{6125A625-C4DA-47B7-AA52-70A7FF6C57D4}" srcId="{D484181E-5875-4168-8729-57C1F677964D}" destId="{2E25AAB9-6F9B-4C94-A4E9-5D386432B5DB}" srcOrd="2" destOrd="0" parTransId="{BFB6B130-6403-4CA6-8F19-1EE17238C97D}" sibTransId="{4C7BCD82-202B-413C-9E9A-A3F8E1720093}"/>
    <dgm:cxn modelId="{21825E28-5CB1-4244-9389-B9D7AE7B626A}" type="presOf" srcId="{5788203A-A945-4B46-951D-A4465568C154}" destId="{77F45B9E-6E8B-4900-A68D-20BC3B7BE8F8}" srcOrd="0" destOrd="3" presId="urn:microsoft.com/office/officeart/2005/8/layout/list1"/>
    <dgm:cxn modelId="{08E8C030-E358-4FE8-A5E3-FFA89DB12234}" type="presOf" srcId="{D484181E-5875-4168-8729-57C1F677964D}" destId="{6363CC75-4B74-429A-808B-334E5AC05944}" srcOrd="1" destOrd="0" presId="urn:microsoft.com/office/officeart/2005/8/layout/list1"/>
    <dgm:cxn modelId="{41EC7633-6780-4354-99DE-F3FE6E089895}" type="presOf" srcId="{A0CD991B-027A-4723-90BE-8C49208D8349}" destId="{3411DD2E-D9D8-4977-8C4C-A9C265D682D8}" srcOrd="0" destOrd="2" presId="urn:microsoft.com/office/officeart/2005/8/layout/list1"/>
    <dgm:cxn modelId="{1460AC3A-89D0-41E0-BC2B-CF343C475672}" type="presOf" srcId="{D9E32640-78B2-4D95-A045-8A8F78C7E5C7}" destId="{3411DD2E-D9D8-4977-8C4C-A9C265D682D8}" srcOrd="0" destOrd="0" presId="urn:microsoft.com/office/officeart/2005/8/layout/list1"/>
    <dgm:cxn modelId="{2EAFE640-63BA-49DF-ADE3-1404F3E2F5FB}" srcId="{2E25AAB9-6F9B-4C94-A4E9-5D386432B5DB}" destId="{1DCADEE7-EFE0-41EF-AA9C-F741AE790B58}" srcOrd="0" destOrd="0" parTransId="{5AFC293E-2D1A-4362-A8D0-CB91DF6BB347}" sibTransId="{D689438B-9BCB-4547-B5A6-3059A9F95B49}"/>
    <dgm:cxn modelId="{78080075-DF8B-4C2A-802B-EAB120396DA8}" type="presOf" srcId="{D484181E-5875-4168-8729-57C1F677964D}" destId="{C9DC0022-F4BE-485F-AFFD-B0381DA24D81}" srcOrd="0" destOrd="0" presId="urn:microsoft.com/office/officeart/2005/8/layout/list1"/>
    <dgm:cxn modelId="{3167135A-08AB-4DA8-B21A-A4E6121D19E3}" type="presOf" srcId="{324A6671-ABA6-47AE-8713-ADE59676BA3B}" destId="{B44B2511-24CC-4209-80BE-806C4B093676}" srcOrd="1" destOrd="0" presId="urn:microsoft.com/office/officeart/2005/8/layout/list1"/>
    <dgm:cxn modelId="{7D350182-4F76-4112-B4AC-97D3CCB61D2A}" type="presOf" srcId="{1DCADEE7-EFE0-41EF-AA9C-F741AE790B58}" destId="{3411DD2E-D9D8-4977-8C4C-A9C265D682D8}" srcOrd="0" destOrd="5" presId="urn:microsoft.com/office/officeart/2005/8/layout/list1"/>
    <dgm:cxn modelId="{E563DF88-11D3-4061-8756-15396B1573CE}" type="presOf" srcId="{B382E2AE-F799-4EEC-8E82-45B28A3E11F0}" destId="{3411DD2E-D9D8-4977-8C4C-A9C265D682D8}" srcOrd="0" destOrd="1" presId="urn:microsoft.com/office/officeart/2005/8/layout/list1"/>
    <dgm:cxn modelId="{04F98F89-21BC-432F-8D72-141C492DA733}" type="presOf" srcId="{28DED419-A5E6-46AE-A690-598B86780B5A}" destId="{77F45B9E-6E8B-4900-A68D-20BC3B7BE8F8}" srcOrd="0" destOrd="2" presId="urn:microsoft.com/office/officeart/2005/8/layout/list1"/>
    <dgm:cxn modelId="{6556AA8B-68CA-4229-92CB-EBAD76DE5654}" srcId="{D484181E-5875-4168-8729-57C1F677964D}" destId="{28DDD5D6-D853-4592-BF59-DF70B0EC4FD8}" srcOrd="3" destOrd="0" parTransId="{DB1B6FB3-CF76-4AF0-95B2-D1D62A7044CE}" sibTransId="{8C836226-44C5-4542-94F3-8C9C0E04BAA5}"/>
    <dgm:cxn modelId="{97DFDBA1-8F9E-4699-A5EB-B3F4A90E4233}" type="presOf" srcId="{4AFC8F53-171A-4BB3-BFBD-FDF279589C67}" destId="{77F45B9E-6E8B-4900-A68D-20BC3B7BE8F8}" srcOrd="0" destOrd="1" presId="urn:microsoft.com/office/officeart/2005/8/layout/list1"/>
    <dgm:cxn modelId="{0230FDA7-1AF5-460C-9647-89DC74682AAE}" srcId="{324A6671-ABA6-47AE-8713-ADE59676BA3B}" destId="{7AC29B2F-DEEA-4C98-A635-B844CC427A26}" srcOrd="0" destOrd="0" parTransId="{CD1833A3-6CF5-4753-8C60-A1384BC536F6}" sibTransId="{13669180-862D-4E43-95ED-216731854C0B}"/>
    <dgm:cxn modelId="{0B61BDA8-F25A-40C4-84D3-99A5B3AC6C42}" type="presOf" srcId="{2E25AAB9-6F9B-4C94-A4E9-5D386432B5DB}" destId="{3411DD2E-D9D8-4977-8C4C-A9C265D682D8}" srcOrd="0" destOrd="4" presId="urn:microsoft.com/office/officeart/2005/8/layout/list1"/>
    <dgm:cxn modelId="{BA8F39AB-3DBA-4169-BED8-B54F2265468D}" srcId="{D484181E-5875-4168-8729-57C1F677964D}" destId="{D9E32640-78B2-4D95-A045-8A8F78C7E5C7}" srcOrd="0" destOrd="0" parTransId="{C919C6D7-6A6C-4C07-B281-4A86C9A8DF2F}" sibTransId="{28D8C071-FEA9-4CF6-99B3-5F37A2D8E253}"/>
    <dgm:cxn modelId="{70C737AE-DE18-47C3-B07B-9F428A043464}" type="presOf" srcId="{7AC29B2F-DEEA-4C98-A635-B844CC427A26}" destId="{77F45B9E-6E8B-4900-A68D-20BC3B7BE8F8}" srcOrd="0" destOrd="0" presId="urn:microsoft.com/office/officeart/2005/8/layout/list1"/>
    <dgm:cxn modelId="{D870C6B2-D01A-4939-8549-F13DEF1C879F}" type="presOf" srcId="{394D1A8E-E2AB-40DA-A8D5-25DE488D8A16}" destId="{3411DD2E-D9D8-4977-8C4C-A9C265D682D8}" srcOrd="0" destOrd="3" presId="urn:microsoft.com/office/officeart/2005/8/layout/list1"/>
    <dgm:cxn modelId="{B92B99B6-7E3E-4B19-8DD0-746629BC70BC}" srcId="{D484181E-5875-4168-8729-57C1F677964D}" destId="{A0CD991B-027A-4723-90BE-8C49208D8349}" srcOrd="1" destOrd="0" parTransId="{645F6BDE-4444-412D-BBE1-5E2A79215E32}" sibTransId="{A0D7CC2B-1184-4D9A-AD97-A74F6CAB1629}"/>
    <dgm:cxn modelId="{894685C0-167D-46E8-8B25-3DA5E7CD4247}" type="presOf" srcId="{B2012632-97D4-41FC-AACA-8141E8C52757}" destId="{3411DD2E-D9D8-4977-8C4C-A9C265D682D8}" srcOrd="0" destOrd="7" presId="urn:microsoft.com/office/officeart/2005/8/layout/list1"/>
    <dgm:cxn modelId="{F1EE7DD2-1B39-4F3E-9149-406005F82714}" srcId="{D9E32640-78B2-4D95-A045-8A8F78C7E5C7}" destId="{B382E2AE-F799-4EEC-8E82-45B28A3E11F0}" srcOrd="0" destOrd="0" parTransId="{DB3055B2-A670-4C94-B6E9-91B866639D68}" sibTransId="{743C26D4-AB9C-459E-BE16-E236910F35EF}"/>
    <dgm:cxn modelId="{829541D6-BEE1-4ACF-9369-3CCE85E836A2}" srcId="{0D3E27F7-8EFF-4574-86D6-E1257CB43EFC}" destId="{324A6671-ABA6-47AE-8713-ADE59676BA3B}" srcOrd="0" destOrd="0" parTransId="{7F0AC91C-4C81-497E-BDF0-A6BF4ADDD85A}" sibTransId="{5FFCA86D-0F92-4071-82D4-EFD7BAE62F95}"/>
    <dgm:cxn modelId="{67B79AE6-DF21-4624-8BAF-EE8A244E9DD8}" srcId="{324A6671-ABA6-47AE-8713-ADE59676BA3B}" destId="{5788203A-A945-4B46-951D-A4465568C154}" srcOrd="2" destOrd="0" parTransId="{850D6733-3639-4953-8588-80BF0FBC2870}" sibTransId="{0A3D5194-502D-4748-988D-8FE726C40A8C}"/>
    <dgm:cxn modelId="{97694FEA-CF1C-411E-AC54-AAC19A9FC2AD}" srcId="{7AC29B2F-DEEA-4C98-A635-B844CC427A26}" destId="{4AFC8F53-171A-4BB3-BFBD-FDF279589C67}" srcOrd="0" destOrd="0" parTransId="{64D2245C-0386-4928-B2CB-E1AF841EDFA7}" sibTransId="{6DBBB633-062B-4D8E-830B-C53A99690C7E}"/>
    <dgm:cxn modelId="{B49629F1-A86B-42B2-896C-0730D885D245}" type="presOf" srcId="{324A6671-ABA6-47AE-8713-ADE59676BA3B}" destId="{06BAF95B-90D7-4401-90FA-67F3BC3B240A}" srcOrd="0" destOrd="0" presId="urn:microsoft.com/office/officeart/2005/8/layout/list1"/>
    <dgm:cxn modelId="{173766F7-998D-4CD4-9961-68E645AA964A}" srcId="{28DDD5D6-D853-4592-BF59-DF70B0EC4FD8}" destId="{B2012632-97D4-41FC-AACA-8141E8C52757}" srcOrd="0" destOrd="0" parTransId="{18037F60-8CF8-4185-8019-D0D284473823}" sibTransId="{785EDDF6-9C5D-46D5-83E3-5C68E8034984}"/>
    <dgm:cxn modelId="{3848D0F9-934F-4A7F-89B7-8DFF47DB91A3}" srcId="{A0CD991B-027A-4723-90BE-8C49208D8349}" destId="{394D1A8E-E2AB-40DA-A8D5-25DE488D8A16}" srcOrd="0" destOrd="0" parTransId="{48FA56F8-0781-4DA5-9C00-62E4D90FE70A}" sibTransId="{D9208A82-66E6-40D6-8A29-F05D90508923}"/>
    <dgm:cxn modelId="{01638B43-4553-44F0-AE65-E69D9C0EEA77}" type="presParOf" srcId="{BF1BE61F-C943-4DB7-97FC-619BA0AA4F43}" destId="{3BD50A75-B9B3-4389-9F6E-881A15184411}" srcOrd="0" destOrd="0" presId="urn:microsoft.com/office/officeart/2005/8/layout/list1"/>
    <dgm:cxn modelId="{83E7028E-5167-41D7-BCD4-4A23B7488088}" type="presParOf" srcId="{3BD50A75-B9B3-4389-9F6E-881A15184411}" destId="{06BAF95B-90D7-4401-90FA-67F3BC3B240A}" srcOrd="0" destOrd="0" presId="urn:microsoft.com/office/officeart/2005/8/layout/list1"/>
    <dgm:cxn modelId="{BDF5121B-47AD-4873-A93A-810B8306E6BB}" type="presParOf" srcId="{3BD50A75-B9B3-4389-9F6E-881A15184411}" destId="{B44B2511-24CC-4209-80BE-806C4B093676}" srcOrd="1" destOrd="0" presId="urn:microsoft.com/office/officeart/2005/8/layout/list1"/>
    <dgm:cxn modelId="{6CB57EA9-FDAE-4575-8E2C-D6C1CB841DBC}" type="presParOf" srcId="{BF1BE61F-C943-4DB7-97FC-619BA0AA4F43}" destId="{3E71F63A-DD39-4042-B19B-60656DDB4C4D}" srcOrd="1" destOrd="0" presId="urn:microsoft.com/office/officeart/2005/8/layout/list1"/>
    <dgm:cxn modelId="{EE9DE11E-36E3-4757-B32D-6F069508808B}" type="presParOf" srcId="{BF1BE61F-C943-4DB7-97FC-619BA0AA4F43}" destId="{77F45B9E-6E8B-4900-A68D-20BC3B7BE8F8}" srcOrd="2" destOrd="0" presId="urn:microsoft.com/office/officeart/2005/8/layout/list1"/>
    <dgm:cxn modelId="{F8B1AB03-F9E4-4654-8E6E-E4FBA1FD2473}" type="presParOf" srcId="{BF1BE61F-C943-4DB7-97FC-619BA0AA4F43}" destId="{357624C0-DCB1-48F5-AA28-A229FCB14D74}" srcOrd="3" destOrd="0" presId="urn:microsoft.com/office/officeart/2005/8/layout/list1"/>
    <dgm:cxn modelId="{904AA308-652F-4C7E-94DE-6E28AC4249CF}" type="presParOf" srcId="{BF1BE61F-C943-4DB7-97FC-619BA0AA4F43}" destId="{5EDFC768-05B7-443E-83AB-CF852B1D5E1C}" srcOrd="4" destOrd="0" presId="urn:microsoft.com/office/officeart/2005/8/layout/list1"/>
    <dgm:cxn modelId="{B44E9258-65AE-4ADB-A6F8-5B6CF90D2911}" type="presParOf" srcId="{5EDFC768-05B7-443E-83AB-CF852B1D5E1C}" destId="{C9DC0022-F4BE-485F-AFFD-B0381DA24D81}" srcOrd="0" destOrd="0" presId="urn:microsoft.com/office/officeart/2005/8/layout/list1"/>
    <dgm:cxn modelId="{8F2BC2D2-3DD4-46AA-801E-007C3B613B7A}" type="presParOf" srcId="{5EDFC768-05B7-443E-83AB-CF852B1D5E1C}" destId="{6363CC75-4B74-429A-808B-334E5AC05944}" srcOrd="1" destOrd="0" presId="urn:microsoft.com/office/officeart/2005/8/layout/list1"/>
    <dgm:cxn modelId="{C5B187F8-E315-4598-A2D5-52C46BAD2EA9}" type="presParOf" srcId="{BF1BE61F-C943-4DB7-97FC-619BA0AA4F43}" destId="{D0382307-714F-4469-B6E6-9485C28A0ADD}" srcOrd="5" destOrd="0" presId="urn:microsoft.com/office/officeart/2005/8/layout/list1"/>
    <dgm:cxn modelId="{07132D65-6B7D-4986-B04F-E3E6C90DAAA7}" type="presParOf" srcId="{BF1BE61F-C943-4DB7-97FC-619BA0AA4F43}" destId="{3411DD2E-D9D8-4977-8C4C-A9C265D682D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5532A7-7AE9-4D00-BC96-17A7CB716E6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3C2B4B-DCDA-4578-AC97-D75EAE67E813}">
      <dgm:prSet/>
      <dgm:spPr/>
      <dgm:t>
        <a:bodyPr/>
        <a:lstStyle/>
        <a:p>
          <a:r>
            <a:rPr lang="en-US" b="1"/>
            <a:t>Left Shift:	</a:t>
          </a:r>
          <a:r>
            <a:rPr lang="en-US"/>
            <a:t>x &lt;&lt; y</a:t>
          </a:r>
        </a:p>
      </dgm:t>
    </dgm:pt>
    <dgm:pt modelId="{FF02AFB9-916E-4B32-9A69-8CE0EFF9346A}" type="parTrans" cxnId="{044D1801-ACA2-4B73-B4E9-272D26C39F65}">
      <dgm:prSet/>
      <dgm:spPr/>
      <dgm:t>
        <a:bodyPr/>
        <a:lstStyle/>
        <a:p>
          <a:endParaRPr lang="en-US"/>
        </a:p>
      </dgm:t>
    </dgm:pt>
    <dgm:pt modelId="{8E840C27-05CF-498F-A184-F584C7193390}" type="sibTrans" cxnId="{044D1801-ACA2-4B73-B4E9-272D26C39F65}">
      <dgm:prSet/>
      <dgm:spPr/>
      <dgm:t>
        <a:bodyPr/>
        <a:lstStyle/>
        <a:p>
          <a:endParaRPr lang="en-US"/>
        </a:p>
      </dgm:t>
    </dgm:pt>
    <dgm:pt modelId="{63FB4BD6-6BF1-4945-B149-46711E3BDBAB}">
      <dgm:prSet/>
      <dgm:spPr/>
      <dgm:t>
        <a:bodyPr/>
        <a:lstStyle/>
        <a:p>
          <a:r>
            <a:rPr lang="en-US"/>
            <a:t>Shift bit-vector </a:t>
          </a:r>
          <a:r>
            <a:rPr lang="en-US" b="1"/>
            <a:t>x </a:t>
          </a:r>
          <a:r>
            <a:rPr lang="en-US"/>
            <a:t>left </a:t>
          </a:r>
          <a:r>
            <a:rPr lang="en-US" b="1"/>
            <a:t>y </a:t>
          </a:r>
          <a:r>
            <a:rPr lang="en-US"/>
            <a:t>positions</a:t>
          </a:r>
        </a:p>
      </dgm:t>
    </dgm:pt>
    <dgm:pt modelId="{72DD224A-59A6-4504-89D0-92181E0908D1}" type="parTrans" cxnId="{78A4FFB0-17BE-437C-87D9-AEF91134AD3B}">
      <dgm:prSet/>
      <dgm:spPr/>
      <dgm:t>
        <a:bodyPr/>
        <a:lstStyle/>
        <a:p>
          <a:endParaRPr lang="en-US"/>
        </a:p>
      </dgm:t>
    </dgm:pt>
    <dgm:pt modelId="{04D8B036-2BBF-4C8B-8FF6-1989039C48CC}" type="sibTrans" cxnId="{78A4FFB0-17BE-437C-87D9-AEF91134AD3B}">
      <dgm:prSet/>
      <dgm:spPr/>
      <dgm:t>
        <a:bodyPr/>
        <a:lstStyle/>
        <a:p>
          <a:endParaRPr lang="en-US"/>
        </a:p>
      </dgm:t>
    </dgm:pt>
    <dgm:pt modelId="{8D45ECD9-724A-4DEC-966C-D18C8F59D853}">
      <dgm:prSet/>
      <dgm:spPr/>
      <dgm:t>
        <a:bodyPr/>
        <a:lstStyle/>
        <a:p>
          <a:r>
            <a:rPr lang="en-US" dirty="0"/>
            <a:t>Throw away extra bits on left</a:t>
          </a:r>
        </a:p>
      </dgm:t>
    </dgm:pt>
    <dgm:pt modelId="{8F96107B-8ED1-4962-849F-007A6D2695CF}" type="parTrans" cxnId="{7D1DA306-4149-4AE1-AA3D-0572EF3297D3}">
      <dgm:prSet/>
      <dgm:spPr/>
      <dgm:t>
        <a:bodyPr/>
        <a:lstStyle/>
        <a:p>
          <a:endParaRPr lang="en-US"/>
        </a:p>
      </dgm:t>
    </dgm:pt>
    <dgm:pt modelId="{04ED1337-BEE1-4B25-A523-7FD933A508B4}" type="sibTrans" cxnId="{7D1DA306-4149-4AE1-AA3D-0572EF3297D3}">
      <dgm:prSet/>
      <dgm:spPr/>
      <dgm:t>
        <a:bodyPr/>
        <a:lstStyle/>
        <a:p>
          <a:endParaRPr lang="en-US"/>
        </a:p>
      </dgm:t>
    </dgm:pt>
    <dgm:pt modelId="{E5B6C5EC-04E2-4272-B353-B9F01D1539E6}">
      <dgm:prSet/>
      <dgm:spPr/>
      <dgm:t>
        <a:bodyPr/>
        <a:lstStyle/>
        <a:p>
          <a:r>
            <a:rPr lang="en-US"/>
            <a:t>Fill with 0’s on right</a:t>
          </a:r>
        </a:p>
      </dgm:t>
    </dgm:pt>
    <dgm:pt modelId="{88497351-3A3B-4443-B288-01EE3ACBB2F9}" type="parTrans" cxnId="{479813AE-FD01-4F89-AD4A-176AD32F9C2C}">
      <dgm:prSet/>
      <dgm:spPr/>
      <dgm:t>
        <a:bodyPr/>
        <a:lstStyle/>
        <a:p>
          <a:endParaRPr lang="en-US"/>
        </a:p>
      </dgm:t>
    </dgm:pt>
    <dgm:pt modelId="{C676EFF3-2124-4B5B-8F96-91DD3FDCB7FE}" type="sibTrans" cxnId="{479813AE-FD01-4F89-AD4A-176AD32F9C2C}">
      <dgm:prSet/>
      <dgm:spPr/>
      <dgm:t>
        <a:bodyPr/>
        <a:lstStyle/>
        <a:p>
          <a:endParaRPr lang="en-US"/>
        </a:p>
      </dgm:t>
    </dgm:pt>
    <dgm:pt modelId="{EC89DECE-8A23-417F-893A-85E9334C5072}">
      <dgm:prSet/>
      <dgm:spPr/>
      <dgm:t>
        <a:bodyPr/>
        <a:lstStyle/>
        <a:p>
          <a:r>
            <a:rPr lang="en-US" b="1"/>
            <a:t>Right Shift:	</a:t>
          </a:r>
          <a:r>
            <a:rPr lang="en-US"/>
            <a:t>x &gt;&gt; y</a:t>
          </a:r>
        </a:p>
      </dgm:t>
    </dgm:pt>
    <dgm:pt modelId="{A95A498C-D3CF-4CAC-8BA7-55D7AE1FDA96}" type="parTrans" cxnId="{3D1A17B9-6719-4F7D-9A23-21023509FDE9}">
      <dgm:prSet/>
      <dgm:spPr/>
      <dgm:t>
        <a:bodyPr/>
        <a:lstStyle/>
        <a:p>
          <a:endParaRPr lang="en-US"/>
        </a:p>
      </dgm:t>
    </dgm:pt>
    <dgm:pt modelId="{FEAEA0BD-2F4F-4AC8-8EA1-C646B6EA9BFE}" type="sibTrans" cxnId="{3D1A17B9-6719-4F7D-9A23-21023509FDE9}">
      <dgm:prSet/>
      <dgm:spPr/>
      <dgm:t>
        <a:bodyPr/>
        <a:lstStyle/>
        <a:p>
          <a:endParaRPr lang="en-US"/>
        </a:p>
      </dgm:t>
    </dgm:pt>
    <dgm:pt modelId="{283C9E87-C285-4426-8281-DC88921C1662}">
      <dgm:prSet/>
      <dgm:spPr/>
      <dgm:t>
        <a:bodyPr/>
        <a:lstStyle/>
        <a:p>
          <a:r>
            <a:rPr lang="en-US"/>
            <a:t>Shift bit-vector </a:t>
          </a:r>
          <a:r>
            <a:rPr lang="en-US" b="1"/>
            <a:t>x </a:t>
          </a:r>
          <a:r>
            <a:rPr lang="en-US"/>
            <a:t>right </a:t>
          </a:r>
          <a:r>
            <a:rPr lang="en-US" b="1"/>
            <a:t>y </a:t>
          </a:r>
          <a:r>
            <a:rPr lang="en-US"/>
            <a:t>positions</a:t>
          </a:r>
        </a:p>
      </dgm:t>
    </dgm:pt>
    <dgm:pt modelId="{C8E83FA0-2EC5-4FA2-BB69-0E761B93F7FE}" type="parTrans" cxnId="{7F83F41B-CA9C-4D65-80DE-ABC5DF7C3FF8}">
      <dgm:prSet/>
      <dgm:spPr/>
      <dgm:t>
        <a:bodyPr/>
        <a:lstStyle/>
        <a:p>
          <a:endParaRPr lang="en-US"/>
        </a:p>
      </dgm:t>
    </dgm:pt>
    <dgm:pt modelId="{E2894502-EE9F-464C-A6B8-E7C8AAD280BE}" type="sibTrans" cxnId="{7F83F41B-CA9C-4D65-80DE-ABC5DF7C3FF8}">
      <dgm:prSet/>
      <dgm:spPr/>
      <dgm:t>
        <a:bodyPr/>
        <a:lstStyle/>
        <a:p>
          <a:endParaRPr lang="en-US"/>
        </a:p>
      </dgm:t>
    </dgm:pt>
    <dgm:pt modelId="{478FF3E5-0F5C-4280-8A87-4B6523F2944F}">
      <dgm:prSet/>
      <dgm:spPr/>
      <dgm:t>
        <a:bodyPr/>
        <a:lstStyle/>
        <a:p>
          <a:r>
            <a:rPr lang="en-US"/>
            <a:t>Throw away extra bits on right</a:t>
          </a:r>
        </a:p>
      </dgm:t>
    </dgm:pt>
    <dgm:pt modelId="{4D5CA956-1AE1-4E31-BA2B-5E8FC1FCF314}" type="parTrans" cxnId="{9AE5C080-697C-4644-89E2-A8675760D16A}">
      <dgm:prSet/>
      <dgm:spPr/>
      <dgm:t>
        <a:bodyPr/>
        <a:lstStyle/>
        <a:p>
          <a:endParaRPr lang="en-US"/>
        </a:p>
      </dgm:t>
    </dgm:pt>
    <dgm:pt modelId="{3E2AB133-4B96-4071-8C88-5086926B7718}" type="sibTrans" cxnId="{9AE5C080-697C-4644-89E2-A8675760D16A}">
      <dgm:prSet/>
      <dgm:spPr/>
      <dgm:t>
        <a:bodyPr/>
        <a:lstStyle/>
        <a:p>
          <a:endParaRPr lang="en-US"/>
        </a:p>
      </dgm:t>
    </dgm:pt>
    <dgm:pt modelId="{6E5107A7-1C09-4F87-97F6-A3A84EE34B01}">
      <dgm:prSet/>
      <dgm:spPr/>
      <dgm:t>
        <a:bodyPr/>
        <a:lstStyle/>
        <a:p>
          <a:r>
            <a:rPr lang="en-US"/>
            <a:t>Logical shift</a:t>
          </a:r>
        </a:p>
      </dgm:t>
    </dgm:pt>
    <dgm:pt modelId="{791C4953-892D-46FE-BE47-AD85952E7108}" type="parTrans" cxnId="{E48E3DBA-245F-49EF-B636-DF0AC6F19E17}">
      <dgm:prSet/>
      <dgm:spPr/>
      <dgm:t>
        <a:bodyPr/>
        <a:lstStyle/>
        <a:p>
          <a:endParaRPr lang="en-US"/>
        </a:p>
      </dgm:t>
    </dgm:pt>
    <dgm:pt modelId="{D5A85F6D-CCC3-4534-9073-519E8C452CC6}" type="sibTrans" cxnId="{E48E3DBA-245F-49EF-B636-DF0AC6F19E17}">
      <dgm:prSet/>
      <dgm:spPr/>
      <dgm:t>
        <a:bodyPr/>
        <a:lstStyle/>
        <a:p>
          <a:endParaRPr lang="en-US"/>
        </a:p>
      </dgm:t>
    </dgm:pt>
    <dgm:pt modelId="{4BC97227-AC9F-4685-B3DC-1FBFD5DE7F5E}">
      <dgm:prSet/>
      <dgm:spPr/>
      <dgm:t>
        <a:bodyPr/>
        <a:lstStyle/>
        <a:p>
          <a:r>
            <a:rPr lang="en-US"/>
            <a:t>Fill with 0’s on left</a:t>
          </a:r>
        </a:p>
      </dgm:t>
    </dgm:pt>
    <dgm:pt modelId="{C6A64EBC-E059-4466-B7C8-4F764EDD8A12}" type="parTrans" cxnId="{73092A2C-F65B-422A-B221-916742DBFC20}">
      <dgm:prSet/>
      <dgm:spPr/>
      <dgm:t>
        <a:bodyPr/>
        <a:lstStyle/>
        <a:p>
          <a:endParaRPr lang="en-US"/>
        </a:p>
      </dgm:t>
    </dgm:pt>
    <dgm:pt modelId="{F9C29948-FEE1-47A3-8294-62706C81DF31}" type="sibTrans" cxnId="{73092A2C-F65B-422A-B221-916742DBFC20}">
      <dgm:prSet/>
      <dgm:spPr/>
      <dgm:t>
        <a:bodyPr/>
        <a:lstStyle/>
        <a:p>
          <a:endParaRPr lang="en-US"/>
        </a:p>
      </dgm:t>
    </dgm:pt>
    <dgm:pt modelId="{BB55A63A-6305-4D6B-AB5F-D24627971715}">
      <dgm:prSet/>
      <dgm:spPr/>
      <dgm:t>
        <a:bodyPr/>
        <a:lstStyle/>
        <a:p>
          <a:r>
            <a:rPr lang="en-US"/>
            <a:t>Arithmetic shift</a:t>
          </a:r>
        </a:p>
      </dgm:t>
    </dgm:pt>
    <dgm:pt modelId="{7E3006EA-84F1-431D-99C9-55504C3EF2B7}" type="parTrans" cxnId="{A307FDE3-BDB4-47AE-B6F0-810A4D2637ED}">
      <dgm:prSet/>
      <dgm:spPr/>
      <dgm:t>
        <a:bodyPr/>
        <a:lstStyle/>
        <a:p>
          <a:endParaRPr lang="en-US"/>
        </a:p>
      </dgm:t>
    </dgm:pt>
    <dgm:pt modelId="{665B2657-6CD6-416F-A9DD-25C0B9E5750D}" type="sibTrans" cxnId="{A307FDE3-BDB4-47AE-B6F0-810A4D2637ED}">
      <dgm:prSet/>
      <dgm:spPr/>
      <dgm:t>
        <a:bodyPr/>
        <a:lstStyle/>
        <a:p>
          <a:endParaRPr lang="en-US"/>
        </a:p>
      </dgm:t>
    </dgm:pt>
    <dgm:pt modelId="{F4C466F7-37DD-4959-BDD1-EA2BA418A5E3}">
      <dgm:prSet/>
      <dgm:spPr/>
      <dgm:t>
        <a:bodyPr/>
        <a:lstStyle/>
        <a:p>
          <a:r>
            <a:rPr lang="en-US"/>
            <a:t>Replicate most significant bit on left</a:t>
          </a:r>
        </a:p>
      </dgm:t>
    </dgm:pt>
    <dgm:pt modelId="{81D33654-9803-4999-B118-981641CCA7DE}" type="parTrans" cxnId="{8EF33D9A-AA63-48F5-B9D4-B9E6BB6FCE4D}">
      <dgm:prSet/>
      <dgm:spPr/>
      <dgm:t>
        <a:bodyPr/>
        <a:lstStyle/>
        <a:p>
          <a:endParaRPr lang="en-US"/>
        </a:p>
      </dgm:t>
    </dgm:pt>
    <dgm:pt modelId="{DC2F0821-4E92-4496-AB4E-805E2118A02F}" type="sibTrans" cxnId="{8EF33D9A-AA63-48F5-B9D4-B9E6BB6FCE4D}">
      <dgm:prSet/>
      <dgm:spPr/>
      <dgm:t>
        <a:bodyPr/>
        <a:lstStyle/>
        <a:p>
          <a:endParaRPr lang="en-US"/>
        </a:p>
      </dgm:t>
    </dgm:pt>
    <dgm:pt modelId="{D3E35426-F6F8-400C-A39D-090FC356FD3D}">
      <dgm:prSet/>
      <dgm:spPr/>
      <dgm:t>
        <a:bodyPr/>
        <a:lstStyle/>
        <a:p>
          <a:r>
            <a:rPr lang="en-US" b="1"/>
            <a:t>Undefined Behavior</a:t>
          </a:r>
          <a:endParaRPr lang="en-US"/>
        </a:p>
      </dgm:t>
    </dgm:pt>
    <dgm:pt modelId="{E2BBC732-1D1C-4B26-96BE-ADFC2B784D74}" type="parTrans" cxnId="{3A31134E-6A62-432A-992E-BB1C212AA4E3}">
      <dgm:prSet/>
      <dgm:spPr/>
      <dgm:t>
        <a:bodyPr/>
        <a:lstStyle/>
        <a:p>
          <a:endParaRPr lang="en-US"/>
        </a:p>
      </dgm:t>
    </dgm:pt>
    <dgm:pt modelId="{A0843829-F634-4C08-A906-84362287B8AB}" type="sibTrans" cxnId="{3A31134E-6A62-432A-992E-BB1C212AA4E3}">
      <dgm:prSet/>
      <dgm:spPr/>
      <dgm:t>
        <a:bodyPr/>
        <a:lstStyle/>
        <a:p>
          <a:endParaRPr lang="en-US"/>
        </a:p>
      </dgm:t>
    </dgm:pt>
    <dgm:pt modelId="{8A9C1837-05FB-4871-B42D-086839C44E9A}">
      <dgm:prSet/>
      <dgm:spPr/>
      <dgm:t>
        <a:bodyPr/>
        <a:lstStyle/>
        <a:p>
          <a:r>
            <a:rPr lang="en-US"/>
            <a:t>Shift amount &lt; 0 or ≥ word size</a:t>
          </a:r>
        </a:p>
      </dgm:t>
    </dgm:pt>
    <dgm:pt modelId="{407926E4-6E8E-4D35-B76E-13BB7E05B67C}" type="parTrans" cxnId="{19249890-0E32-4710-B5A5-91516FACA2F9}">
      <dgm:prSet/>
      <dgm:spPr/>
      <dgm:t>
        <a:bodyPr/>
        <a:lstStyle/>
        <a:p>
          <a:endParaRPr lang="en-US"/>
        </a:p>
      </dgm:t>
    </dgm:pt>
    <dgm:pt modelId="{7F8E8219-238F-4184-95CD-71F83D7A4047}" type="sibTrans" cxnId="{19249890-0E32-4710-B5A5-91516FACA2F9}">
      <dgm:prSet/>
      <dgm:spPr/>
      <dgm:t>
        <a:bodyPr/>
        <a:lstStyle/>
        <a:p>
          <a:endParaRPr lang="en-US"/>
        </a:p>
      </dgm:t>
    </dgm:pt>
    <dgm:pt modelId="{704D8097-B32C-45AE-B6D8-E50F059BDB18}" type="pres">
      <dgm:prSet presAssocID="{925532A7-7AE9-4D00-BC96-17A7CB716E6D}" presName="linear" presStyleCnt="0">
        <dgm:presLayoutVars>
          <dgm:dir/>
          <dgm:animLvl val="lvl"/>
          <dgm:resizeHandles val="exact"/>
        </dgm:presLayoutVars>
      </dgm:prSet>
      <dgm:spPr/>
    </dgm:pt>
    <dgm:pt modelId="{2B2B6133-3681-41DA-9671-D2FF0E6921CC}" type="pres">
      <dgm:prSet presAssocID="{873C2B4B-DCDA-4578-AC97-D75EAE67E813}" presName="parentLin" presStyleCnt="0"/>
      <dgm:spPr/>
    </dgm:pt>
    <dgm:pt modelId="{7AE14D75-5D6F-4F6C-A9B8-B3E205902B1C}" type="pres">
      <dgm:prSet presAssocID="{873C2B4B-DCDA-4578-AC97-D75EAE67E813}" presName="parentLeftMargin" presStyleLbl="node1" presStyleIdx="0" presStyleCnt="3"/>
      <dgm:spPr/>
    </dgm:pt>
    <dgm:pt modelId="{19209BE4-3A21-4A89-9C36-6ACE7E907131}" type="pres">
      <dgm:prSet presAssocID="{873C2B4B-DCDA-4578-AC97-D75EAE67E81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5E8EDE-0004-4E0E-9C85-68F7A6138228}" type="pres">
      <dgm:prSet presAssocID="{873C2B4B-DCDA-4578-AC97-D75EAE67E813}" presName="negativeSpace" presStyleCnt="0"/>
      <dgm:spPr/>
    </dgm:pt>
    <dgm:pt modelId="{8952389E-FE68-4819-9556-56888942986B}" type="pres">
      <dgm:prSet presAssocID="{873C2B4B-DCDA-4578-AC97-D75EAE67E813}" presName="childText" presStyleLbl="conFgAcc1" presStyleIdx="0" presStyleCnt="3">
        <dgm:presLayoutVars>
          <dgm:bulletEnabled val="1"/>
        </dgm:presLayoutVars>
      </dgm:prSet>
      <dgm:spPr/>
    </dgm:pt>
    <dgm:pt modelId="{826D1720-91EC-4159-B72C-4567B63EB989}" type="pres">
      <dgm:prSet presAssocID="{8E840C27-05CF-498F-A184-F584C7193390}" presName="spaceBetweenRectangles" presStyleCnt="0"/>
      <dgm:spPr/>
    </dgm:pt>
    <dgm:pt modelId="{D258901A-6489-4AB5-8135-5AE415E02FF8}" type="pres">
      <dgm:prSet presAssocID="{EC89DECE-8A23-417F-893A-85E9334C5072}" presName="parentLin" presStyleCnt="0"/>
      <dgm:spPr/>
    </dgm:pt>
    <dgm:pt modelId="{54E3BE8F-D50E-442E-B175-6A87CA0A1AF9}" type="pres">
      <dgm:prSet presAssocID="{EC89DECE-8A23-417F-893A-85E9334C5072}" presName="parentLeftMargin" presStyleLbl="node1" presStyleIdx="0" presStyleCnt="3"/>
      <dgm:spPr/>
    </dgm:pt>
    <dgm:pt modelId="{EE263AC5-0ED9-482E-9642-D5CEECA6C194}" type="pres">
      <dgm:prSet presAssocID="{EC89DECE-8A23-417F-893A-85E9334C507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2FDBD8D-0E82-4598-8F3A-C1566D55AB73}" type="pres">
      <dgm:prSet presAssocID="{EC89DECE-8A23-417F-893A-85E9334C5072}" presName="negativeSpace" presStyleCnt="0"/>
      <dgm:spPr/>
    </dgm:pt>
    <dgm:pt modelId="{7B198528-615C-4727-A4DE-12A85706BE58}" type="pres">
      <dgm:prSet presAssocID="{EC89DECE-8A23-417F-893A-85E9334C5072}" presName="childText" presStyleLbl="conFgAcc1" presStyleIdx="1" presStyleCnt="3">
        <dgm:presLayoutVars>
          <dgm:bulletEnabled val="1"/>
        </dgm:presLayoutVars>
      </dgm:prSet>
      <dgm:spPr/>
    </dgm:pt>
    <dgm:pt modelId="{EF7B6CD6-7153-49D3-9858-0D250BBF4B2C}" type="pres">
      <dgm:prSet presAssocID="{FEAEA0BD-2F4F-4AC8-8EA1-C646B6EA9BFE}" presName="spaceBetweenRectangles" presStyleCnt="0"/>
      <dgm:spPr/>
    </dgm:pt>
    <dgm:pt modelId="{713541F8-A871-4A28-91AA-7F9EC8271063}" type="pres">
      <dgm:prSet presAssocID="{D3E35426-F6F8-400C-A39D-090FC356FD3D}" presName="parentLin" presStyleCnt="0"/>
      <dgm:spPr/>
    </dgm:pt>
    <dgm:pt modelId="{9FDB5033-1CC2-464B-8727-ADEA308FC26F}" type="pres">
      <dgm:prSet presAssocID="{D3E35426-F6F8-400C-A39D-090FC356FD3D}" presName="parentLeftMargin" presStyleLbl="node1" presStyleIdx="1" presStyleCnt="3"/>
      <dgm:spPr/>
    </dgm:pt>
    <dgm:pt modelId="{A01B7933-8C31-4679-BF00-5C84AA8F1446}" type="pres">
      <dgm:prSet presAssocID="{D3E35426-F6F8-400C-A39D-090FC356FD3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2F0AD0C-BDE9-4A80-92CE-2E5398375C74}" type="pres">
      <dgm:prSet presAssocID="{D3E35426-F6F8-400C-A39D-090FC356FD3D}" presName="negativeSpace" presStyleCnt="0"/>
      <dgm:spPr/>
    </dgm:pt>
    <dgm:pt modelId="{643EC48D-FBE3-4F1A-835D-F6AA37B4E778}" type="pres">
      <dgm:prSet presAssocID="{D3E35426-F6F8-400C-A39D-090FC356FD3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44D1801-ACA2-4B73-B4E9-272D26C39F65}" srcId="{925532A7-7AE9-4D00-BC96-17A7CB716E6D}" destId="{873C2B4B-DCDA-4578-AC97-D75EAE67E813}" srcOrd="0" destOrd="0" parTransId="{FF02AFB9-916E-4B32-9A69-8CE0EFF9346A}" sibTransId="{8E840C27-05CF-498F-A184-F584C7193390}"/>
    <dgm:cxn modelId="{3CCCE101-A460-4CD9-AFF6-E0BD31A64679}" type="presOf" srcId="{EC89DECE-8A23-417F-893A-85E9334C5072}" destId="{54E3BE8F-D50E-442E-B175-6A87CA0A1AF9}" srcOrd="0" destOrd="0" presId="urn:microsoft.com/office/officeart/2005/8/layout/list1"/>
    <dgm:cxn modelId="{7D1DA306-4149-4AE1-AA3D-0572EF3297D3}" srcId="{873C2B4B-DCDA-4578-AC97-D75EAE67E813}" destId="{8D45ECD9-724A-4DEC-966C-D18C8F59D853}" srcOrd="1" destOrd="0" parTransId="{8F96107B-8ED1-4962-849F-007A6D2695CF}" sibTransId="{04ED1337-BEE1-4B25-A523-7FD933A508B4}"/>
    <dgm:cxn modelId="{C9FA350F-7FDD-4714-934A-3438F2C2D69D}" type="presOf" srcId="{EC89DECE-8A23-417F-893A-85E9334C5072}" destId="{EE263AC5-0ED9-482E-9642-D5CEECA6C194}" srcOrd="1" destOrd="0" presId="urn:microsoft.com/office/officeart/2005/8/layout/list1"/>
    <dgm:cxn modelId="{0AEF3F1B-57DD-49BF-86F0-CBEA10EB4E59}" type="presOf" srcId="{F4C466F7-37DD-4959-BDD1-EA2BA418A5E3}" destId="{7B198528-615C-4727-A4DE-12A85706BE58}" srcOrd="0" destOrd="5" presId="urn:microsoft.com/office/officeart/2005/8/layout/list1"/>
    <dgm:cxn modelId="{7F83F41B-CA9C-4D65-80DE-ABC5DF7C3FF8}" srcId="{EC89DECE-8A23-417F-893A-85E9334C5072}" destId="{283C9E87-C285-4426-8281-DC88921C1662}" srcOrd="0" destOrd="0" parTransId="{C8E83FA0-2EC5-4FA2-BB69-0E761B93F7FE}" sibTransId="{E2894502-EE9F-464C-A6B8-E7C8AAD280BE}"/>
    <dgm:cxn modelId="{47DC441C-CAD7-44F2-8EB0-B2CDF5C3B836}" type="presOf" srcId="{283C9E87-C285-4426-8281-DC88921C1662}" destId="{7B198528-615C-4727-A4DE-12A85706BE58}" srcOrd="0" destOrd="0" presId="urn:microsoft.com/office/officeart/2005/8/layout/list1"/>
    <dgm:cxn modelId="{73092A2C-F65B-422A-B221-916742DBFC20}" srcId="{EC89DECE-8A23-417F-893A-85E9334C5072}" destId="{4BC97227-AC9F-4685-B3DC-1FBFD5DE7F5E}" srcOrd="3" destOrd="0" parTransId="{C6A64EBC-E059-4466-B7C8-4F764EDD8A12}" sibTransId="{F9C29948-FEE1-47A3-8294-62706C81DF31}"/>
    <dgm:cxn modelId="{3A31134E-6A62-432A-992E-BB1C212AA4E3}" srcId="{925532A7-7AE9-4D00-BC96-17A7CB716E6D}" destId="{D3E35426-F6F8-400C-A39D-090FC356FD3D}" srcOrd="2" destOrd="0" parTransId="{E2BBC732-1D1C-4B26-96BE-ADFC2B784D74}" sibTransId="{A0843829-F634-4C08-A906-84362287B8AB}"/>
    <dgm:cxn modelId="{70B36953-03E4-4DD7-8B97-D9C33B8F409B}" type="presOf" srcId="{8A9C1837-05FB-4871-B42D-086839C44E9A}" destId="{643EC48D-FBE3-4F1A-835D-F6AA37B4E778}" srcOrd="0" destOrd="0" presId="urn:microsoft.com/office/officeart/2005/8/layout/list1"/>
    <dgm:cxn modelId="{9AE5C080-697C-4644-89E2-A8675760D16A}" srcId="{EC89DECE-8A23-417F-893A-85E9334C5072}" destId="{478FF3E5-0F5C-4280-8A87-4B6523F2944F}" srcOrd="1" destOrd="0" parTransId="{4D5CA956-1AE1-4E31-BA2B-5E8FC1FCF314}" sibTransId="{3E2AB133-4B96-4071-8C88-5086926B7718}"/>
    <dgm:cxn modelId="{62058F81-80FB-4B62-90AC-C9B035710ACB}" type="presOf" srcId="{BB55A63A-6305-4D6B-AB5F-D24627971715}" destId="{7B198528-615C-4727-A4DE-12A85706BE58}" srcOrd="0" destOrd="4" presId="urn:microsoft.com/office/officeart/2005/8/layout/list1"/>
    <dgm:cxn modelId="{C8E40C85-E4EC-455C-B2CA-86BBE7256969}" type="presOf" srcId="{925532A7-7AE9-4D00-BC96-17A7CB716E6D}" destId="{704D8097-B32C-45AE-B6D8-E50F059BDB18}" srcOrd="0" destOrd="0" presId="urn:microsoft.com/office/officeart/2005/8/layout/list1"/>
    <dgm:cxn modelId="{19249890-0E32-4710-B5A5-91516FACA2F9}" srcId="{D3E35426-F6F8-400C-A39D-090FC356FD3D}" destId="{8A9C1837-05FB-4871-B42D-086839C44E9A}" srcOrd="0" destOrd="0" parTransId="{407926E4-6E8E-4D35-B76E-13BB7E05B67C}" sibTransId="{7F8E8219-238F-4184-95CD-71F83D7A4047}"/>
    <dgm:cxn modelId="{9425C598-BCFD-420D-AB03-7C0E18D7019D}" type="presOf" srcId="{D3E35426-F6F8-400C-A39D-090FC356FD3D}" destId="{9FDB5033-1CC2-464B-8727-ADEA308FC26F}" srcOrd="0" destOrd="0" presId="urn:microsoft.com/office/officeart/2005/8/layout/list1"/>
    <dgm:cxn modelId="{8EF33D9A-AA63-48F5-B9D4-B9E6BB6FCE4D}" srcId="{EC89DECE-8A23-417F-893A-85E9334C5072}" destId="{F4C466F7-37DD-4959-BDD1-EA2BA418A5E3}" srcOrd="5" destOrd="0" parTransId="{81D33654-9803-4999-B118-981641CCA7DE}" sibTransId="{DC2F0821-4E92-4496-AB4E-805E2118A02F}"/>
    <dgm:cxn modelId="{C5E8D49A-623C-4329-AB7E-4C3E65491AAF}" type="presOf" srcId="{6E5107A7-1C09-4F87-97F6-A3A84EE34B01}" destId="{7B198528-615C-4727-A4DE-12A85706BE58}" srcOrd="0" destOrd="2" presId="urn:microsoft.com/office/officeart/2005/8/layout/list1"/>
    <dgm:cxn modelId="{479813AE-FD01-4F89-AD4A-176AD32F9C2C}" srcId="{873C2B4B-DCDA-4578-AC97-D75EAE67E813}" destId="{E5B6C5EC-04E2-4272-B353-B9F01D1539E6}" srcOrd="2" destOrd="0" parTransId="{88497351-3A3B-4443-B288-01EE3ACBB2F9}" sibTransId="{C676EFF3-2124-4B5B-8F96-91DD3FDCB7FE}"/>
    <dgm:cxn modelId="{1B258AAF-81BF-4BE0-95AD-4E8E057F5A42}" type="presOf" srcId="{873C2B4B-DCDA-4578-AC97-D75EAE67E813}" destId="{19209BE4-3A21-4A89-9C36-6ACE7E907131}" srcOrd="1" destOrd="0" presId="urn:microsoft.com/office/officeart/2005/8/layout/list1"/>
    <dgm:cxn modelId="{78A4FFB0-17BE-437C-87D9-AEF91134AD3B}" srcId="{873C2B4B-DCDA-4578-AC97-D75EAE67E813}" destId="{63FB4BD6-6BF1-4945-B149-46711E3BDBAB}" srcOrd="0" destOrd="0" parTransId="{72DD224A-59A6-4504-89D0-92181E0908D1}" sibTransId="{04D8B036-2BBF-4C8B-8FF6-1989039C48CC}"/>
    <dgm:cxn modelId="{3D1A17B9-6719-4F7D-9A23-21023509FDE9}" srcId="{925532A7-7AE9-4D00-BC96-17A7CB716E6D}" destId="{EC89DECE-8A23-417F-893A-85E9334C5072}" srcOrd="1" destOrd="0" parTransId="{A95A498C-D3CF-4CAC-8BA7-55D7AE1FDA96}" sibTransId="{FEAEA0BD-2F4F-4AC8-8EA1-C646B6EA9BFE}"/>
    <dgm:cxn modelId="{E48E3DBA-245F-49EF-B636-DF0AC6F19E17}" srcId="{EC89DECE-8A23-417F-893A-85E9334C5072}" destId="{6E5107A7-1C09-4F87-97F6-A3A84EE34B01}" srcOrd="2" destOrd="0" parTransId="{791C4953-892D-46FE-BE47-AD85952E7108}" sibTransId="{D5A85F6D-CCC3-4534-9073-519E8C452CC6}"/>
    <dgm:cxn modelId="{B4CD90CC-3EA9-40DC-B283-967D8125B889}" type="presOf" srcId="{8D45ECD9-724A-4DEC-966C-D18C8F59D853}" destId="{8952389E-FE68-4819-9556-56888942986B}" srcOrd="0" destOrd="1" presId="urn:microsoft.com/office/officeart/2005/8/layout/list1"/>
    <dgm:cxn modelId="{B68506DC-E607-4FE4-9607-13C3BF8B9AA0}" type="presOf" srcId="{4BC97227-AC9F-4685-B3DC-1FBFD5DE7F5E}" destId="{7B198528-615C-4727-A4DE-12A85706BE58}" srcOrd="0" destOrd="3" presId="urn:microsoft.com/office/officeart/2005/8/layout/list1"/>
    <dgm:cxn modelId="{A307FDE3-BDB4-47AE-B6F0-810A4D2637ED}" srcId="{EC89DECE-8A23-417F-893A-85E9334C5072}" destId="{BB55A63A-6305-4D6B-AB5F-D24627971715}" srcOrd="4" destOrd="0" parTransId="{7E3006EA-84F1-431D-99C9-55504C3EF2B7}" sibTransId="{665B2657-6CD6-416F-A9DD-25C0B9E5750D}"/>
    <dgm:cxn modelId="{C1AC12E9-F5D8-4BCE-AD71-F8BBDFA5FF11}" type="presOf" srcId="{E5B6C5EC-04E2-4272-B353-B9F01D1539E6}" destId="{8952389E-FE68-4819-9556-56888942986B}" srcOrd="0" destOrd="2" presId="urn:microsoft.com/office/officeart/2005/8/layout/list1"/>
    <dgm:cxn modelId="{079070EC-1DC1-4130-BF87-AC6CE10768D1}" type="presOf" srcId="{63FB4BD6-6BF1-4945-B149-46711E3BDBAB}" destId="{8952389E-FE68-4819-9556-56888942986B}" srcOrd="0" destOrd="0" presId="urn:microsoft.com/office/officeart/2005/8/layout/list1"/>
    <dgm:cxn modelId="{7656F1EF-8E4B-4B8C-9DE5-8EDF26A2C031}" type="presOf" srcId="{478FF3E5-0F5C-4280-8A87-4B6523F2944F}" destId="{7B198528-615C-4727-A4DE-12A85706BE58}" srcOrd="0" destOrd="1" presId="urn:microsoft.com/office/officeart/2005/8/layout/list1"/>
    <dgm:cxn modelId="{3C7FD8F0-CB42-4274-B4AD-65EB1B608626}" type="presOf" srcId="{873C2B4B-DCDA-4578-AC97-D75EAE67E813}" destId="{7AE14D75-5D6F-4F6C-A9B8-B3E205902B1C}" srcOrd="0" destOrd="0" presId="urn:microsoft.com/office/officeart/2005/8/layout/list1"/>
    <dgm:cxn modelId="{54962DFE-117E-4063-B6EC-184F24F89379}" type="presOf" srcId="{D3E35426-F6F8-400C-A39D-090FC356FD3D}" destId="{A01B7933-8C31-4679-BF00-5C84AA8F1446}" srcOrd="1" destOrd="0" presId="urn:microsoft.com/office/officeart/2005/8/layout/list1"/>
    <dgm:cxn modelId="{2C1448CF-695F-4C18-B690-8C0B556469CA}" type="presParOf" srcId="{704D8097-B32C-45AE-B6D8-E50F059BDB18}" destId="{2B2B6133-3681-41DA-9671-D2FF0E6921CC}" srcOrd="0" destOrd="0" presId="urn:microsoft.com/office/officeart/2005/8/layout/list1"/>
    <dgm:cxn modelId="{C0234A1D-DA99-4470-8F38-F50C3DD536D2}" type="presParOf" srcId="{2B2B6133-3681-41DA-9671-D2FF0E6921CC}" destId="{7AE14D75-5D6F-4F6C-A9B8-B3E205902B1C}" srcOrd="0" destOrd="0" presId="urn:microsoft.com/office/officeart/2005/8/layout/list1"/>
    <dgm:cxn modelId="{0F74EAAD-6326-404A-A586-F6C45BA76F84}" type="presParOf" srcId="{2B2B6133-3681-41DA-9671-D2FF0E6921CC}" destId="{19209BE4-3A21-4A89-9C36-6ACE7E907131}" srcOrd="1" destOrd="0" presId="urn:microsoft.com/office/officeart/2005/8/layout/list1"/>
    <dgm:cxn modelId="{70954DE8-FFBA-4D16-BC4A-71D1E5FDAF10}" type="presParOf" srcId="{704D8097-B32C-45AE-B6D8-E50F059BDB18}" destId="{DC5E8EDE-0004-4E0E-9C85-68F7A6138228}" srcOrd="1" destOrd="0" presId="urn:microsoft.com/office/officeart/2005/8/layout/list1"/>
    <dgm:cxn modelId="{879E2851-746B-489F-B43E-4FC62684EDD5}" type="presParOf" srcId="{704D8097-B32C-45AE-B6D8-E50F059BDB18}" destId="{8952389E-FE68-4819-9556-56888942986B}" srcOrd="2" destOrd="0" presId="urn:microsoft.com/office/officeart/2005/8/layout/list1"/>
    <dgm:cxn modelId="{9A374CC5-6E53-4454-8EF3-5FE7426ECD1D}" type="presParOf" srcId="{704D8097-B32C-45AE-B6D8-E50F059BDB18}" destId="{826D1720-91EC-4159-B72C-4567B63EB989}" srcOrd="3" destOrd="0" presId="urn:microsoft.com/office/officeart/2005/8/layout/list1"/>
    <dgm:cxn modelId="{7A8F2021-86D4-4701-B528-D65905958164}" type="presParOf" srcId="{704D8097-B32C-45AE-B6D8-E50F059BDB18}" destId="{D258901A-6489-4AB5-8135-5AE415E02FF8}" srcOrd="4" destOrd="0" presId="urn:microsoft.com/office/officeart/2005/8/layout/list1"/>
    <dgm:cxn modelId="{9F00AD7B-6B1F-4EC7-92C6-44315016B9E2}" type="presParOf" srcId="{D258901A-6489-4AB5-8135-5AE415E02FF8}" destId="{54E3BE8F-D50E-442E-B175-6A87CA0A1AF9}" srcOrd="0" destOrd="0" presId="urn:microsoft.com/office/officeart/2005/8/layout/list1"/>
    <dgm:cxn modelId="{A7FF7673-1487-48A9-8759-EAF48DBBC09E}" type="presParOf" srcId="{D258901A-6489-4AB5-8135-5AE415E02FF8}" destId="{EE263AC5-0ED9-482E-9642-D5CEECA6C194}" srcOrd="1" destOrd="0" presId="urn:microsoft.com/office/officeart/2005/8/layout/list1"/>
    <dgm:cxn modelId="{A1351F47-97F2-40AD-BB5D-B449FC50DB77}" type="presParOf" srcId="{704D8097-B32C-45AE-B6D8-E50F059BDB18}" destId="{32FDBD8D-0E82-4598-8F3A-C1566D55AB73}" srcOrd="5" destOrd="0" presId="urn:microsoft.com/office/officeart/2005/8/layout/list1"/>
    <dgm:cxn modelId="{53C34B41-5B5B-4AEE-B8AC-C44351F5EB1E}" type="presParOf" srcId="{704D8097-B32C-45AE-B6D8-E50F059BDB18}" destId="{7B198528-615C-4727-A4DE-12A85706BE58}" srcOrd="6" destOrd="0" presId="urn:microsoft.com/office/officeart/2005/8/layout/list1"/>
    <dgm:cxn modelId="{5E7BFDA1-2766-4A45-8C52-076E1D78129A}" type="presParOf" srcId="{704D8097-B32C-45AE-B6D8-E50F059BDB18}" destId="{EF7B6CD6-7153-49D3-9858-0D250BBF4B2C}" srcOrd="7" destOrd="0" presId="urn:microsoft.com/office/officeart/2005/8/layout/list1"/>
    <dgm:cxn modelId="{75C825CC-253A-42DE-AE69-4C407E703FC0}" type="presParOf" srcId="{704D8097-B32C-45AE-B6D8-E50F059BDB18}" destId="{713541F8-A871-4A28-91AA-7F9EC8271063}" srcOrd="8" destOrd="0" presId="urn:microsoft.com/office/officeart/2005/8/layout/list1"/>
    <dgm:cxn modelId="{CC30CC5D-CF00-4FA1-B06F-3C6449D824B9}" type="presParOf" srcId="{713541F8-A871-4A28-91AA-7F9EC8271063}" destId="{9FDB5033-1CC2-464B-8727-ADEA308FC26F}" srcOrd="0" destOrd="0" presId="urn:microsoft.com/office/officeart/2005/8/layout/list1"/>
    <dgm:cxn modelId="{56B0476C-B2CB-4690-A85F-86415553D15E}" type="presParOf" srcId="{713541F8-A871-4A28-91AA-7F9EC8271063}" destId="{A01B7933-8C31-4679-BF00-5C84AA8F1446}" srcOrd="1" destOrd="0" presId="urn:microsoft.com/office/officeart/2005/8/layout/list1"/>
    <dgm:cxn modelId="{76DAD0FD-C175-4BE4-B155-858C679B38CE}" type="presParOf" srcId="{704D8097-B32C-45AE-B6D8-E50F059BDB18}" destId="{B2F0AD0C-BDE9-4A80-92CE-2E5398375C74}" srcOrd="9" destOrd="0" presId="urn:microsoft.com/office/officeart/2005/8/layout/list1"/>
    <dgm:cxn modelId="{54A0ECCC-154D-4802-AF09-5C69C388E62D}" type="presParOf" srcId="{704D8097-B32C-45AE-B6D8-E50F059BDB18}" destId="{643EC48D-FBE3-4F1A-835D-F6AA37B4E77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F602CE-281C-4A81-92BF-4CF593E164D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14C29D-A9DF-4E6F-8658-253CEEF81692}">
      <dgm:prSet phldrT="[Text]" phldr="1"/>
      <dgm:spPr/>
      <dgm:t>
        <a:bodyPr/>
        <a:lstStyle/>
        <a:p>
          <a:endParaRPr lang="en-US" dirty="0"/>
        </a:p>
      </dgm:t>
    </dgm:pt>
    <dgm:pt modelId="{0497B17D-05B4-4981-9442-85053250299D}" type="parTrans" cxnId="{90308CA2-7BC0-4DAE-9718-9A2B7BC97480}">
      <dgm:prSet/>
      <dgm:spPr/>
      <dgm:t>
        <a:bodyPr/>
        <a:lstStyle/>
        <a:p>
          <a:endParaRPr lang="en-US"/>
        </a:p>
      </dgm:t>
    </dgm:pt>
    <dgm:pt modelId="{E91AD9D5-581F-4A3A-9F29-AFC374C61C00}" type="sibTrans" cxnId="{90308CA2-7BC0-4DAE-9718-9A2B7BC97480}">
      <dgm:prSet/>
      <dgm:spPr/>
      <dgm:t>
        <a:bodyPr/>
        <a:lstStyle/>
        <a:p>
          <a:endParaRPr lang="en-US"/>
        </a:p>
      </dgm:t>
    </dgm:pt>
    <dgm:pt modelId="{B84BC2B1-052F-4E2E-B508-08E736903B5C}">
      <dgm:prSet custT="1"/>
      <dgm:spPr/>
      <dgm:t>
        <a:bodyPr/>
        <a:lstStyle/>
        <a:p>
          <a:r>
            <a:rPr lang="en-US" sz="1500" b="1" spc="-5" dirty="0">
              <a:latin typeface="Calibri"/>
              <a:cs typeface="Calibri"/>
            </a:rPr>
            <a:t>There </a:t>
          </a:r>
          <a:r>
            <a:rPr lang="en-US" sz="1500" b="1" dirty="0">
              <a:latin typeface="Calibri"/>
              <a:cs typeface="Calibri"/>
            </a:rPr>
            <a:t>is</a:t>
          </a:r>
          <a:r>
            <a:rPr lang="en-US" sz="1500" b="1" spc="15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a</a:t>
          </a:r>
          <a:r>
            <a:rPr lang="en-US" sz="1500" b="1" spc="25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corresponding</a:t>
          </a:r>
          <a:r>
            <a:rPr lang="en-US" sz="1500" b="1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right</a:t>
          </a:r>
          <a:r>
            <a:rPr lang="en-US" sz="1500" b="1" spc="5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shift</a:t>
          </a:r>
          <a:r>
            <a:rPr lang="en-US" sz="1500" b="1" spc="10" dirty="0">
              <a:latin typeface="Calibri"/>
              <a:cs typeface="Calibri"/>
            </a:rPr>
            <a:t> </a:t>
          </a:r>
          <a:r>
            <a:rPr lang="en-US" sz="1500" b="1" spc="-15" dirty="0">
              <a:latin typeface="Calibri"/>
              <a:cs typeface="Calibri"/>
            </a:rPr>
            <a:t>operation, </a:t>
          </a:r>
          <a:r>
            <a:rPr lang="en-US" sz="1500" b="1" spc="-10" dirty="0">
              <a:latin typeface="Calibri"/>
              <a:cs typeface="Calibri"/>
            </a:rPr>
            <a:t> </a:t>
          </a:r>
          <a:r>
            <a:rPr lang="en-US" sz="1500" b="1" spc="-15" dirty="0">
              <a:latin typeface="Calibri"/>
              <a:cs typeface="Calibri"/>
            </a:rPr>
            <a:t>written</a:t>
          </a:r>
          <a:r>
            <a:rPr lang="en-US" sz="1500" b="1" dirty="0">
              <a:latin typeface="Calibri"/>
              <a:cs typeface="Calibri"/>
            </a:rPr>
            <a:t> in</a:t>
          </a:r>
          <a:r>
            <a:rPr lang="en-US" sz="1500" b="1" spc="15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C</a:t>
          </a:r>
          <a:r>
            <a:rPr lang="en-US" sz="1500" b="1" spc="25" dirty="0">
              <a:latin typeface="Calibri"/>
              <a:cs typeface="Calibri"/>
            </a:rPr>
            <a:t> </a:t>
          </a:r>
          <a:r>
            <a:rPr lang="en-US" sz="1500" b="1" dirty="0">
              <a:latin typeface="Calibri"/>
              <a:cs typeface="Calibri"/>
            </a:rPr>
            <a:t>as</a:t>
          </a:r>
          <a:r>
            <a:rPr lang="en-US" sz="1500" b="1" spc="10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x</a:t>
          </a:r>
          <a:r>
            <a:rPr lang="en-US" sz="1500" b="1" spc="15" dirty="0">
              <a:latin typeface="Calibri"/>
              <a:cs typeface="Calibri"/>
            </a:rPr>
            <a:t> </a:t>
          </a:r>
          <a:r>
            <a:rPr lang="en-US" sz="1500" b="1" dirty="0">
              <a:latin typeface="Calibri"/>
              <a:cs typeface="Calibri"/>
            </a:rPr>
            <a:t>&gt;&gt;</a:t>
          </a:r>
          <a:r>
            <a:rPr lang="en-US" sz="1500" b="1" spc="5" dirty="0">
              <a:latin typeface="Calibri"/>
              <a:cs typeface="Calibri"/>
            </a:rPr>
            <a:t> </a:t>
          </a:r>
          <a:r>
            <a:rPr lang="en-US" sz="1500" b="1" dirty="0">
              <a:latin typeface="Calibri"/>
              <a:cs typeface="Calibri"/>
            </a:rPr>
            <a:t>k,</a:t>
          </a:r>
          <a:r>
            <a:rPr lang="en-US" sz="1500" b="1" spc="5" dirty="0">
              <a:latin typeface="Calibri"/>
              <a:cs typeface="Calibri"/>
            </a:rPr>
            <a:t> </a:t>
          </a:r>
          <a:r>
            <a:rPr lang="en-US" sz="1500" b="1" dirty="0">
              <a:latin typeface="Calibri"/>
              <a:cs typeface="Calibri"/>
            </a:rPr>
            <a:t>but</a:t>
          </a:r>
          <a:r>
            <a:rPr lang="en-US" sz="1500" b="1" spc="30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it</a:t>
          </a:r>
          <a:r>
            <a:rPr lang="en-US" sz="1500" b="1" spc="10" dirty="0">
              <a:latin typeface="Calibri"/>
              <a:cs typeface="Calibri"/>
            </a:rPr>
            <a:t> </a:t>
          </a:r>
          <a:r>
            <a:rPr lang="en-US" sz="1500" b="1" dirty="0">
              <a:latin typeface="Calibri"/>
              <a:cs typeface="Calibri"/>
            </a:rPr>
            <a:t>has</a:t>
          </a:r>
          <a:r>
            <a:rPr lang="en-US" sz="1500" b="1" spc="10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a</a:t>
          </a:r>
          <a:r>
            <a:rPr lang="en-US" sz="1500" b="1" spc="20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slightly</a:t>
          </a:r>
          <a:r>
            <a:rPr lang="en-US" sz="1500" b="1" dirty="0">
              <a:latin typeface="Calibri"/>
              <a:cs typeface="Calibri"/>
            </a:rPr>
            <a:t> subtle </a:t>
          </a:r>
          <a:r>
            <a:rPr lang="en-US" sz="1500" b="1" spc="5" dirty="0">
              <a:latin typeface="Calibri"/>
              <a:cs typeface="Calibri"/>
            </a:rPr>
            <a:t> </a:t>
          </a:r>
          <a:r>
            <a:rPr lang="en-US" sz="1500" b="1" spc="-60" dirty="0">
              <a:latin typeface="Calibri"/>
              <a:cs typeface="Calibri"/>
            </a:rPr>
            <a:t>behavior.</a:t>
          </a:r>
          <a:r>
            <a:rPr lang="en-US" sz="1500" b="1" spc="-80" dirty="0">
              <a:latin typeface="Calibri"/>
              <a:cs typeface="Calibri"/>
            </a:rPr>
            <a:t> </a:t>
          </a:r>
          <a:r>
            <a:rPr lang="en-US" sz="1500" b="1" spc="-40" dirty="0">
              <a:latin typeface="Calibri"/>
              <a:cs typeface="Calibri"/>
            </a:rPr>
            <a:t>Generally,</a:t>
          </a:r>
          <a:r>
            <a:rPr lang="en-US" sz="1500" b="1" spc="-35" dirty="0">
              <a:latin typeface="Calibri"/>
              <a:cs typeface="Calibri"/>
            </a:rPr>
            <a:t> </a:t>
          </a:r>
          <a:r>
            <a:rPr lang="en-US" sz="1500" b="1" dirty="0">
              <a:latin typeface="Calibri"/>
              <a:cs typeface="Calibri"/>
            </a:rPr>
            <a:t>machines </a:t>
          </a:r>
          <a:r>
            <a:rPr lang="en-US" sz="1500" b="1" spc="5" dirty="0">
              <a:latin typeface="Calibri"/>
              <a:cs typeface="Calibri"/>
            </a:rPr>
            <a:t>support</a:t>
          </a:r>
          <a:r>
            <a:rPr lang="en-US" sz="1500" b="1" spc="25" dirty="0">
              <a:latin typeface="Calibri"/>
              <a:cs typeface="Calibri"/>
            </a:rPr>
            <a:t> </a:t>
          </a:r>
          <a:r>
            <a:rPr lang="en-US" sz="1500" b="1" spc="-10" dirty="0">
              <a:latin typeface="Calibri"/>
              <a:cs typeface="Calibri"/>
            </a:rPr>
            <a:t>two</a:t>
          </a:r>
          <a:r>
            <a:rPr lang="en-US" sz="1500" b="1" dirty="0">
              <a:latin typeface="Calibri"/>
              <a:cs typeface="Calibri"/>
            </a:rPr>
            <a:t> </a:t>
          </a:r>
          <a:r>
            <a:rPr lang="en-US" sz="1500" b="1" spc="-15" dirty="0">
              <a:latin typeface="Calibri"/>
              <a:cs typeface="Calibri"/>
            </a:rPr>
            <a:t>forms </a:t>
          </a:r>
          <a:r>
            <a:rPr lang="en-US" sz="1500" b="1" spc="-595" dirty="0">
              <a:latin typeface="Calibri"/>
              <a:cs typeface="Calibri"/>
            </a:rPr>
            <a:t> </a:t>
          </a:r>
          <a:r>
            <a:rPr lang="en-US" sz="1500" b="1" spc="-5" dirty="0">
              <a:latin typeface="Calibri"/>
              <a:cs typeface="Calibri"/>
            </a:rPr>
            <a:t>of </a:t>
          </a:r>
          <a:r>
            <a:rPr lang="en-US" sz="2000" b="1" spc="-5" dirty="0">
              <a:solidFill>
                <a:srgbClr val="C00000"/>
              </a:solidFill>
              <a:latin typeface="Calibri"/>
              <a:cs typeface="Calibri"/>
            </a:rPr>
            <a:t>right</a:t>
          </a:r>
          <a:r>
            <a:rPr lang="en-US" sz="2000" b="1" dirty="0">
              <a:solidFill>
                <a:srgbClr val="C00000"/>
              </a:solidFill>
              <a:latin typeface="Calibri"/>
              <a:cs typeface="Calibri"/>
            </a:rPr>
            <a:t> </a:t>
          </a:r>
          <a:r>
            <a:rPr lang="en-US" sz="2000" b="1" spc="5" dirty="0">
              <a:solidFill>
                <a:srgbClr val="C00000"/>
              </a:solidFill>
              <a:latin typeface="Calibri"/>
              <a:cs typeface="Calibri"/>
            </a:rPr>
            <a:t>shift</a:t>
          </a:r>
          <a:endParaRPr lang="en-US" sz="2000" b="1" dirty="0">
            <a:solidFill>
              <a:srgbClr val="C00000"/>
            </a:solidFill>
          </a:endParaRPr>
        </a:p>
      </dgm:t>
    </dgm:pt>
    <dgm:pt modelId="{A6CD9342-0629-4A46-9990-D29BB52FD9B6}" type="parTrans" cxnId="{B4E377C7-75FC-4D8D-B45A-D5B5FB0072DD}">
      <dgm:prSet/>
      <dgm:spPr/>
      <dgm:t>
        <a:bodyPr/>
        <a:lstStyle/>
        <a:p>
          <a:endParaRPr lang="en-US"/>
        </a:p>
      </dgm:t>
    </dgm:pt>
    <dgm:pt modelId="{8E64BF7F-679E-4502-A60A-EB981E33C5E1}" type="sibTrans" cxnId="{B4E377C7-75FC-4D8D-B45A-D5B5FB0072DD}">
      <dgm:prSet/>
      <dgm:spPr/>
      <dgm:t>
        <a:bodyPr/>
        <a:lstStyle/>
        <a:p>
          <a:endParaRPr lang="en-US"/>
        </a:p>
      </dgm:t>
    </dgm:pt>
    <dgm:pt modelId="{CD209334-C624-4507-9587-DEB555D18E26}">
      <dgm:prSet/>
      <dgm:spPr/>
      <dgm:t>
        <a:bodyPr/>
        <a:lstStyle/>
        <a:p>
          <a:r>
            <a:rPr lang="en-US" b="1" spc="-5" dirty="0">
              <a:latin typeface="Calibri"/>
              <a:cs typeface="Calibri"/>
            </a:rPr>
            <a:t>Logical: A</a:t>
          </a:r>
          <a:r>
            <a:rPr lang="en-US" b="1" spc="20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logical</a:t>
          </a:r>
          <a:r>
            <a:rPr lang="en-US" b="1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right</a:t>
          </a:r>
          <a:r>
            <a:rPr lang="en-US" b="1" spc="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shift</a:t>
          </a:r>
          <a:r>
            <a:rPr lang="en-US" b="1" spc="15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fills</a:t>
          </a:r>
          <a:r>
            <a:rPr lang="en-US" b="1" spc="1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the</a:t>
          </a:r>
          <a:r>
            <a:rPr lang="en-US" b="1" spc="30" dirty="0">
              <a:latin typeface="Calibri"/>
              <a:cs typeface="Calibri"/>
            </a:rPr>
            <a:t> </a:t>
          </a:r>
          <a:r>
            <a:rPr lang="en-US" b="1" spc="-10" dirty="0">
              <a:latin typeface="Calibri"/>
              <a:cs typeface="Calibri"/>
            </a:rPr>
            <a:t>left</a:t>
          </a:r>
          <a:r>
            <a:rPr lang="en-US" b="1" spc="-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end</a:t>
          </a:r>
          <a:r>
            <a:rPr lang="en-US" b="1" spc="3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with </a:t>
          </a:r>
          <a:r>
            <a:rPr lang="en-US" b="1" spc="-5" dirty="0">
              <a:latin typeface="Calibri"/>
              <a:cs typeface="Calibri"/>
            </a:rPr>
            <a:t>k </a:t>
          </a:r>
          <a:r>
            <a:rPr lang="en-US" b="1" spc="-25" dirty="0">
              <a:latin typeface="Calibri"/>
              <a:cs typeface="Calibri"/>
            </a:rPr>
            <a:t>zeros,</a:t>
          </a:r>
          <a:r>
            <a:rPr lang="en-US" b="1" spc="15" dirty="0">
              <a:latin typeface="Calibri"/>
              <a:cs typeface="Calibri"/>
            </a:rPr>
            <a:t> </a:t>
          </a:r>
          <a:r>
            <a:rPr lang="en-US" b="1" spc="5" dirty="0">
              <a:latin typeface="Calibri"/>
              <a:cs typeface="Calibri"/>
            </a:rPr>
            <a:t>giving </a:t>
          </a:r>
          <a:r>
            <a:rPr lang="en-US" b="1" spc="-5" dirty="0">
              <a:latin typeface="Calibri"/>
              <a:cs typeface="Calibri"/>
            </a:rPr>
            <a:t>a</a:t>
          </a:r>
          <a:r>
            <a:rPr lang="en-US" b="1" spc="25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result [0,...,</a:t>
          </a:r>
          <a:r>
            <a:rPr lang="en-US" b="1" dirty="0">
              <a:latin typeface="Calibri"/>
              <a:cs typeface="Calibri"/>
            </a:rPr>
            <a:t> 0,</a:t>
          </a:r>
          <a:r>
            <a:rPr lang="en-US" b="1" spc="1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x </a:t>
          </a:r>
          <a:r>
            <a:rPr lang="en-US" b="1" baseline="-25000" dirty="0">
              <a:latin typeface="Calibri"/>
              <a:cs typeface="Calibri"/>
            </a:rPr>
            <a:t>w-1</a:t>
          </a:r>
          <a:r>
            <a:rPr lang="en-US" b="1" dirty="0">
              <a:latin typeface="Calibri"/>
              <a:cs typeface="Calibri"/>
            </a:rPr>
            <a:t>,</a:t>
          </a:r>
          <a:r>
            <a:rPr lang="en-US" b="1" spc="-80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x </a:t>
          </a:r>
          <a:r>
            <a:rPr lang="en-US" b="1" baseline="-25000" dirty="0">
              <a:latin typeface="Calibri"/>
              <a:cs typeface="Calibri"/>
            </a:rPr>
            <a:t>w-2</a:t>
          </a:r>
          <a:r>
            <a:rPr lang="en-US" b="1" dirty="0">
              <a:latin typeface="Calibri"/>
              <a:cs typeface="Calibri"/>
            </a:rPr>
            <a:t>,...</a:t>
          </a:r>
          <a:r>
            <a:rPr lang="en-US" b="1" dirty="0" err="1">
              <a:latin typeface="Calibri"/>
              <a:cs typeface="Calibri"/>
            </a:rPr>
            <a:t>x</a:t>
          </a:r>
          <a:r>
            <a:rPr lang="en-US" b="1" baseline="-25000" dirty="0" err="1">
              <a:latin typeface="Calibri"/>
              <a:cs typeface="Calibri"/>
            </a:rPr>
            <a:t>k</a:t>
          </a:r>
          <a:r>
            <a:rPr lang="en-US" b="1" dirty="0">
              <a:latin typeface="Calibri"/>
              <a:cs typeface="Calibri"/>
            </a:rPr>
            <a:t> ].</a:t>
          </a:r>
          <a:r>
            <a:rPr lang="en-US" dirty="0">
              <a:latin typeface="Calibri"/>
              <a:cs typeface="Calibri"/>
            </a:rPr>
            <a:t> </a:t>
          </a:r>
        </a:p>
      </dgm:t>
    </dgm:pt>
    <dgm:pt modelId="{2E50AEFA-61C1-403E-A9BA-C79324CE6852}" type="parTrans" cxnId="{9DAC4D2D-58C9-4A71-B353-E375028E329D}">
      <dgm:prSet/>
      <dgm:spPr/>
      <dgm:t>
        <a:bodyPr/>
        <a:lstStyle/>
        <a:p>
          <a:endParaRPr lang="en-US"/>
        </a:p>
      </dgm:t>
    </dgm:pt>
    <dgm:pt modelId="{DDCFDBBC-3FBB-47D5-B027-9976E85BBD83}" type="sibTrans" cxnId="{9DAC4D2D-58C9-4A71-B353-E375028E329D}">
      <dgm:prSet/>
      <dgm:spPr/>
      <dgm:t>
        <a:bodyPr/>
        <a:lstStyle/>
        <a:p>
          <a:endParaRPr lang="en-US"/>
        </a:p>
      </dgm:t>
    </dgm:pt>
    <dgm:pt modelId="{7CE4BB83-4A36-4550-9DE5-6F5EE9F852C1}">
      <dgm:prSet/>
      <dgm:spPr/>
      <dgm:t>
        <a:bodyPr/>
        <a:lstStyle/>
        <a:p>
          <a:r>
            <a:rPr lang="en-US" b="1" dirty="0">
              <a:latin typeface="Calibri"/>
              <a:cs typeface="Calibri"/>
            </a:rPr>
            <a:t>Arithmetic: An</a:t>
          </a:r>
          <a:r>
            <a:rPr lang="en-US" b="1" spc="30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arithmetic</a:t>
          </a:r>
          <a:r>
            <a:rPr lang="en-US" b="1" spc="-5" dirty="0">
              <a:latin typeface="Calibri"/>
              <a:cs typeface="Calibri"/>
            </a:rPr>
            <a:t> right</a:t>
          </a:r>
          <a:r>
            <a:rPr lang="en-US" b="1" spc="10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shift</a:t>
          </a:r>
          <a:r>
            <a:rPr lang="en-US" b="1" spc="10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fills</a:t>
          </a:r>
          <a:r>
            <a:rPr lang="en-US" b="1" spc="20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the</a:t>
          </a:r>
          <a:r>
            <a:rPr lang="en-US" b="1" spc="30" dirty="0">
              <a:latin typeface="Calibri"/>
              <a:cs typeface="Calibri"/>
            </a:rPr>
            <a:t> </a:t>
          </a:r>
          <a:r>
            <a:rPr lang="en-US" b="1" spc="-10" dirty="0">
              <a:latin typeface="Calibri"/>
              <a:cs typeface="Calibri"/>
            </a:rPr>
            <a:t>left </a:t>
          </a:r>
          <a:r>
            <a:rPr lang="en-US" b="1" spc="-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end	with</a:t>
          </a:r>
          <a:r>
            <a:rPr lang="en-US" b="1" spc="5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k</a:t>
          </a:r>
          <a:r>
            <a:rPr lang="en-US" b="1" spc="20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repetitions</a:t>
          </a:r>
          <a:r>
            <a:rPr lang="en-US" b="1" spc="-10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of</a:t>
          </a:r>
          <a:r>
            <a:rPr lang="en-US" b="1" spc="2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the</a:t>
          </a:r>
          <a:r>
            <a:rPr lang="en-US" b="1" spc="25" dirty="0">
              <a:latin typeface="Calibri"/>
              <a:cs typeface="Calibri"/>
            </a:rPr>
            <a:t> </a:t>
          </a:r>
          <a:r>
            <a:rPr lang="en-US" b="1" spc="-10" dirty="0">
              <a:latin typeface="Calibri"/>
              <a:cs typeface="Calibri"/>
            </a:rPr>
            <a:t>most</a:t>
          </a:r>
          <a:r>
            <a:rPr lang="en-US" b="1" spc="5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significant</a:t>
          </a:r>
          <a:r>
            <a:rPr lang="en-US" b="1" spc="-10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bit, </a:t>
          </a:r>
          <a:r>
            <a:rPr lang="en-US" b="1" spc="5" dirty="0">
              <a:latin typeface="Calibri"/>
              <a:cs typeface="Calibri"/>
            </a:rPr>
            <a:t> giving	</a:t>
          </a:r>
          <a:r>
            <a:rPr lang="en-US" b="1" spc="-5" dirty="0">
              <a:latin typeface="Calibri"/>
              <a:cs typeface="Calibri"/>
            </a:rPr>
            <a:t>a</a:t>
          </a:r>
          <a:r>
            <a:rPr lang="en-US" b="1" spc="10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result</a:t>
          </a:r>
          <a:r>
            <a:rPr lang="en-US" b="1" spc="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[x</a:t>
          </a:r>
          <a:r>
            <a:rPr lang="en-US" b="1" baseline="-25000" dirty="0">
              <a:latin typeface="Calibri"/>
              <a:cs typeface="Calibri"/>
            </a:rPr>
            <a:t>w-1</a:t>
          </a:r>
          <a:r>
            <a:rPr lang="en-US" b="1" dirty="0">
              <a:latin typeface="Calibri"/>
              <a:cs typeface="Calibri"/>
            </a:rPr>
            <a:t>,...,x</a:t>
          </a:r>
          <a:r>
            <a:rPr lang="en-US" b="1" baseline="-25000" dirty="0">
              <a:latin typeface="Calibri"/>
              <a:cs typeface="Calibri"/>
            </a:rPr>
            <a:t>w-1</a:t>
          </a:r>
          <a:r>
            <a:rPr lang="en-US" b="1" dirty="0">
              <a:latin typeface="Calibri"/>
              <a:cs typeface="Calibri"/>
            </a:rPr>
            <a:t>, x</a:t>
          </a:r>
          <a:r>
            <a:rPr lang="en-US" b="1" baseline="-25000" dirty="0">
              <a:latin typeface="Calibri"/>
              <a:cs typeface="Calibri"/>
            </a:rPr>
            <a:t>w-1</a:t>
          </a:r>
          <a:r>
            <a:rPr lang="en-US" b="1" dirty="0">
              <a:latin typeface="Calibri"/>
              <a:cs typeface="Calibri"/>
            </a:rPr>
            <a:t>, x</a:t>
          </a:r>
          <a:r>
            <a:rPr lang="en-US" b="1" baseline="-25000" dirty="0">
              <a:latin typeface="Calibri"/>
              <a:cs typeface="Calibri"/>
            </a:rPr>
            <a:t>w-2</a:t>
          </a:r>
          <a:r>
            <a:rPr lang="en-US" b="1" dirty="0">
              <a:latin typeface="Calibri"/>
              <a:cs typeface="Calibri"/>
            </a:rPr>
            <a:t>,...</a:t>
          </a:r>
          <a:r>
            <a:rPr lang="en-US" b="1" dirty="0" err="1">
              <a:latin typeface="Calibri"/>
              <a:cs typeface="Calibri"/>
            </a:rPr>
            <a:t>x</a:t>
          </a:r>
          <a:r>
            <a:rPr lang="en-US" b="1" baseline="-25000" dirty="0" err="1">
              <a:latin typeface="Calibri"/>
              <a:cs typeface="Calibri"/>
            </a:rPr>
            <a:t>k</a:t>
          </a:r>
          <a:r>
            <a:rPr lang="en-US" b="1" dirty="0">
              <a:latin typeface="Calibri"/>
              <a:cs typeface="Calibri"/>
            </a:rPr>
            <a:t>]. </a:t>
          </a:r>
          <a:r>
            <a:rPr lang="en-US" b="1" spc="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This </a:t>
          </a:r>
          <a:r>
            <a:rPr lang="en-US" b="1" spc="-20" dirty="0">
              <a:latin typeface="Calibri"/>
              <a:cs typeface="Calibri"/>
            </a:rPr>
            <a:t>convention</a:t>
          </a:r>
          <a:r>
            <a:rPr lang="en-US" b="1" spc="15" dirty="0">
              <a:latin typeface="Calibri"/>
              <a:cs typeface="Calibri"/>
            </a:rPr>
            <a:t> </a:t>
          </a:r>
          <a:r>
            <a:rPr lang="en-US" b="1" spc="-10" dirty="0">
              <a:latin typeface="Calibri"/>
              <a:cs typeface="Calibri"/>
            </a:rPr>
            <a:t>might</a:t>
          </a:r>
          <a:r>
            <a:rPr lang="en-US" b="1" spc="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seem</a:t>
          </a:r>
          <a:r>
            <a:rPr lang="en-US" b="1" spc="20" dirty="0">
              <a:latin typeface="Calibri"/>
              <a:cs typeface="Calibri"/>
            </a:rPr>
            <a:t> </a:t>
          </a:r>
          <a:r>
            <a:rPr lang="en-US" b="1" spc="-45" dirty="0">
              <a:latin typeface="Calibri"/>
              <a:cs typeface="Calibri"/>
            </a:rPr>
            <a:t>peculiar,</a:t>
          </a:r>
          <a:r>
            <a:rPr lang="en-US" b="1" spc="-3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but</a:t>
          </a:r>
          <a:r>
            <a:rPr lang="en-US" b="1" spc="30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as</a:t>
          </a:r>
          <a:r>
            <a:rPr lang="en-US" b="1" spc="10" dirty="0">
              <a:latin typeface="Calibri"/>
              <a:cs typeface="Calibri"/>
            </a:rPr>
            <a:t> </a:t>
          </a:r>
          <a:r>
            <a:rPr lang="en-US" b="1" spc="-25" dirty="0">
              <a:latin typeface="Calibri"/>
              <a:cs typeface="Calibri"/>
            </a:rPr>
            <a:t>we </a:t>
          </a:r>
          <a:r>
            <a:rPr lang="en-US" b="1" spc="-20" dirty="0">
              <a:latin typeface="Calibri"/>
              <a:cs typeface="Calibri"/>
            </a:rPr>
            <a:t> </a:t>
          </a:r>
          <a:r>
            <a:rPr lang="en-US" b="1" spc="5" dirty="0">
              <a:latin typeface="Calibri"/>
              <a:cs typeface="Calibri"/>
            </a:rPr>
            <a:t>will see, </a:t>
          </a:r>
          <a:r>
            <a:rPr lang="en-US" b="1" spc="-5" dirty="0">
              <a:latin typeface="Calibri"/>
              <a:cs typeface="Calibri"/>
            </a:rPr>
            <a:t>it</a:t>
          </a:r>
          <a:r>
            <a:rPr lang="en-US" b="1" spc="5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is</a:t>
          </a:r>
          <a:r>
            <a:rPr lang="en-US" b="1" spc="15" dirty="0">
              <a:latin typeface="Calibri"/>
              <a:cs typeface="Calibri"/>
            </a:rPr>
            <a:t> </a:t>
          </a:r>
          <a:r>
            <a:rPr lang="en-US" b="1" spc="-5" dirty="0">
              <a:latin typeface="Calibri"/>
              <a:cs typeface="Calibri"/>
            </a:rPr>
            <a:t>useful </a:t>
          </a:r>
          <a:r>
            <a:rPr lang="en-US" b="1" spc="-30" dirty="0">
              <a:latin typeface="Calibri"/>
              <a:cs typeface="Calibri"/>
            </a:rPr>
            <a:t>for</a:t>
          </a:r>
          <a:r>
            <a:rPr lang="en-US" b="1" dirty="0">
              <a:latin typeface="Calibri"/>
              <a:cs typeface="Calibri"/>
            </a:rPr>
            <a:t> </a:t>
          </a:r>
          <a:r>
            <a:rPr lang="en-US" b="1" spc="-15" dirty="0">
              <a:latin typeface="Calibri"/>
              <a:cs typeface="Calibri"/>
            </a:rPr>
            <a:t>operating</a:t>
          </a:r>
          <a:r>
            <a:rPr lang="en-US" b="1" dirty="0">
              <a:latin typeface="Calibri"/>
              <a:cs typeface="Calibri"/>
            </a:rPr>
            <a:t> on</a:t>
          </a:r>
          <a:r>
            <a:rPr lang="en-US" b="1" spc="40" dirty="0">
              <a:latin typeface="Calibri"/>
              <a:cs typeface="Calibri"/>
            </a:rPr>
            <a:t> </a:t>
          </a:r>
          <a:r>
            <a:rPr lang="en-US" b="1" dirty="0">
              <a:latin typeface="Calibri"/>
              <a:cs typeface="Calibri"/>
            </a:rPr>
            <a:t>signed</a:t>
          </a:r>
          <a:r>
            <a:rPr lang="en-US" b="1" spc="35" dirty="0">
              <a:latin typeface="Calibri"/>
              <a:cs typeface="Calibri"/>
            </a:rPr>
            <a:t> </a:t>
          </a:r>
          <a:r>
            <a:rPr lang="en-US" b="1" spc="-20" dirty="0">
              <a:latin typeface="Calibri"/>
              <a:cs typeface="Calibri"/>
            </a:rPr>
            <a:t>integer </a:t>
          </a:r>
          <a:r>
            <a:rPr lang="en-US" b="1" spc="-595" dirty="0">
              <a:latin typeface="Calibri"/>
              <a:cs typeface="Calibri"/>
            </a:rPr>
            <a:t> </a:t>
          </a:r>
          <a:r>
            <a:rPr lang="en-US" b="1" spc="-20" dirty="0">
              <a:latin typeface="Calibri"/>
              <a:cs typeface="Calibri"/>
            </a:rPr>
            <a:t>data.</a:t>
          </a:r>
          <a:endParaRPr lang="en-US" dirty="0"/>
        </a:p>
      </dgm:t>
    </dgm:pt>
    <dgm:pt modelId="{21C72400-D877-4F2D-A18F-02D9CE42928C}" type="parTrans" cxnId="{5A0F757B-5D2A-406F-8614-E3FA010197E0}">
      <dgm:prSet/>
      <dgm:spPr/>
      <dgm:t>
        <a:bodyPr/>
        <a:lstStyle/>
        <a:p>
          <a:endParaRPr lang="en-US"/>
        </a:p>
      </dgm:t>
    </dgm:pt>
    <dgm:pt modelId="{4DEAD355-5C6E-477D-8BD1-C7BDD8D94DA0}" type="sibTrans" cxnId="{5A0F757B-5D2A-406F-8614-E3FA010197E0}">
      <dgm:prSet/>
      <dgm:spPr/>
      <dgm:t>
        <a:bodyPr/>
        <a:lstStyle/>
        <a:p>
          <a:endParaRPr lang="en-US"/>
        </a:p>
      </dgm:t>
    </dgm:pt>
    <dgm:pt modelId="{AF146DEB-01CA-4F52-884A-2DE800768F6F}" type="pres">
      <dgm:prSet presAssocID="{C5F602CE-281C-4A81-92BF-4CF593E164D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C473D93-46C8-44ED-B0CA-58C594E7FD7B}" type="pres">
      <dgm:prSet presAssocID="{C714C29D-A9DF-4E6F-8658-253CEEF81692}" presName="hierRoot1" presStyleCnt="0"/>
      <dgm:spPr/>
    </dgm:pt>
    <dgm:pt modelId="{9F4631F6-8E2B-4788-A236-3EE161806B92}" type="pres">
      <dgm:prSet presAssocID="{C714C29D-A9DF-4E6F-8658-253CEEF81692}" presName="composite" presStyleCnt="0"/>
      <dgm:spPr/>
    </dgm:pt>
    <dgm:pt modelId="{1A05D444-2156-49BD-AE34-A3241066F948}" type="pres">
      <dgm:prSet presAssocID="{C714C29D-A9DF-4E6F-8658-253CEEF81692}" presName="background" presStyleLbl="node0" presStyleIdx="0" presStyleCnt="2"/>
      <dgm:spPr/>
    </dgm:pt>
    <dgm:pt modelId="{1E3B6421-131C-4BC4-BFBB-F9FC4A46EF3B}" type="pres">
      <dgm:prSet presAssocID="{C714C29D-A9DF-4E6F-8658-253CEEF81692}" presName="text" presStyleLbl="fgAcc0" presStyleIdx="0" presStyleCnt="2">
        <dgm:presLayoutVars>
          <dgm:chPref val="3"/>
        </dgm:presLayoutVars>
      </dgm:prSet>
      <dgm:spPr/>
    </dgm:pt>
    <dgm:pt modelId="{C3ADD822-9DF3-4D5A-B05D-0F0243DDAE48}" type="pres">
      <dgm:prSet presAssocID="{C714C29D-A9DF-4E6F-8658-253CEEF81692}" presName="hierChild2" presStyleCnt="0"/>
      <dgm:spPr/>
    </dgm:pt>
    <dgm:pt modelId="{0D460CE4-2041-4CF2-BE5C-0570D9F01D32}" type="pres">
      <dgm:prSet presAssocID="{2E50AEFA-61C1-403E-A9BA-C79324CE6852}" presName="Name10" presStyleLbl="parChTrans1D2" presStyleIdx="0" presStyleCnt="2"/>
      <dgm:spPr/>
    </dgm:pt>
    <dgm:pt modelId="{0970A5BF-1B37-4D32-93DE-1AAE0DC9D268}" type="pres">
      <dgm:prSet presAssocID="{CD209334-C624-4507-9587-DEB555D18E26}" presName="hierRoot2" presStyleCnt="0"/>
      <dgm:spPr/>
    </dgm:pt>
    <dgm:pt modelId="{0CC379BD-B511-4DD7-AC90-015372860FF0}" type="pres">
      <dgm:prSet presAssocID="{CD209334-C624-4507-9587-DEB555D18E26}" presName="composite2" presStyleCnt="0"/>
      <dgm:spPr/>
    </dgm:pt>
    <dgm:pt modelId="{8968DA1C-6964-4336-B8DF-2404C655B98D}" type="pres">
      <dgm:prSet presAssocID="{CD209334-C624-4507-9587-DEB555D18E26}" presName="background2" presStyleLbl="node2" presStyleIdx="0" presStyleCnt="2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  <dgm:pt modelId="{EC7D70DE-14E8-4D7E-9DE0-2CEF8660EBEA}" type="pres">
      <dgm:prSet presAssocID="{CD209334-C624-4507-9587-DEB555D18E26}" presName="text2" presStyleLbl="fgAcc2" presStyleIdx="0" presStyleCnt="2">
        <dgm:presLayoutVars>
          <dgm:chPref val="3"/>
        </dgm:presLayoutVars>
      </dgm:prSet>
      <dgm:spPr/>
    </dgm:pt>
    <dgm:pt modelId="{27674DA2-732E-4691-92DB-47288E60EF14}" type="pres">
      <dgm:prSet presAssocID="{CD209334-C624-4507-9587-DEB555D18E26}" presName="hierChild3" presStyleCnt="0"/>
      <dgm:spPr/>
    </dgm:pt>
    <dgm:pt modelId="{A4C50642-C58F-455C-8BD5-D2195DD2002F}" type="pres">
      <dgm:prSet presAssocID="{21C72400-D877-4F2D-A18F-02D9CE42928C}" presName="Name10" presStyleLbl="parChTrans1D2" presStyleIdx="1" presStyleCnt="2"/>
      <dgm:spPr/>
    </dgm:pt>
    <dgm:pt modelId="{797327D3-5C61-4E8A-839C-F8EBAA41F7FC}" type="pres">
      <dgm:prSet presAssocID="{7CE4BB83-4A36-4550-9DE5-6F5EE9F852C1}" presName="hierRoot2" presStyleCnt="0"/>
      <dgm:spPr/>
    </dgm:pt>
    <dgm:pt modelId="{6822B866-2486-43B5-8FD2-284BB4B10E5E}" type="pres">
      <dgm:prSet presAssocID="{7CE4BB83-4A36-4550-9DE5-6F5EE9F852C1}" presName="composite2" presStyleCnt="0"/>
      <dgm:spPr/>
    </dgm:pt>
    <dgm:pt modelId="{0353A4B3-BD25-481B-961B-9A766F3AC483}" type="pres">
      <dgm:prSet presAssocID="{7CE4BB83-4A36-4550-9DE5-6F5EE9F852C1}" presName="background2" presStyleLbl="node2" presStyleIdx="1" presStyleCnt="2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  <dgm:pt modelId="{429EA601-B125-4697-A75F-931E98EEB33A}" type="pres">
      <dgm:prSet presAssocID="{7CE4BB83-4A36-4550-9DE5-6F5EE9F852C1}" presName="text2" presStyleLbl="fgAcc2" presStyleIdx="1" presStyleCnt="2">
        <dgm:presLayoutVars>
          <dgm:chPref val="3"/>
        </dgm:presLayoutVars>
      </dgm:prSet>
      <dgm:spPr/>
    </dgm:pt>
    <dgm:pt modelId="{372265C4-A9C4-4D46-AE80-A11870C3B3A9}" type="pres">
      <dgm:prSet presAssocID="{7CE4BB83-4A36-4550-9DE5-6F5EE9F852C1}" presName="hierChild3" presStyleCnt="0"/>
      <dgm:spPr/>
    </dgm:pt>
    <dgm:pt modelId="{EFB01037-787A-4721-BCC4-C7BA666BB473}" type="pres">
      <dgm:prSet presAssocID="{B84BC2B1-052F-4E2E-B508-08E736903B5C}" presName="hierRoot1" presStyleCnt="0"/>
      <dgm:spPr/>
    </dgm:pt>
    <dgm:pt modelId="{4759299E-64E7-4E77-AEBE-85BF37A886F6}" type="pres">
      <dgm:prSet presAssocID="{B84BC2B1-052F-4E2E-B508-08E736903B5C}" presName="composite" presStyleCnt="0"/>
      <dgm:spPr/>
    </dgm:pt>
    <dgm:pt modelId="{F4A73685-B655-4BAD-9471-32C893266F2F}" type="pres">
      <dgm:prSet presAssocID="{B84BC2B1-052F-4E2E-B508-08E736903B5C}" presName="background" presStyleLbl="node0" presStyleIdx="1" presStyleCnt="2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147E3511-81C8-4DFE-A0B7-93B1ED9284CD}" type="pres">
      <dgm:prSet presAssocID="{B84BC2B1-052F-4E2E-B508-08E736903B5C}" presName="text" presStyleLbl="fgAcc0" presStyleIdx="1" presStyleCnt="2" custLinFactX="-21535" custLinFactNeighborX="-100000" custLinFactNeighborY="1701">
        <dgm:presLayoutVars>
          <dgm:chPref val="3"/>
        </dgm:presLayoutVars>
      </dgm:prSet>
      <dgm:spPr/>
    </dgm:pt>
    <dgm:pt modelId="{25F5E704-6C5E-4F8D-BDCE-AF28C7AE3189}" type="pres">
      <dgm:prSet presAssocID="{B84BC2B1-052F-4E2E-B508-08E736903B5C}" presName="hierChild2" presStyleCnt="0"/>
      <dgm:spPr/>
    </dgm:pt>
  </dgm:ptLst>
  <dgm:cxnLst>
    <dgm:cxn modelId="{7B7C6817-A6B3-46B6-8843-E184A6AE8EC1}" type="presOf" srcId="{C5F602CE-281C-4A81-92BF-4CF593E164D8}" destId="{AF146DEB-01CA-4F52-884A-2DE800768F6F}" srcOrd="0" destOrd="0" presId="urn:microsoft.com/office/officeart/2005/8/layout/hierarchy1"/>
    <dgm:cxn modelId="{9DAC4D2D-58C9-4A71-B353-E375028E329D}" srcId="{C714C29D-A9DF-4E6F-8658-253CEEF81692}" destId="{CD209334-C624-4507-9587-DEB555D18E26}" srcOrd="0" destOrd="0" parTransId="{2E50AEFA-61C1-403E-A9BA-C79324CE6852}" sibTransId="{DDCFDBBC-3FBB-47D5-B027-9976E85BBD83}"/>
    <dgm:cxn modelId="{73693A32-878F-48C0-A1A6-2A42DB0F02C5}" type="presOf" srcId="{C714C29D-A9DF-4E6F-8658-253CEEF81692}" destId="{1E3B6421-131C-4BC4-BFBB-F9FC4A46EF3B}" srcOrd="0" destOrd="0" presId="urn:microsoft.com/office/officeart/2005/8/layout/hierarchy1"/>
    <dgm:cxn modelId="{6A07A75E-76B1-432D-88BF-BB2FD489FDCB}" type="presOf" srcId="{B84BC2B1-052F-4E2E-B508-08E736903B5C}" destId="{147E3511-81C8-4DFE-A0B7-93B1ED9284CD}" srcOrd="0" destOrd="0" presId="urn:microsoft.com/office/officeart/2005/8/layout/hierarchy1"/>
    <dgm:cxn modelId="{5A0F757B-5D2A-406F-8614-E3FA010197E0}" srcId="{C714C29D-A9DF-4E6F-8658-253CEEF81692}" destId="{7CE4BB83-4A36-4550-9DE5-6F5EE9F852C1}" srcOrd="1" destOrd="0" parTransId="{21C72400-D877-4F2D-A18F-02D9CE42928C}" sibTransId="{4DEAD355-5C6E-477D-8BD1-C7BDD8D94DA0}"/>
    <dgm:cxn modelId="{FC061196-F99E-44AA-A0A0-ABBD7CE4321C}" type="presOf" srcId="{CD209334-C624-4507-9587-DEB555D18E26}" destId="{EC7D70DE-14E8-4D7E-9DE0-2CEF8660EBEA}" srcOrd="0" destOrd="0" presId="urn:microsoft.com/office/officeart/2005/8/layout/hierarchy1"/>
    <dgm:cxn modelId="{90308CA2-7BC0-4DAE-9718-9A2B7BC97480}" srcId="{C5F602CE-281C-4A81-92BF-4CF593E164D8}" destId="{C714C29D-A9DF-4E6F-8658-253CEEF81692}" srcOrd="0" destOrd="0" parTransId="{0497B17D-05B4-4981-9442-85053250299D}" sibTransId="{E91AD9D5-581F-4A3A-9F29-AFC374C61C00}"/>
    <dgm:cxn modelId="{F54807C0-CC83-4CFC-9CC1-7CC65A5907AE}" type="presOf" srcId="{21C72400-D877-4F2D-A18F-02D9CE42928C}" destId="{A4C50642-C58F-455C-8BD5-D2195DD2002F}" srcOrd="0" destOrd="0" presId="urn:microsoft.com/office/officeart/2005/8/layout/hierarchy1"/>
    <dgm:cxn modelId="{B4E377C7-75FC-4D8D-B45A-D5B5FB0072DD}" srcId="{C5F602CE-281C-4A81-92BF-4CF593E164D8}" destId="{B84BC2B1-052F-4E2E-B508-08E736903B5C}" srcOrd="1" destOrd="0" parTransId="{A6CD9342-0629-4A46-9990-D29BB52FD9B6}" sibTransId="{8E64BF7F-679E-4502-A60A-EB981E33C5E1}"/>
    <dgm:cxn modelId="{B65055E2-5A66-40AD-9F3B-DF0CCA258FFD}" type="presOf" srcId="{7CE4BB83-4A36-4550-9DE5-6F5EE9F852C1}" destId="{429EA601-B125-4697-A75F-931E98EEB33A}" srcOrd="0" destOrd="0" presId="urn:microsoft.com/office/officeart/2005/8/layout/hierarchy1"/>
    <dgm:cxn modelId="{C844A8FD-2F8D-43E9-84F5-997450B97DCA}" type="presOf" srcId="{2E50AEFA-61C1-403E-A9BA-C79324CE6852}" destId="{0D460CE4-2041-4CF2-BE5C-0570D9F01D32}" srcOrd="0" destOrd="0" presId="urn:microsoft.com/office/officeart/2005/8/layout/hierarchy1"/>
    <dgm:cxn modelId="{DBEA8C4D-72DE-4DB4-A3A6-421A4E7C7AE3}" type="presParOf" srcId="{AF146DEB-01CA-4F52-884A-2DE800768F6F}" destId="{0C473D93-46C8-44ED-B0CA-58C594E7FD7B}" srcOrd="0" destOrd="0" presId="urn:microsoft.com/office/officeart/2005/8/layout/hierarchy1"/>
    <dgm:cxn modelId="{3F1A78C3-F864-424B-85D9-9C77BE55E40B}" type="presParOf" srcId="{0C473D93-46C8-44ED-B0CA-58C594E7FD7B}" destId="{9F4631F6-8E2B-4788-A236-3EE161806B92}" srcOrd="0" destOrd="0" presId="urn:microsoft.com/office/officeart/2005/8/layout/hierarchy1"/>
    <dgm:cxn modelId="{AFA27C46-CE4C-4FCD-B05A-050B7FFA7020}" type="presParOf" srcId="{9F4631F6-8E2B-4788-A236-3EE161806B92}" destId="{1A05D444-2156-49BD-AE34-A3241066F948}" srcOrd="0" destOrd="0" presId="urn:microsoft.com/office/officeart/2005/8/layout/hierarchy1"/>
    <dgm:cxn modelId="{24A7E633-7C2C-47C4-9661-894CF9456D0B}" type="presParOf" srcId="{9F4631F6-8E2B-4788-A236-3EE161806B92}" destId="{1E3B6421-131C-4BC4-BFBB-F9FC4A46EF3B}" srcOrd="1" destOrd="0" presId="urn:microsoft.com/office/officeart/2005/8/layout/hierarchy1"/>
    <dgm:cxn modelId="{9755B9AE-C7CC-48CD-B456-88410EA31803}" type="presParOf" srcId="{0C473D93-46C8-44ED-B0CA-58C594E7FD7B}" destId="{C3ADD822-9DF3-4D5A-B05D-0F0243DDAE48}" srcOrd="1" destOrd="0" presId="urn:microsoft.com/office/officeart/2005/8/layout/hierarchy1"/>
    <dgm:cxn modelId="{5BCC69F6-BC4A-4068-96D7-40E7CF3D7969}" type="presParOf" srcId="{C3ADD822-9DF3-4D5A-B05D-0F0243DDAE48}" destId="{0D460CE4-2041-4CF2-BE5C-0570D9F01D32}" srcOrd="0" destOrd="0" presId="urn:microsoft.com/office/officeart/2005/8/layout/hierarchy1"/>
    <dgm:cxn modelId="{8F24F1CD-DB1F-4692-8B80-8C438F263D26}" type="presParOf" srcId="{C3ADD822-9DF3-4D5A-B05D-0F0243DDAE48}" destId="{0970A5BF-1B37-4D32-93DE-1AAE0DC9D268}" srcOrd="1" destOrd="0" presId="urn:microsoft.com/office/officeart/2005/8/layout/hierarchy1"/>
    <dgm:cxn modelId="{D8F128F5-849E-4F8C-AEDB-1C82D1A9057B}" type="presParOf" srcId="{0970A5BF-1B37-4D32-93DE-1AAE0DC9D268}" destId="{0CC379BD-B511-4DD7-AC90-015372860FF0}" srcOrd="0" destOrd="0" presId="urn:microsoft.com/office/officeart/2005/8/layout/hierarchy1"/>
    <dgm:cxn modelId="{A4A07E7C-88AC-4E93-B89F-2AD140D764C5}" type="presParOf" srcId="{0CC379BD-B511-4DD7-AC90-015372860FF0}" destId="{8968DA1C-6964-4336-B8DF-2404C655B98D}" srcOrd="0" destOrd="0" presId="urn:microsoft.com/office/officeart/2005/8/layout/hierarchy1"/>
    <dgm:cxn modelId="{731DEC7E-1C49-4980-81DC-3C157105E4B6}" type="presParOf" srcId="{0CC379BD-B511-4DD7-AC90-015372860FF0}" destId="{EC7D70DE-14E8-4D7E-9DE0-2CEF8660EBEA}" srcOrd="1" destOrd="0" presId="urn:microsoft.com/office/officeart/2005/8/layout/hierarchy1"/>
    <dgm:cxn modelId="{67578704-1812-4382-8186-73BBBC1D8296}" type="presParOf" srcId="{0970A5BF-1B37-4D32-93DE-1AAE0DC9D268}" destId="{27674DA2-732E-4691-92DB-47288E60EF14}" srcOrd="1" destOrd="0" presId="urn:microsoft.com/office/officeart/2005/8/layout/hierarchy1"/>
    <dgm:cxn modelId="{779FB684-BA84-4009-9FB7-07A0E8DA643E}" type="presParOf" srcId="{C3ADD822-9DF3-4D5A-B05D-0F0243DDAE48}" destId="{A4C50642-C58F-455C-8BD5-D2195DD2002F}" srcOrd="2" destOrd="0" presId="urn:microsoft.com/office/officeart/2005/8/layout/hierarchy1"/>
    <dgm:cxn modelId="{38C91A79-61DC-427F-842F-A80010102517}" type="presParOf" srcId="{C3ADD822-9DF3-4D5A-B05D-0F0243DDAE48}" destId="{797327D3-5C61-4E8A-839C-F8EBAA41F7FC}" srcOrd="3" destOrd="0" presId="urn:microsoft.com/office/officeart/2005/8/layout/hierarchy1"/>
    <dgm:cxn modelId="{C9A54A2D-968B-4A37-B251-516D09EB3333}" type="presParOf" srcId="{797327D3-5C61-4E8A-839C-F8EBAA41F7FC}" destId="{6822B866-2486-43B5-8FD2-284BB4B10E5E}" srcOrd="0" destOrd="0" presId="urn:microsoft.com/office/officeart/2005/8/layout/hierarchy1"/>
    <dgm:cxn modelId="{3EBACD1D-AE56-4F98-BA1B-2E59F58C34D7}" type="presParOf" srcId="{6822B866-2486-43B5-8FD2-284BB4B10E5E}" destId="{0353A4B3-BD25-481B-961B-9A766F3AC483}" srcOrd="0" destOrd="0" presId="urn:microsoft.com/office/officeart/2005/8/layout/hierarchy1"/>
    <dgm:cxn modelId="{BEC97A54-C63D-4BCD-926C-C3B5D98C4024}" type="presParOf" srcId="{6822B866-2486-43B5-8FD2-284BB4B10E5E}" destId="{429EA601-B125-4697-A75F-931E98EEB33A}" srcOrd="1" destOrd="0" presId="urn:microsoft.com/office/officeart/2005/8/layout/hierarchy1"/>
    <dgm:cxn modelId="{36575460-1E8F-449E-8D22-11B7F7297474}" type="presParOf" srcId="{797327D3-5C61-4E8A-839C-F8EBAA41F7FC}" destId="{372265C4-A9C4-4D46-AE80-A11870C3B3A9}" srcOrd="1" destOrd="0" presId="urn:microsoft.com/office/officeart/2005/8/layout/hierarchy1"/>
    <dgm:cxn modelId="{85384911-859F-426C-A8E4-96747D12F1E1}" type="presParOf" srcId="{AF146DEB-01CA-4F52-884A-2DE800768F6F}" destId="{EFB01037-787A-4721-BCC4-C7BA666BB473}" srcOrd="1" destOrd="0" presId="urn:microsoft.com/office/officeart/2005/8/layout/hierarchy1"/>
    <dgm:cxn modelId="{D7702DEE-2F7A-4889-95C5-427B1A081296}" type="presParOf" srcId="{EFB01037-787A-4721-BCC4-C7BA666BB473}" destId="{4759299E-64E7-4E77-AEBE-85BF37A886F6}" srcOrd="0" destOrd="0" presId="urn:microsoft.com/office/officeart/2005/8/layout/hierarchy1"/>
    <dgm:cxn modelId="{4FE43397-BDA9-428A-BA91-EAFA4AC3D2F5}" type="presParOf" srcId="{4759299E-64E7-4E77-AEBE-85BF37A886F6}" destId="{F4A73685-B655-4BAD-9471-32C893266F2F}" srcOrd="0" destOrd="0" presId="urn:microsoft.com/office/officeart/2005/8/layout/hierarchy1"/>
    <dgm:cxn modelId="{ADC823F8-2827-4731-AC71-E391C0B74058}" type="presParOf" srcId="{4759299E-64E7-4E77-AEBE-85BF37A886F6}" destId="{147E3511-81C8-4DFE-A0B7-93B1ED9284CD}" srcOrd="1" destOrd="0" presId="urn:microsoft.com/office/officeart/2005/8/layout/hierarchy1"/>
    <dgm:cxn modelId="{48D8C41C-F438-4649-8CAD-B64499AEC1D0}" type="presParOf" srcId="{EFB01037-787A-4721-BCC4-C7BA666BB473}" destId="{25F5E704-6C5E-4F8D-BDCE-AF28C7AE318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F45B9E-6E8B-4900-A68D-20BC3B7BE8F8}">
      <dsp:nvSpPr>
        <dsp:cNvPr id="0" name=""/>
        <dsp:cNvSpPr/>
      </dsp:nvSpPr>
      <dsp:spPr>
        <a:xfrm>
          <a:off x="0" y="336969"/>
          <a:ext cx="6263640" cy="173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95732" rIns="486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Apply to any “integral” data type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long, int, short, char, unsigned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View arguments as bit vectors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Arguments applied bit-wise</a:t>
          </a:r>
        </a:p>
      </dsp:txBody>
      <dsp:txXfrm>
        <a:off x="0" y="336969"/>
        <a:ext cx="6263640" cy="1735650"/>
      </dsp:txXfrm>
    </dsp:sp>
    <dsp:sp modelId="{B44B2511-24CC-4209-80BE-806C4B093676}">
      <dsp:nvSpPr>
        <dsp:cNvPr id="0" name=""/>
        <dsp:cNvSpPr/>
      </dsp:nvSpPr>
      <dsp:spPr>
        <a:xfrm>
          <a:off x="313182" y="56529"/>
          <a:ext cx="4384548" cy="5608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Operations &amp;,  |,  ~,  ^ Available in C</a:t>
          </a:r>
        </a:p>
      </dsp:txBody>
      <dsp:txXfrm>
        <a:off x="340562" y="83909"/>
        <a:ext cx="4329788" cy="506120"/>
      </dsp:txXfrm>
    </dsp:sp>
    <dsp:sp modelId="{3411DD2E-D9D8-4977-8C4C-A9C265D682D8}">
      <dsp:nvSpPr>
        <dsp:cNvPr id="0" name=""/>
        <dsp:cNvSpPr/>
      </dsp:nvSpPr>
      <dsp:spPr>
        <a:xfrm>
          <a:off x="0" y="2455659"/>
          <a:ext cx="6263640" cy="299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95732" rIns="486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~0x41 -&gt; 0xBE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~01000001</a:t>
          </a:r>
          <a:r>
            <a:rPr lang="en-US" sz="1900" kern="1200" baseline="-6000"/>
            <a:t>2</a:t>
          </a:r>
          <a:r>
            <a:rPr lang="en-US" sz="1900" kern="1200"/>
            <a:t> -&gt; 10111110</a:t>
          </a:r>
          <a:r>
            <a:rPr lang="en-US" sz="1900" kern="1200" baseline="-6000"/>
            <a:t>2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~0x00 -&gt; 0xFF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~00000000</a:t>
          </a:r>
          <a:r>
            <a:rPr lang="en-US" sz="1900" kern="1200" baseline="-6000"/>
            <a:t>2</a:t>
          </a:r>
          <a:r>
            <a:rPr lang="en-US" sz="1900" kern="1200"/>
            <a:t> -&gt; 11111111</a:t>
          </a:r>
          <a:r>
            <a:rPr lang="en-US" sz="1900" kern="1200" baseline="-6000"/>
            <a:t>2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0x69 &amp; 0x55 -&gt; 0x41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01101001</a:t>
          </a:r>
          <a:r>
            <a:rPr lang="en-US" sz="1900" kern="1200" baseline="-6000"/>
            <a:t>2</a:t>
          </a:r>
          <a:r>
            <a:rPr lang="en-US" sz="1900" kern="1200"/>
            <a:t> &amp; 01010101</a:t>
          </a:r>
          <a:r>
            <a:rPr lang="en-US" sz="1900" kern="1200" baseline="-6000"/>
            <a:t>2</a:t>
          </a:r>
          <a:r>
            <a:rPr lang="en-US" sz="1900" kern="1200"/>
            <a:t> -&gt; 01000001</a:t>
          </a:r>
          <a:r>
            <a:rPr lang="en-US" sz="1900" kern="1200" baseline="-6000"/>
            <a:t>2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0x69 | 0x55 -&gt; 0x7D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01101001</a:t>
          </a:r>
          <a:r>
            <a:rPr lang="en-US" sz="1900" kern="1200" baseline="-6000"/>
            <a:t>2</a:t>
          </a:r>
          <a:r>
            <a:rPr lang="en-US" sz="1900" kern="1200"/>
            <a:t> | 01010101</a:t>
          </a:r>
          <a:r>
            <a:rPr lang="en-US" sz="1900" kern="1200" baseline="-6000"/>
            <a:t>2</a:t>
          </a:r>
          <a:r>
            <a:rPr lang="en-US" sz="1900" kern="1200"/>
            <a:t> -&gt; 01111101</a:t>
          </a:r>
          <a:r>
            <a:rPr lang="en-US" sz="1900" kern="1200" baseline="-6000"/>
            <a:t>2</a:t>
          </a:r>
          <a:endParaRPr lang="en-US" sz="1900" kern="1200"/>
        </a:p>
      </dsp:txBody>
      <dsp:txXfrm>
        <a:off x="0" y="2455659"/>
        <a:ext cx="6263640" cy="2992500"/>
      </dsp:txXfrm>
    </dsp:sp>
    <dsp:sp modelId="{6363CC75-4B74-429A-808B-334E5AC05944}">
      <dsp:nvSpPr>
        <dsp:cNvPr id="0" name=""/>
        <dsp:cNvSpPr/>
      </dsp:nvSpPr>
      <dsp:spPr>
        <a:xfrm>
          <a:off x="313182" y="2175219"/>
          <a:ext cx="4384548" cy="5608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Examples</a:t>
          </a:r>
        </a:p>
      </dsp:txBody>
      <dsp:txXfrm>
        <a:off x="340562" y="2202599"/>
        <a:ext cx="4329788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52389E-FE68-4819-9556-56888942986B}">
      <dsp:nvSpPr>
        <dsp:cNvPr id="0" name=""/>
        <dsp:cNvSpPr/>
      </dsp:nvSpPr>
      <dsp:spPr>
        <a:xfrm>
          <a:off x="0" y="355849"/>
          <a:ext cx="4577080" cy="120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232" tIns="333248" rIns="35523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Shift bit-vector </a:t>
          </a:r>
          <a:r>
            <a:rPr lang="en-US" sz="1600" b="1" kern="1200"/>
            <a:t>x </a:t>
          </a:r>
          <a:r>
            <a:rPr lang="en-US" sz="1600" kern="1200"/>
            <a:t>left </a:t>
          </a:r>
          <a:r>
            <a:rPr lang="en-US" sz="1600" b="1" kern="1200"/>
            <a:t>y </a:t>
          </a:r>
          <a:r>
            <a:rPr lang="en-US" sz="1600" kern="1200"/>
            <a:t>positions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Throw away extra bits on left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Fill with 0’s on right</a:t>
          </a:r>
        </a:p>
      </dsp:txBody>
      <dsp:txXfrm>
        <a:off x="0" y="355849"/>
        <a:ext cx="4577080" cy="1209600"/>
      </dsp:txXfrm>
    </dsp:sp>
    <dsp:sp modelId="{19209BE4-3A21-4A89-9C36-6ACE7E907131}">
      <dsp:nvSpPr>
        <dsp:cNvPr id="0" name=""/>
        <dsp:cNvSpPr/>
      </dsp:nvSpPr>
      <dsp:spPr>
        <a:xfrm>
          <a:off x="228854" y="119689"/>
          <a:ext cx="3203956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102" tIns="0" rIns="12110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Left Shift:	</a:t>
          </a:r>
          <a:r>
            <a:rPr lang="en-US" sz="1600" kern="1200"/>
            <a:t>x &lt;&lt; y</a:t>
          </a:r>
        </a:p>
      </dsp:txBody>
      <dsp:txXfrm>
        <a:off x="251911" y="142746"/>
        <a:ext cx="3157842" cy="426206"/>
      </dsp:txXfrm>
    </dsp:sp>
    <dsp:sp modelId="{7B198528-615C-4727-A4DE-12A85706BE58}">
      <dsp:nvSpPr>
        <dsp:cNvPr id="0" name=""/>
        <dsp:cNvSpPr/>
      </dsp:nvSpPr>
      <dsp:spPr>
        <a:xfrm>
          <a:off x="0" y="1888009"/>
          <a:ext cx="4577080" cy="201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232" tIns="333248" rIns="35523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Shift bit-vector </a:t>
          </a:r>
          <a:r>
            <a:rPr lang="en-US" sz="1600" b="1" kern="1200"/>
            <a:t>x </a:t>
          </a:r>
          <a:r>
            <a:rPr lang="en-US" sz="1600" kern="1200"/>
            <a:t>right </a:t>
          </a:r>
          <a:r>
            <a:rPr lang="en-US" sz="1600" b="1" kern="1200"/>
            <a:t>y </a:t>
          </a:r>
          <a:r>
            <a:rPr lang="en-US" sz="1600" kern="1200"/>
            <a:t>positions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Throw away extra bits on right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Logical shift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Fill with 0’s on left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Arithmetic shift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Replicate most significant bit on left</a:t>
          </a:r>
        </a:p>
      </dsp:txBody>
      <dsp:txXfrm>
        <a:off x="0" y="1888009"/>
        <a:ext cx="4577080" cy="2016000"/>
      </dsp:txXfrm>
    </dsp:sp>
    <dsp:sp modelId="{EE263AC5-0ED9-482E-9642-D5CEECA6C194}">
      <dsp:nvSpPr>
        <dsp:cNvPr id="0" name=""/>
        <dsp:cNvSpPr/>
      </dsp:nvSpPr>
      <dsp:spPr>
        <a:xfrm>
          <a:off x="228854" y="1651849"/>
          <a:ext cx="3203956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102" tIns="0" rIns="12110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Right Shift:	</a:t>
          </a:r>
          <a:r>
            <a:rPr lang="en-US" sz="1600" kern="1200"/>
            <a:t>x &gt;&gt; y</a:t>
          </a:r>
        </a:p>
      </dsp:txBody>
      <dsp:txXfrm>
        <a:off x="251911" y="1674906"/>
        <a:ext cx="3157842" cy="426206"/>
      </dsp:txXfrm>
    </dsp:sp>
    <dsp:sp modelId="{643EC48D-FBE3-4F1A-835D-F6AA37B4E778}">
      <dsp:nvSpPr>
        <dsp:cNvPr id="0" name=""/>
        <dsp:cNvSpPr/>
      </dsp:nvSpPr>
      <dsp:spPr>
        <a:xfrm>
          <a:off x="0" y="4226570"/>
          <a:ext cx="457708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232" tIns="333248" rIns="35523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Shift amount &lt; 0 or ≥ word size</a:t>
          </a:r>
        </a:p>
      </dsp:txBody>
      <dsp:txXfrm>
        <a:off x="0" y="4226570"/>
        <a:ext cx="4577080" cy="680400"/>
      </dsp:txXfrm>
    </dsp:sp>
    <dsp:sp modelId="{A01B7933-8C31-4679-BF00-5C84AA8F1446}">
      <dsp:nvSpPr>
        <dsp:cNvPr id="0" name=""/>
        <dsp:cNvSpPr/>
      </dsp:nvSpPr>
      <dsp:spPr>
        <a:xfrm>
          <a:off x="228854" y="3990410"/>
          <a:ext cx="3203956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102" tIns="0" rIns="12110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Undefined Behavior</a:t>
          </a:r>
          <a:endParaRPr lang="en-US" sz="1600" kern="1200"/>
        </a:p>
      </dsp:txBody>
      <dsp:txXfrm>
        <a:off x="251911" y="4013467"/>
        <a:ext cx="3157842" cy="426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50642-C58F-455C-8BD5-D2195DD2002F}">
      <dsp:nvSpPr>
        <dsp:cNvPr id="0" name=""/>
        <dsp:cNvSpPr/>
      </dsp:nvSpPr>
      <dsp:spPr>
        <a:xfrm>
          <a:off x="3403829" y="2196172"/>
          <a:ext cx="1869442" cy="889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6294"/>
              </a:lnTo>
              <a:lnTo>
                <a:pt x="1869442" y="606294"/>
              </a:lnTo>
              <a:lnTo>
                <a:pt x="1869442" y="8896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460CE4-2041-4CF2-BE5C-0570D9F01D32}">
      <dsp:nvSpPr>
        <dsp:cNvPr id="0" name=""/>
        <dsp:cNvSpPr/>
      </dsp:nvSpPr>
      <dsp:spPr>
        <a:xfrm>
          <a:off x="1534386" y="2196172"/>
          <a:ext cx="1869442" cy="889684"/>
        </a:xfrm>
        <a:custGeom>
          <a:avLst/>
          <a:gdLst/>
          <a:ahLst/>
          <a:cxnLst/>
          <a:rect l="0" t="0" r="0" b="0"/>
          <a:pathLst>
            <a:path>
              <a:moveTo>
                <a:pt x="1869442" y="0"/>
              </a:moveTo>
              <a:lnTo>
                <a:pt x="1869442" y="606294"/>
              </a:lnTo>
              <a:lnTo>
                <a:pt x="0" y="606294"/>
              </a:lnTo>
              <a:lnTo>
                <a:pt x="0" y="8896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5D444-2156-49BD-AE34-A3241066F948}">
      <dsp:nvSpPr>
        <dsp:cNvPr id="0" name=""/>
        <dsp:cNvSpPr/>
      </dsp:nvSpPr>
      <dsp:spPr>
        <a:xfrm>
          <a:off x="1874285" y="253651"/>
          <a:ext cx="3059087" cy="1942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3B6421-131C-4BC4-BFBB-F9FC4A46EF3B}">
      <dsp:nvSpPr>
        <dsp:cNvPr id="0" name=""/>
        <dsp:cNvSpPr/>
      </dsp:nvSpPr>
      <dsp:spPr>
        <a:xfrm>
          <a:off x="2214184" y="576555"/>
          <a:ext cx="3059087" cy="1942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2271078" y="633449"/>
        <a:ext cx="2945299" cy="1828732"/>
      </dsp:txXfrm>
    </dsp:sp>
    <dsp:sp modelId="{8968DA1C-6964-4336-B8DF-2404C655B98D}">
      <dsp:nvSpPr>
        <dsp:cNvPr id="0" name=""/>
        <dsp:cNvSpPr/>
      </dsp:nvSpPr>
      <dsp:spPr>
        <a:xfrm>
          <a:off x="4843" y="3085856"/>
          <a:ext cx="3059087" cy="194252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EC7D70DE-14E8-4D7E-9DE0-2CEF8660EBEA}">
      <dsp:nvSpPr>
        <dsp:cNvPr id="0" name=""/>
        <dsp:cNvSpPr/>
      </dsp:nvSpPr>
      <dsp:spPr>
        <a:xfrm>
          <a:off x="344741" y="3408760"/>
          <a:ext cx="3059087" cy="1942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spc="-5" dirty="0">
              <a:latin typeface="Calibri"/>
              <a:cs typeface="Calibri"/>
            </a:rPr>
            <a:t>Logical: A</a:t>
          </a:r>
          <a:r>
            <a:rPr lang="en-US" sz="1500" b="1" kern="1200" spc="2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logical</a:t>
          </a:r>
          <a:r>
            <a:rPr lang="en-US" sz="1500" b="1" kern="120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right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shift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fills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the</a:t>
          </a:r>
          <a:r>
            <a:rPr lang="en-US" sz="1500" b="1" kern="1200" spc="30" dirty="0">
              <a:latin typeface="Calibri"/>
              <a:cs typeface="Calibri"/>
            </a:rPr>
            <a:t> </a:t>
          </a:r>
          <a:r>
            <a:rPr lang="en-US" sz="1500" b="1" kern="1200" spc="-10" dirty="0">
              <a:latin typeface="Calibri"/>
              <a:cs typeface="Calibri"/>
            </a:rPr>
            <a:t>left</a:t>
          </a:r>
          <a:r>
            <a:rPr lang="en-US" sz="1500" b="1" kern="1200" spc="-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end</a:t>
          </a:r>
          <a:r>
            <a:rPr lang="en-US" sz="1500" b="1" kern="1200" spc="3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with </a:t>
          </a:r>
          <a:r>
            <a:rPr lang="en-US" sz="1500" b="1" kern="1200" spc="-5" dirty="0">
              <a:latin typeface="Calibri"/>
              <a:cs typeface="Calibri"/>
            </a:rPr>
            <a:t>k </a:t>
          </a:r>
          <a:r>
            <a:rPr lang="en-US" sz="1500" b="1" kern="1200" spc="-25" dirty="0">
              <a:latin typeface="Calibri"/>
              <a:cs typeface="Calibri"/>
            </a:rPr>
            <a:t>zeros,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spc="5" dirty="0">
              <a:latin typeface="Calibri"/>
              <a:cs typeface="Calibri"/>
            </a:rPr>
            <a:t>giving </a:t>
          </a:r>
          <a:r>
            <a:rPr lang="en-US" sz="1500" b="1" kern="1200" spc="-5" dirty="0">
              <a:latin typeface="Calibri"/>
              <a:cs typeface="Calibri"/>
            </a:rPr>
            <a:t>a</a:t>
          </a:r>
          <a:r>
            <a:rPr lang="en-US" sz="1500" b="1" kern="1200" spc="2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result [0,...,</a:t>
          </a:r>
          <a:r>
            <a:rPr lang="en-US" sz="1500" b="1" kern="1200" dirty="0">
              <a:latin typeface="Calibri"/>
              <a:cs typeface="Calibri"/>
            </a:rPr>
            <a:t> 0,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x </a:t>
          </a:r>
          <a:r>
            <a:rPr lang="en-US" sz="1500" b="1" kern="1200" baseline="-25000" dirty="0">
              <a:latin typeface="Calibri"/>
              <a:cs typeface="Calibri"/>
            </a:rPr>
            <a:t>w-1</a:t>
          </a:r>
          <a:r>
            <a:rPr lang="en-US" sz="1500" b="1" kern="1200" dirty="0">
              <a:latin typeface="Calibri"/>
              <a:cs typeface="Calibri"/>
            </a:rPr>
            <a:t>,</a:t>
          </a:r>
          <a:r>
            <a:rPr lang="en-US" sz="1500" b="1" kern="1200" spc="-80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x </a:t>
          </a:r>
          <a:r>
            <a:rPr lang="en-US" sz="1500" b="1" kern="1200" baseline="-25000" dirty="0">
              <a:latin typeface="Calibri"/>
              <a:cs typeface="Calibri"/>
            </a:rPr>
            <a:t>w-2</a:t>
          </a:r>
          <a:r>
            <a:rPr lang="en-US" sz="1500" b="1" kern="1200" dirty="0">
              <a:latin typeface="Calibri"/>
              <a:cs typeface="Calibri"/>
            </a:rPr>
            <a:t>,...</a:t>
          </a:r>
          <a:r>
            <a:rPr lang="en-US" sz="1500" b="1" kern="1200" dirty="0" err="1">
              <a:latin typeface="Calibri"/>
              <a:cs typeface="Calibri"/>
            </a:rPr>
            <a:t>x</a:t>
          </a:r>
          <a:r>
            <a:rPr lang="en-US" sz="1500" b="1" kern="1200" baseline="-25000" dirty="0" err="1">
              <a:latin typeface="Calibri"/>
              <a:cs typeface="Calibri"/>
            </a:rPr>
            <a:t>k</a:t>
          </a:r>
          <a:r>
            <a:rPr lang="en-US" sz="1500" b="1" kern="1200" dirty="0">
              <a:latin typeface="Calibri"/>
              <a:cs typeface="Calibri"/>
            </a:rPr>
            <a:t> ].</a:t>
          </a:r>
          <a:r>
            <a:rPr lang="en-US" sz="1500" kern="1200" dirty="0">
              <a:latin typeface="Calibri"/>
              <a:cs typeface="Calibri"/>
            </a:rPr>
            <a:t> </a:t>
          </a:r>
        </a:p>
      </dsp:txBody>
      <dsp:txXfrm>
        <a:off x="401635" y="3465654"/>
        <a:ext cx="2945299" cy="1828732"/>
      </dsp:txXfrm>
    </dsp:sp>
    <dsp:sp modelId="{0353A4B3-BD25-481B-961B-9A766F3AC483}">
      <dsp:nvSpPr>
        <dsp:cNvPr id="0" name=""/>
        <dsp:cNvSpPr/>
      </dsp:nvSpPr>
      <dsp:spPr>
        <a:xfrm>
          <a:off x="3743728" y="3085856"/>
          <a:ext cx="3059087" cy="194252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429EA601-B125-4697-A75F-931E98EEB33A}">
      <dsp:nvSpPr>
        <dsp:cNvPr id="0" name=""/>
        <dsp:cNvSpPr/>
      </dsp:nvSpPr>
      <dsp:spPr>
        <a:xfrm>
          <a:off x="4083626" y="3408760"/>
          <a:ext cx="3059087" cy="1942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Calibri"/>
              <a:cs typeface="Calibri"/>
            </a:rPr>
            <a:t>Arithmetic: An</a:t>
          </a:r>
          <a:r>
            <a:rPr lang="en-US" sz="1500" b="1" kern="1200" spc="30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arithmetic</a:t>
          </a:r>
          <a:r>
            <a:rPr lang="en-US" sz="1500" b="1" kern="1200" spc="-5" dirty="0">
              <a:latin typeface="Calibri"/>
              <a:cs typeface="Calibri"/>
            </a:rPr>
            <a:t> right</a:t>
          </a:r>
          <a:r>
            <a:rPr lang="en-US" sz="1500" b="1" kern="1200" spc="1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shift</a:t>
          </a:r>
          <a:r>
            <a:rPr lang="en-US" sz="1500" b="1" kern="1200" spc="1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fills</a:t>
          </a:r>
          <a:r>
            <a:rPr lang="en-US" sz="1500" b="1" kern="1200" spc="20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the</a:t>
          </a:r>
          <a:r>
            <a:rPr lang="en-US" sz="1500" b="1" kern="1200" spc="30" dirty="0">
              <a:latin typeface="Calibri"/>
              <a:cs typeface="Calibri"/>
            </a:rPr>
            <a:t> </a:t>
          </a:r>
          <a:r>
            <a:rPr lang="en-US" sz="1500" b="1" kern="1200" spc="-10" dirty="0">
              <a:latin typeface="Calibri"/>
              <a:cs typeface="Calibri"/>
            </a:rPr>
            <a:t>left </a:t>
          </a:r>
          <a:r>
            <a:rPr lang="en-US" sz="1500" b="1" kern="1200" spc="-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end	with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k</a:t>
          </a:r>
          <a:r>
            <a:rPr lang="en-US" sz="1500" b="1" kern="1200" spc="2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repetitions</a:t>
          </a:r>
          <a:r>
            <a:rPr lang="en-US" sz="1500" b="1" kern="1200" spc="-1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of</a:t>
          </a:r>
          <a:r>
            <a:rPr lang="en-US" sz="1500" b="1" kern="1200" spc="2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the</a:t>
          </a:r>
          <a:r>
            <a:rPr lang="en-US" sz="1500" b="1" kern="1200" spc="25" dirty="0">
              <a:latin typeface="Calibri"/>
              <a:cs typeface="Calibri"/>
            </a:rPr>
            <a:t> </a:t>
          </a:r>
          <a:r>
            <a:rPr lang="en-US" sz="1500" b="1" kern="1200" spc="-10" dirty="0">
              <a:latin typeface="Calibri"/>
              <a:cs typeface="Calibri"/>
            </a:rPr>
            <a:t>most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significant</a:t>
          </a:r>
          <a:r>
            <a:rPr lang="en-US" sz="1500" b="1" kern="1200" spc="-10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bit, </a:t>
          </a:r>
          <a:r>
            <a:rPr lang="en-US" sz="1500" b="1" kern="1200" spc="5" dirty="0">
              <a:latin typeface="Calibri"/>
              <a:cs typeface="Calibri"/>
            </a:rPr>
            <a:t> giving	</a:t>
          </a:r>
          <a:r>
            <a:rPr lang="en-US" sz="1500" b="1" kern="1200" spc="-5" dirty="0">
              <a:latin typeface="Calibri"/>
              <a:cs typeface="Calibri"/>
            </a:rPr>
            <a:t>a</a:t>
          </a:r>
          <a:r>
            <a:rPr lang="en-US" sz="1500" b="1" kern="1200" spc="1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result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[x</a:t>
          </a:r>
          <a:r>
            <a:rPr lang="en-US" sz="1500" b="1" kern="1200" baseline="-25000" dirty="0">
              <a:latin typeface="Calibri"/>
              <a:cs typeface="Calibri"/>
            </a:rPr>
            <a:t>w-1</a:t>
          </a:r>
          <a:r>
            <a:rPr lang="en-US" sz="1500" b="1" kern="1200" dirty="0">
              <a:latin typeface="Calibri"/>
              <a:cs typeface="Calibri"/>
            </a:rPr>
            <a:t>,...,x</a:t>
          </a:r>
          <a:r>
            <a:rPr lang="en-US" sz="1500" b="1" kern="1200" baseline="-25000" dirty="0">
              <a:latin typeface="Calibri"/>
              <a:cs typeface="Calibri"/>
            </a:rPr>
            <a:t>w-1</a:t>
          </a:r>
          <a:r>
            <a:rPr lang="en-US" sz="1500" b="1" kern="1200" dirty="0">
              <a:latin typeface="Calibri"/>
              <a:cs typeface="Calibri"/>
            </a:rPr>
            <a:t>, x</a:t>
          </a:r>
          <a:r>
            <a:rPr lang="en-US" sz="1500" b="1" kern="1200" baseline="-25000" dirty="0">
              <a:latin typeface="Calibri"/>
              <a:cs typeface="Calibri"/>
            </a:rPr>
            <a:t>w-1</a:t>
          </a:r>
          <a:r>
            <a:rPr lang="en-US" sz="1500" b="1" kern="1200" dirty="0">
              <a:latin typeface="Calibri"/>
              <a:cs typeface="Calibri"/>
            </a:rPr>
            <a:t>, x</a:t>
          </a:r>
          <a:r>
            <a:rPr lang="en-US" sz="1500" b="1" kern="1200" baseline="-25000" dirty="0">
              <a:latin typeface="Calibri"/>
              <a:cs typeface="Calibri"/>
            </a:rPr>
            <a:t>w-2</a:t>
          </a:r>
          <a:r>
            <a:rPr lang="en-US" sz="1500" b="1" kern="1200" dirty="0">
              <a:latin typeface="Calibri"/>
              <a:cs typeface="Calibri"/>
            </a:rPr>
            <a:t>,...</a:t>
          </a:r>
          <a:r>
            <a:rPr lang="en-US" sz="1500" b="1" kern="1200" dirty="0" err="1">
              <a:latin typeface="Calibri"/>
              <a:cs typeface="Calibri"/>
            </a:rPr>
            <a:t>x</a:t>
          </a:r>
          <a:r>
            <a:rPr lang="en-US" sz="1500" b="1" kern="1200" baseline="-25000" dirty="0" err="1">
              <a:latin typeface="Calibri"/>
              <a:cs typeface="Calibri"/>
            </a:rPr>
            <a:t>k</a:t>
          </a:r>
          <a:r>
            <a:rPr lang="en-US" sz="1500" b="1" kern="1200" dirty="0">
              <a:latin typeface="Calibri"/>
              <a:cs typeface="Calibri"/>
            </a:rPr>
            <a:t>]. 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This </a:t>
          </a:r>
          <a:r>
            <a:rPr lang="en-US" sz="1500" b="1" kern="1200" spc="-20" dirty="0">
              <a:latin typeface="Calibri"/>
              <a:cs typeface="Calibri"/>
            </a:rPr>
            <a:t>convention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spc="-10" dirty="0">
              <a:latin typeface="Calibri"/>
              <a:cs typeface="Calibri"/>
            </a:rPr>
            <a:t>might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seem</a:t>
          </a:r>
          <a:r>
            <a:rPr lang="en-US" sz="1500" b="1" kern="1200" spc="20" dirty="0">
              <a:latin typeface="Calibri"/>
              <a:cs typeface="Calibri"/>
            </a:rPr>
            <a:t> </a:t>
          </a:r>
          <a:r>
            <a:rPr lang="en-US" sz="1500" b="1" kern="1200" spc="-45" dirty="0">
              <a:latin typeface="Calibri"/>
              <a:cs typeface="Calibri"/>
            </a:rPr>
            <a:t>peculiar,</a:t>
          </a:r>
          <a:r>
            <a:rPr lang="en-US" sz="1500" b="1" kern="1200" spc="-3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but</a:t>
          </a:r>
          <a:r>
            <a:rPr lang="en-US" sz="1500" b="1" kern="1200" spc="30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as</a:t>
          </a:r>
          <a:r>
            <a:rPr lang="en-US" sz="1500" b="1" kern="1200" spc="10" dirty="0">
              <a:latin typeface="Calibri"/>
              <a:cs typeface="Calibri"/>
            </a:rPr>
            <a:t> </a:t>
          </a:r>
          <a:r>
            <a:rPr lang="en-US" sz="1500" b="1" kern="1200" spc="-25" dirty="0">
              <a:latin typeface="Calibri"/>
              <a:cs typeface="Calibri"/>
            </a:rPr>
            <a:t>we </a:t>
          </a:r>
          <a:r>
            <a:rPr lang="en-US" sz="1500" b="1" kern="1200" spc="-20" dirty="0">
              <a:latin typeface="Calibri"/>
              <a:cs typeface="Calibri"/>
            </a:rPr>
            <a:t> </a:t>
          </a:r>
          <a:r>
            <a:rPr lang="en-US" sz="1500" b="1" kern="1200" spc="5" dirty="0">
              <a:latin typeface="Calibri"/>
              <a:cs typeface="Calibri"/>
            </a:rPr>
            <a:t>will see, </a:t>
          </a:r>
          <a:r>
            <a:rPr lang="en-US" sz="1500" b="1" kern="1200" spc="-5" dirty="0">
              <a:latin typeface="Calibri"/>
              <a:cs typeface="Calibri"/>
            </a:rPr>
            <a:t>it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is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useful </a:t>
          </a:r>
          <a:r>
            <a:rPr lang="en-US" sz="1500" b="1" kern="1200" spc="-30" dirty="0">
              <a:latin typeface="Calibri"/>
              <a:cs typeface="Calibri"/>
            </a:rPr>
            <a:t>for</a:t>
          </a:r>
          <a:r>
            <a:rPr lang="en-US" sz="1500" b="1" kern="1200" dirty="0">
              <a:latin typeface="Calibri"/>
              <a:cs typeface="Calibri"/>
            </a:rPr>
            <a:t> </a:t>
          </a:r>
          <a:r>
            <a:rPr lang="en-US" sz="1500" b="1" kern="1200" spc="-15" dirty="0">
              <a:latin typeface="Calibri"/>
              <a:cs typeface="Calibri"/>
            </a:rPr>
            <a:t>operating</a:t>
          </a:r>
          <a:r>
            <a:rPr lang="en-US" sz="1500" b="1" kern="1200" dirty="0">
              <a:latin typeface="Calibri"/>
              <a:cs typeface="Calibri"/>
            </a:rPr>
            <a:t> on</a:t>
          </a:r>
          <a:r>
            <a:rPr lang="en-US" sz="1500" b="1" kern="1200" spc="40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signed</a:t>
          </a:r>
          <a:r>
            <a:rPr lang="en-US" sz="1500" b="1" kern="1200" spc="35" dirty="0">
              <a:latin typeface="Calibri"/>
              <a:cs typeface="Calibri"/>
            </a:rPr>
            <a:t> </a:t>
          </a:r>
          <a:r>
            <a:rPr lang="en-US" sz="1500" b="1" kern="1200" spc="-20" dirty="0">
              <a:latin typeface="Calibri"/>
              <a:cs typeface="Calibri"/>
            </a:rPr>
            <a:t>integer </a:t>
          </a:r>
          <a:r>
            <a:rPr lang="en-US" sz="1500" b="1" kern="1200" spc="-595" dirty="0">
              <a:latin typeface="Calibri"/>
              <a:cs typeface="Calibri"/>
            </a:rPr>
            <a:t> </a:t>
          </a:r>
          <a:r>
            <a:rPr lang="en-US" sz="1500" b="1" kern="1200" spc="-20" dirty="0">
              <a:latin typeface="Calibri"/>
              <a:cs typeface="Calibri"/>
            </a:rPr>
            <a:t>data.</a:t>
          </a:r>
          <a:endParaRPr lang="en-US" sz="1500" kern="1200" dirty="0"/>
        </a:p>
      </dsp:txBody>
      <dsp:txXfrm>
        <a:off x="4140520" y="3465654"/>
        <a:ext cx="2945299" cy="1828732"/>
      </dsp:txXfrm>
    </dsp:sp>
    <dsp:sp modelId="{F4A73685-B655-4BAD-9471-32C893266F2F}">
      <dsp:nvSpPr>
        <dsp:cNvPr id="0" name=""/>
        <dsp:cNvSpPr/>
      </dsp:nvSpPr>
      <dsp:spPr>
        <a:xfrm>
          <a:off x="1895308" y="286693"/>
          <a:ext cx="3059087" cy="194252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147E3511-81C8-4DFE-A0B7-93B1ED9284CD}">
      <dsp:nvSpPr>
        <dsp:cNvPr id="0" name=""/>
        <dsp:cNvSpPr/>
      </dsp:nvSpPr>
      <dsp:spPr>
        <a:xfrm>
          <a:off x="2235206" y="609597"/>
          <a:ext cx="3059087" cy="1942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spc="-5" dirty="0">
              <a:latin typeface="Calibri"/>
              <a:cs typeface="Calibri"/>
            </a:rPr>
            <a:t>There </a:t>
          </a:r>
          <a:r>
            <a:rPr lang="en-US" sz="1500" b="1" kern="1200" dirty="0">
              <a:latin typeface="Calibri"/>
              <a:cs typeface="Calibri"/>
            </a:rPr>
            <a:t>is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a</a:t>
          </a:r>
          <a:r>
            <a:rPr lang="en-US" sz="1500" b="1" kern="1200" spc="2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corresponding</a:t>
          </a:r>
          <a:r>
            <a:rPr lang="en-US" sz="1500" b="1" kern="120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right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shift</a:t>
          </a:r>
          <a:r>
            <a:rPr lang="en-US" sz="1500" b="1" kern="1200" spc="10" dirty="0">
              <a:latin typeface="Calibri"/>
              <a:cs typeface="Calibri"/>
            </a:rPr>
            <a:t> </a:t>
          </a:r>
          <a:r>
            <a:rPr lang="en-US" sz="1500" b="1" kern="1200" spc="-15" dirty="0">
              <a:latin typeface="Calibri"/>
              <a:cs typeface="Calibri"/>
            </a:rPr>
            <a:t>operation, </a:t>
          </a:r>
          <a:r>
            <a:rPr lang="en-US" sz="1500" b="1" kern="1200" spc="-10" dirty="0">
              <a:latin typeface="Calibri"/>
              <a:cs typeface="Calibri"/>
            </a:rPr>
            <a:t> </a:t>
          </a:r>
          <a:r>
            <a:rPr lang="en-US" sz="1500" b="1" kern="1200" spc="-15" dirty="0">
              <a:latin typeface="Calibri"/>
              <a:cs typeface="Calibri"/>
            </a:rPr>
            <a:t>written</a:t>
          </a:r>
          <a:r>
            <a:rPr lang="en-US" sz="1500" b="1" kern="1200" dirty="0">
              <a:latin typeface="Calibri"/>
              <a:cs typeface="Calibri"/>
            </a:rPr>
            <a:t> in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C</a:t>
          </a:r>
          <a:r>
            <a:rPr lang="en-US" sz="1500" b="1" kern="1200" spc="2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as</a:t>
          </a:r>
          <a:r>
            <a:rPr lang="en-US" sz="1500" b="1" kern="1200" spc="1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x</a:t>
          </a:r>
          <a:r>
            <a:rPr lang="en-US" sz="1500" b="1" kern="1200" spc="1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&gt;&gt;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k,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but</a:t>
          </a:r>
          <a:r>
            <a:rPr lang="en-US" sz="1500" b="1" kern="1200" spc="3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it</a:t>
          </a:r>
          <a:r>
            <a:rPr lang="en-US" sz="1500" b="1" kern="1200" spc="10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has</a:t>
          </a:r>
          <a:r>
            <a:rPr lang="en-US" sz="1500" b="1" kern="1200" spc="1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a</a:t>
          </a:r>
          <a:r>
            <a:rPr lang="en-US" sz="1500" b="1" kern="1200" spc="20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slightly</a:t>
          </a:r>
          <a:r>
            <a:rPr lang="en-US" sz="1500" b="1" kern="1200" dirty="0">
              <a:latin typeface="Calibri"/>
              <a:cs typeface="Calibri"/>
            </a:rPr>
            <a:t> subtle </a:t>
          </a:r>
          <a:r>
            <a:rPr lang="en-US" sz="1500" b="1" kern="1200" spc="5" dirty="0">
              <a:latin typeface="Calibri"/>
              <a:cs typeface="Calibri"/>
            </a:rPr>
            <a:t> </a:t>
          </a:r>
          <a:r>
            <a:rPr lang="en-US" sz="1500" b="1" kern="1200" spc="-60" dirty="0">
              <a:latin typeface="Calibri"/>
              <a:cs typeface="Calibri"/>
            </a:rPr>
            <a:t>behavior.</a:t>
          </a:r>
          <a:r>
            <a:rPr lang="en-US" sz="1500" b="1" kern="1200" spc="-80" dirty="0">
              <a:latin typeface="Calibri"/>
              <a:cs typeface="Calibri"/>
            </a:rPr>
            <a:t> </a:t>
          </a:r>
          <a:r>
            <a:rPr lang="en-US" sz="1500" b="1" kern="1200" spc="-40" dirty="0">
              <a:latin typeface="Calibri"/>
              <a:cs typeface="Calibri"/>
            </a:rPr>
            <a:t>Generally,</a:t>
          </a:r>
          <a:r>
            <a:rPr lang="en-US" sz="1500" b="1" kern="1200" spc="-35" dirty="0">
              <a:latin typeface="Calibri"/>
              <a:cs typeface="Calibri"/>
            </a:rPr>
            <a:t> </a:t>
          </a:r>
          <a:r>
            <a:rPr lang="en-US" sz="1500" b="1" kern="1200" dirty="0">
              <a:latin typeface="Calibri"/>
              <a:cs typeface="Calibri"/>
            </a:rPr>
            <a:t>machines </a:t>
          </a:r>
          <a:r>
            <a:rPr lang="en-US" sz="1500" b="1" kern="1200" spc="5" dirty="0">
              <a:latin typeface="Calibri"/>
              <a:cs typeface="Calibri"/>
            </a:rPr>
            <a:t>support</a:t>
          </a:r>
          <a:r>
            <a:rPr lang="en-US" sz="1500" b="1" kern="1200" spc="25" dirty="0">
              <a:latin typeface="Calibri"/>
              <a:cs typeface="Calibri"/>
            </a:rPr>
            <a:t> </a:t>
          </a:r>
          <a:r>
            <a:rPr lang="en-US" sz="1500" b="1" kern="1200" spc="-10" dirty="0">
              <a:latin typeface="Calibri"/>
              <a:cs typeface="Calibri"/>
            </a:rPr>
            <a:t>two</a:t>
          </a:r>
          <a:r>
            <a:rPr lang="en-US" sz="1500" b="1" kern="1200" dirty="0">
              <a:latin typeface="Calibri"/>
              <a:cs typeface="Calibri"/>
            </a:rPr>
            <a:t> </a:t>
          </a:r>
          <a:r>
            <a:rPr lang="en-US" sz="1500" b="1" kern="1200" spc="-15" dirty="0">
              <a:latin typeface="Calibri"/>
              <a:cs typeface="Calibri"/>
            </a:rPr>
            <a:t>forms </a:t>
          </a:r>
          <a:r>
            <a:rPr lang="en-US" sz="1500" b="1" kern="1200" spc="-595" dirty="0">
              <a:latin typeface="Calibri"/>
              <a:cs typeface="Calibri"/>
            </a:rPr>
            <a:t> </a:t>
          </a:r>
          <a:r>
            <a:rPr lang="en-US" sz="1500" b="1" kern="1200" spc="-5" dirty="0">
              <a:latin typeface="Calibri"/>
              <a:cs typeface="Calibri"/>
            </a:rPr>
            <a:t>of </a:t>
          </a:r>
          <a:r>
            <a:rPr lang="en-US" sz="2000" b="1" kern="1200" spc="-5" dirty="0">
              <a:solidFill>
                <a:srgbClr val="C00000"/>
              </a:solidFill>
              <a:latin typeface="Calibri"/>
              <a:cs typeface="Calibri"/>
            </a:rPr>
            <a:t>right</a:t>
          </a:r>
          <a:r>
            <a:rPr lang="en-US" sz="2000" b="1" kern="1200" dirty="0">
              <a:solidFill>
                <a:srgbClr val="C00000"/>
              </a:solidFill>
              <a:latin typeface="Calibri"/>
              <a:cs typeface="Calibri"/>
            </a:rPr>
            <a:t> </a:t>
          </a:r>
          <a:r>
            <a:rPr lang="en-US" sz="2000" b="1" kern="1200" spc="5" dirty="0">
              <a:solidFill>
                <a:srgbClr val="C00000"/>
              </a:solidFill>
              <a:latin typeface="Calibri"/>
              <a:cs typeface="Calibri"/>
            </a:rPr>
            <a:t>shift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2292100" y="666491"/>
        <a:ext cx="2945299" cy="1828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A6912-C3E2-4E4E-8C84-96EA82BA10F5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2F915-F909-488B-BCED-F8D59EAA8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803353-72E2-470C-8E67-87750F01FAF1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53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83458-F08D-47DC-916C-EF69B6166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0841C-DCA7-4AF1-9F15-DBC562228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33FFC-D62F-415C-B2DE-56CC57B84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DF7A7-4593-461D-876E-4CA2E8B78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F3FF2-4A37-4255-A052-7EC139A8C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4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E54AD-9830-41CF-BD95-0AD0EDFE9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B3A3-6375-43F3-BE9F-507A6824C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78F06-0A6D-4060-841F-DEDBBEB93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55E8F-8203-4536-B76A-89A21785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D8D46-BE47-48B0-8C1B-CD8388D6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563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DE74-FC88-4BE6-82EB-0807B2253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5EDA5-B45B-45F3-99E0-D97C8F44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9E2DA-D6D1-454C-8D3C-379B3AF6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76217-B65E-4EF6-A7EB-AD9BE279D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A6846-3044-46E9-BAA9-9C052E01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70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1313-5E49-48C2-8234-B0F6A997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BBE43-C76A-4091-9B77-ABC7CBDA7A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FBA87F-4EAC-4729-BE2B-1BF35C076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86B4D-9692-4507-B37E-EDC44645E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42318-B099-4799-A70B-532CE15BB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55F81-B375-4C5F-AD69-1F4EA83A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9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81B2C-05D9-4527-87DD-73E98C0A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A21E2-D8EC-476F-B2EB-CFBFC8ACB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4DBC7-F6E1-4872-8E54-A4970444E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D6115-2734-4ECB-8B28-D65D5D567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1A92E1-4A56-414E-8E35-816F1BC57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936AD5-39CB-4673-82FB-DC24C304A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964997-D74D-4968-8574-AC891DEC0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4D251-FB29-4487-A347-0B7C438EB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1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2984-F465-4A1A-97B4-77134013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16CD63-E2B0-4B7E-83C3-D0F9BACA2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F2917-72AE-4B2E-A2B5-94CF752AD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6B013A-ECEE-4702-8557-4152F497D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88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76858E-6680-4521-BCE9-0AFE52911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FB4E4F-8B64-4D8D-808D-B16AA89F4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AC02C-780B-4FCE-B89A-4FFC9CA90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4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DFBC-16F0-4B3B-9445-808BC1235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2DE89-54A9-40CB-AED2-3D4FF810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2B32A-138F-4810-BF1C-B7A9212B2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F97D1A-7184-417D-8FEB-96033F22B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AF20F-9616-422A-852B-A2CDDAFD3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58AC3-EC91-441C-93A5-F6E6482AC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7287F-B7C1-4F55-B7FF-FAF01D3B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FED0A7-67A0-4721-85CD-457754CD7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3233E-0B49-4136-8130-E1EAEB6F2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138C1-B941-4995-9491-5CDF86D09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47F2D-D038-4D72-90CE-AB95C7AD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9363A9-AEC9-45BE-B4C6-72048D07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97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0071-239A-497D-82A0-E0B0709E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B79BD-6C41-410C-BF74-3E6B468D1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FAF8D-0733-4E38-8791-9D895045A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0A4D0-88AA-416F-8468-430AF55F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1F172-06C3-4CC4-BCEB-18DDC92F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8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CCDECC-6091-4528-B29B-0ACE2B2E65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83BB9C-F6FA-4C5F-B5AD-E9C55AFCC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8444A-8B2E-4962-8C32-90B32086A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15DD7-EE71-46BC-A4FF-887B685C1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1EE8E-BAFF-4A22-880A-E3F7487EB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67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526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617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5356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30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5803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B5D2D-252F-495B-9FFC-232701E2D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ACB1F9-51D1-4AE5-885E-923F5868A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D34E6-C1A5-437D-8B8A-43E9D5FAF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5B048-5B6C-419F-A5EA-BD733EAE2AC5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2949B-D85D-4254-803E-1DD8B8E7A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64F93-FE43-44D6-9AFD-A8402B998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26871-35F3-4592-AD57-B759A246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4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2A6D8E-D2CC-4CFF-8752-71D94D0E6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C8A40-C2E7-4E06-B674-8D5841BA7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809BA-4E89-43DE-9C68-9FCC13A51E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DF32E-348A-4F57-8EF8-ED635D55AD4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1501C-D8F8-48FC-A046-EE69C22AC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1B385-068B-4030-BBA6-AF45CA07A0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EDDC1-6928-482D-AC1E-28715170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75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1201" y="2048636"/>
            <a:ext cx="4669596" cy="1921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36839" y="1745847"/>
            <a:ext cx="7518321" cy="434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51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78708-4942-DCA6-64A3-B6D6AB41C0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 03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4A2F13-9B20-1CA9-AD11-41D843281E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>
                <a:latin typeface="+mj-lt"/>
              </a:rPr>
              <a:t>CS 3843 – Computer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70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D660E354-01D0-4D36-9100-7D4CEDE99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2" name="Picture 9220" descr="101010 data lines to infinity">
            <a:extLst>
              <a:ext uri="{FF2B5EF4-FFF2-40B4-BE49-F238E27FC236}">
                <a16:creationId xmlns:a16="http://schemas.microsoft.com/office/drawing/2014/main" id="{F20F7227-771B-4D28-8604-0710376E5C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prstClr val="white"/>
            </a:duotone>
          </a:blip>
          <a:srcRect t="131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224" name="Freeform: Shape 76">
            <a:extLst>
              <a:ext uri="{FF2B5EF4-FFF2-40B4-BE49-F238E27FC236}">
                <a16:creationId xmlns:a16="http://schemas.microsoft.com/office/drawing/2014/main" id="{D8745D08-E5A7-4082-98EB-FDDB0B13B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307" y="566232"/>
            <a:ext cx="5492493" cy="5492493"/>
          </a:xfrm>
          <a:custGeom>
            <a:avLst/>
            <a:gdLst>
              <a:gd name="connsiteX0" fmla="*/ 2746247 w 5492493"/>
              <a:gd name="connsiteY0" fmla="*/ 0 h 5492493"/>
              <a:gd name="connsiteX1" fmla="*/ 5492493 w 5492493"/>
              <a:gd name="connsiteY1" fmla="*/ 2746247 h 5492493"/>
              <a:gd name="connsiteX2" fmla="*/ 2746247 w 5492493"/>
              <a:gd name="connsiteY2" fmla="*/ 5492493 h 5492493"/>
              <a:gd name="connsiteX3" fmla="*/ 0 w 5492493"/>
              <a:gd name="connsiteY3" fmla="*/ 2746247 h 5492493"/>
              <a:gd name="connsiteX4" fmla="*/ 2746247 w 5492493"/>
              <a:gd name="connsiteY4" fmla="*/ 0 h 54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2493" h="5492493">
                <a:moveTo>
                  <a:pt x="2746247" y="0"/>
                </a:moveTo>
                <a:cubicBezTo>
                  <a:pt x="4262957" y="0"/>
                  <a:pt x="5492493" y="1229536"/>
                  <a:pt x="5492493" y="2746247"/>
                </a:cubicBezTo>
                <a:cubicBezTo>
                  <a:pt x="5492493" y="4262957"/>
                  <a:pt x="4262957" y="5492493"/>
                  <a:pt x="2746247" y="5492493"/>
                </a:cubicBezTo>
                <a:cubicBezTo>
                  <a:pt x="1229536" y="5492493"/>
                  <a:pt x="0" y="4262957"/>
                  <a:pt x="0" y="2746247"/>
                </a:cubicBezTo>
                <a:cubicBezTo>
                  <a:pt x="0" y="1229536"/>
                  <a:pt x="1229536" y="0"/>
                  <a:pt x="2746247" y="0"/>
                </a:cubicBezTo>
                <a:close/>
              </a:path>
            </a:pathLst>
          </a:cu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25" name="Oval 78">
            <a:extLst>
              <a:ext uri="{FF2B5EF4-FFF2-40B4-BE49-F238E27FC236}">
                <a16:creationId xmlns:a16="http://schemas.microsoft.com/office/drawing/2014/main" id="{8111D92E-4FFD-4DB5-A252-C13FC1BE7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6338" y="5283870"/>
            <a:ext cx="435428" cy="435428"/>
          </a:xfrm>
          <a:prstGeom prst="ellipse">
            <a:avLst/>
          </a:pr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6" name="Freeform: Shape 80">
            <a:extLst>
              <a:ext uri="{FF2B5EF4-FFF2-40B4-BE49-F238E27FC236}">
                <a16:creationId xmlns:a16="http://schemas.microsoft.com/office/drawing/2014/main" id="{2CB73E9A-EDB1-467A-BF6B-D62D47AD4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961353" y="3415315"/>
            <a:ext cx="2311806" cy="2303982"/>
          </a:xfrm>
          <a:custGeom>
            <a:avLst/>
            <a:gdLst>
              <a:gd name="connsiteX0" fmla="*/ 0 w 3108399"/>
              <a:gd name="connsiteY0" fmla="*/ 0 h 3097879"/>
              <a:gd name="connsiteX1" fmla="*/ 159985 w 3108399"/>
              <a:gd name="connsiteY1" fmla="*/ 4045 h 3097879"/>
              <a:gd name="connsiteX2" fmla="*/ 3092907 w 3108399"/>
              <a:gd name="connsiteY2" fmla="*/ 2791087 h 3097879"/>
              <a:gd name="connsiteX3" fmla="*/ 3108399 w 3108399"/>
              <a:gd name="connsiteY3" fmla="*/ 3097879 h 3097879"/>
              <a:gd name="connsiteX4" fmla="*/ 2470733 w 3108399"/>
              <a:gd name="connsiteY4" fmla="*/ 3097879 h 3097879"/>
              <a:gd name="connsiteX5" fmla="*/ 2458534 w 3108399"/>
              <a:gd name="connsiteY5" fmla="*/ 2856285 h 3097879"/>
              <a:gd name="connsiteX6" fmla="*/ 252674 w 3108399"/>
              <a:gd name="connsiteY6" fmla="*/ 650424 h 3097879"/>
              <a:gd name="connsiteX7" fmla="*/ 0 w 3108399"/>
              <a:gd name="connsiteY7" fmla="*/ 637665 h 3097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8399" h="3097879">
                <a:moveTo>
                  <a:pt x="0" y="0"/>
                </a:moveTo>
                <a:lnTo>
                  <a:pt x="159985" y="4045"/>
                </a:lnTo>
                <a:cubicBezTo>
                  <a:pt x="1696687" y="81941"/>
                  <a:pt x="2939004" y="1275632"/>
                  <a:pt x="3092907" y="2791087"/>
                </a:cubicBezTo>
                <a:lnTo>
                  <a:pt x="3108399" y="3097879"/>
                </a:lnTo>
                <a:lnTo>
                  <a:pt x="2470733" y="3097879"/>
                </a:lnTo>
                <a:lnTo>
                  <a:pt x="2458534" y="2856285"/>
                </a:lnTo>
                <a:cubicBezTo>
                  <a:pt x="2340416" y="1693197"/>
                  <a:pt x="1415762" y="768542"/>
                  <a:pt x="252674" y="650424"/>
                </a:cubicBezTo>
                <a:lnTo>
                  <a:pt x="0" y="63766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6121841" y="993914"/>
            <a:ext cx="5409424" cy="3188472"/>
          </a:xfrm>
        </p:spPr>
        <p:txBody>
          <a:bodyPr>
            <a:normAutofit/>
          </a:bodyPr>
          <a:lstStyle/>
          <a:p>
            <a:r>
              <a:rPr lang="en-US" sz="4000" dirty="0"/>
              <a:t>03: Bits, Bytes, and Integers</a:t>
            </a:r>
            <a:br>
              <a:rPr lang="en-US" sz="5600" dirty="0"/>
            </a:br>
            <a:br>
              <a:rPr lang="en-US" sz="5600" dirty="0"/>
            </a:br>
            <a:endParaRPr lang="en-US" sz="5600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6796587" y="4182386"/>
            <a:ext cx="4059933" cy="906449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2200" dirty="0"/>
              <a:t>Book Chapter: 2</a:t>
            </a:r>
          </a:p>
          <a:p>
            <a:r>
              <a:rPr lang="en-US" sz="2200" dirty="0"/>
              <a:t>C Basics; Bit Level Operations in C; </a:t>
            </a:r>
            <a:r>
              <a:rPr lang="en-US" sz="2200"/>
              <a:t>Shift Operations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62064-2437-E7AA-B1CC-ED943F13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MUST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D7238-3506-B8C1-11DE-DD03F10AA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single 0 or 1 is called a bit. 1011 is four bits. Eight bits, like 11000101, are called a byte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 byte = 8 bits</a:t>
            </a:r>
          </a:p>
          <a:p>
            <a:r>
              <a:rPr lang="en-US" dirty="0"/>
              <a:t>4 bytes = 32 bits</a:t>
            </a:r>
          </a:p>
          <a:p>
            <a:r>
              <a:rPr lang="en-US" dirty="0"/>
              <a:t>8 bytes = 64 bits</a:t>
            </a:r>
          </a:p>
        </p:txBody>
      </p:sp>
    </p:spTree>
    <p:extLst>
      <p:ext uri="{BB962C8B-B14F-4D97-AF65-F5344CB8AC3E}">
        <p14:creationId xmlns:p14="http://schemas.microsoft.com/office/powerpoint/2010/main" val="652687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119063" indent="-119063"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 Data Representations in C</a:t>
            </a:r>
          </a:p>
        </p:txBody>
      </p:sp>
      <p:graphicFrame>
        <p:nvGraphicFramePr>
          <p:cNvPr id="1229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514782"/>
              </p:ext>
            </p:extLst>
          </p:nvPr>
        </p:nvGraphicFramePr>
        <p:xfrm>
          <a:off x="4941583" y="643466"/>
          <a:ext cx="6452169" cy="5568744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95000"/>
                  </a:schemeClr>
                </a:solidFill>
              </a:tblPr>
              <a:tblGrid>
                <a:gridCol w="1950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7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7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88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 Bold" charset="0"/>
                          <a:cs typeface="Calibri"/>
                          <a:sym typeface="Arial Narrow Bold" charset="0"/>
                        </a:rPr>
                        <a:t>C Data Type</a:t>
                      </a:r>
                    </a:p>
                  </a:txBody>
                  <a:tcPr marL="96888" marR="76895" marT="27682" marB="207617" anchor="b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 Bold" charset="0"/>
                          <a:cs typeface="Calibri"/>
                          <a:sym typeface="Arial Narrow Bold" charset="0"/>
                        </a:rPr>
                        <a:t>Typical 32-bit</a:t>
                      </a:r>
                    </a:p>
                  </a:txBody>
                  <a:tcPr marL="96888" marR="76895" marT="27682" marB="207617" anchor="b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 Bold" charset="0"/>
                          <a:cs typeface="Calibri"/>
                          <a:sym typeface="Arial Narrow Bold" charset="0"/>
                        </a:rPr>
                        <a:t>Typical 64-bit</a:t>
                      </a:r>
                    </a:p>
                  </a:txBody>
                  <a:tcPr marL="96888" marR="76895" marT="27682" marB="207617" anchor="b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 Bold" charset="0"/>
                          <a:cs typeface="Calibri"/>
                          <a:sym typeface="Arial Narrow Bold" charset="0"/>
                        </a:rPr>
                        <a:t>x86-64</a:t>
                      </a:r>
                    </a:p>
                  </a:txBody>
                  <a:tcPr marL="96888" marR="76895" marT="27682" marB="207617" anchor="b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Arial Narrow" charset="0"/>
                          <a:cs typeface="Courier New"/>
                          <a:sym typeface="Arial Narrow" charset="0"/>
                        </a:rPr>
                        <a:t>char</a:t>
                      </a:r>
                    </a:p>
                  </a:txBody>
                  <a:tcPr marL="96888" marR="76895" marT="27682" marB="2076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1 byte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1 byte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1 byte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Arial Narrow" charset="0"/>
                          <a:cs typeface="Courier New"/>
                          <a:sym typeface="Arial Narrow" charset="0"/>
                        </a:rPr>
                        <a:t>short</a:t>
                      </a:r>
                    </a:p>
                  </a:txBody>
                  <a:tcPr marL="96888" marR="76895" marT="27682" marB="2076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2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2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2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spc="0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Arial Narrow" charset="0"/>
                          <a:cs typeface="Courier New"/>
                          <a:sym typeface="Arial Narrow" charset="0"/>
                        </a:rPr>
                        <a:t>int</a:t>
                      </a:r>
                      <a:endParaRPr kumimoji="0" lang="en-US" sz="18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96888" marR="76895" marT="27682" marB="2076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4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4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4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Arial Narrow" charset="0"/>
                          <a:cs typeface="Courier New"/>
                          <a:sym typeface="Arial Narrow" charset="0"/>
                        </a:rPr>
                        <a:t>long</a:t>
                      </a:r>
                    </a:p>
                  </a:txBody>
                  <a:tcPr marL="96888" marR="76895" marT="27682" marB="2076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4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8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8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Arial Narrow" charset="0"/>
                          <a:cs typeface="Courier New"/>
                          <a:sym typeface="Arial Narrow" charset="0"/>
                        </a:rPr>
                        <a:t>float</a:t>
                      </a:r>
                    </a:p>
                  </a:txBody>
                  <a:tcPr marL="96888" marR="76895" marT="27682" marB="2076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4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4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4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7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Arial Narrow" charset="0"/>
                          <a:cs typeface="Courier New"/>
                          <a:sym typeface="Arial Narrow" charset="0"/>
                        </a:rPr>
                        <a:t>double</a:t>
                      </a:r>
                    </a:p>
                  </a:txBody>
                  <a:tcPr marL="96888" marR="76895" marT="27682" marB="2076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8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8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8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7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96888" marR="76895" marT="27682" marB="2076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ゴシック"/>
                          <a:cs typeface="Calibri"/>
                          <a:sym typeface="Arial Narrow" charset="0"/>
                        </a:rPr>
                        <a:t>−</a:t>
                      </a:r>
                      <a:endParaRPr kumimoji="0" lang="en-US" sz="1800" b="0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ゴシック"/>
                          <a:cs typeface="Calibri"/>
                          <a:sym typeface="Arial Narrow" charset="0"/>
                        </a:rPr>
                        <a:t>−</a:t>
                      </a:r>
                      <a:endParaRPr kumimoji="0" lang="en-US" sz="18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7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pointer</a:t>
                      </a:r>
                    </a:p>
                  </a:txBody>
                  <a:tcPr marL="96888" marR="76895" marT="27682" marB="2076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4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8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8 bytes</a:t>
                      </a:r>
                    </a:p>
                  </a:txBody>
                  <a:tcPr marL="96888" marR="76895" marT="27682" marB="207617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3"/>
          <p:cNvSpPr>
            <a:spLocks noGrp="1" noChangeArrowheads="1"/>
          </p:cNvSpPr>
          <p:nvPr>
            <p:ph type="title"/>
          </p:nvPr>
        </p:nvSpPr>
        <p:spPr>
          <a:xfrm>
            <a:off x="330979" y="365126"/>
            <a:ext cx="11022821" cy="280004"/>
          </a:xfrm>
        </p:spPr>
        <p:txBody>
          <a:bodyPr>
            <a:normAutofit fontScale="90000"/>
          </a:bodyPr>
          <a:lstStyle/>
          <a:p>
            <a:pPr marL="119063" indent="-119063"/>
            <a:r>
              <a:rPr lang="en-US" dirty="0"/>
              <a:t>Boolean Algebra</a:t>
            </a:r>
          </a:p>
        </p:txBody>
      </p:sp>
      <p:sp>
        <p:nvSpPr>
          <p:cNvPr id="56325" name="Rectangle 4"/>
          <p:cNvSpPr>
            <a:spLocks noGrp="1" noChangeArrowheads="1"/>
          </p:cNvSpPr>
          <p:nvPr>
            <p:ph idx="1"/>
          </p:nvPr>
        </p:nvSpPr>
        <p:spPr>
          <a:xfrm>
            <a:off x="330979" y="847082"/>
            <a:ext cx="11022821" cy="5990282"/>
          </a:xfrm>
        </p:spPr>
        <p:txBody>
          <a:bodyPr/>
          <a:lstStyle/>
          <a:p>
            <a:pPr eaLnBrk="1" hangingPunct="1"/>
            <a:r>
              <a:rPr lang="en-US" dirty="0"/>
              <a:t>Developed by George Boole in 19th Century</a:t>
            </a:r>
          </a:p>
          <a:p>
            <a:pPr marL="552450" lvl="1"/>
            <a:r>
              <a:rPr lang="en-US" dirty="0"/>
              <a:t>Algebraic representation of logic</a:t>
            </a:r>
          </a:p>
          <a:p>
            <a:pPr marL="838200" lvl="2"/>
            <a:r>
              <a:rPr lang="en-US" dirty="0"/>
              <a:t>Encode “True” as 1 and “False” as 0</a:t>
            </a:r>
          </a:p>
        </p:txBody>
      </p:sp>
      <p:sp>
        <p:nvSpPr>
          <p:cNvPr id="56326" name="Rectangle 5"/>
          <p:cNvSpPr>
            <a:spLocks/>
          </p:cNvSpPr>
          <p:nvPr/>
        </p:nvSpPr>
        <p:spPr bwMode="auto">
          <a:xfrm>
            <a:off x="1841500" y="2603500"/>
            <a:ext cx="3746500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980002"/>
              </a:buClr>
              <a:buSzPct val="60000"/>
              <a:buFont typeface="Wingdings" charset="2"/>
              <a:buChar char="n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A&amp;B = 1 when both A=1 and B=1</a:t>
            </a:r>
          </a:p>
        </p:txBody>
      </p:sp>
      <p:pic>
        <p:nvPicPr>
          <p:cNvPr id="56327" name="Picture 6"/>
          <p:cNvPicPr>
            <a:picLocks noChangeArrowheads="1"/>
          </p:cNvPicPr>
          <p:nvPr/>
        </p:nvPicPr>
        <p:blipFill>
          <a:blip r:embed="rId2"/>
          <a:srcRect r="77623"/>
          <a:stretch>
            <a:fillRect/>
          </a:stretch>
        </p:blipFill>
        <p:spPr bwMode="auto">
          <a:xfrm>
            <a:off x="2108200" y="3429001"/>
            <a:ext cx="139700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8" name="Rectangle 7"/>
          <p:cNvSpPr>
            <a:spLocks/>
          </p:cNvSpPr>
          <p:nvPr/>
        </p:nvSpPr>
        <p:spPr bwMode="auto">
          <a:xfrm>
            <a:off x="5943600" y="2603500"/>
            <a:ext cx="3746500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980002"/>
              </a:buClr>
              <a:buSzPct val="60000"/>
              <a:buFont typeface="Wingdings" charset="2"/>
              <a:buChar char="n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A|B = 1 when either A=1 or B=1</a:t>
            </a:r>
          </a:p>
        </p:txBody>
      </p:sp>
      <p:pic>
        <p:nvPicPr>
          <p:cNvPr id="56329" name="Picture 8"/>
          <p:cNvPicPr>
            <a:picLocks noChangeArrowheads="1"/>
          </p:cNvPicPr>
          <p:nvPr/>
        </p:nvPicPr>
        <p:blipFill>
          <a:blip r:embed="rId3"/>
          <a:srcRect r="77623"/>
          <a:stretch>
            <a:fillRect/>
          </a:stretch>
        </p:blipFill>
        <p:spPr bwMode="auto">
          <a:xfrm>
            <a:off x="6286500" y="3436938"/>
            <a:ext cx="1397000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0" name="Picture 9"/>
          <p:cNvPicPr>
            <a:picLocks noChangeArrowheads="1"/>
          </p:cNvPicPr>
          <p:nvPr/>
        </p:nvPicPr>
        <p:blipFill>
          <a:blip r:embed="rId4"/>
          <a:srcRect r="77623"/>
          <a:stretch>
            <a:fillRect/>
          </a:stretch>
        </p:blipFill>
        <p:spPr bwMode="auto">
          <a:xfrm>
            <a:off x="2108200" y="5461001"/>
            <a:ext cx="139700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1" name="Rectangle 10"/>
          <p:cNvSpPr>
            <a:spLocks/>
          </p:cNvSpPr>
          <p:nvPr/>
        </p:nvSpPr>
        <p:spPr bwMode="auto">
          <a:xfrm>
            <a:off x="1841500" y="4635500"/>
            <a:ext cx="2095500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Not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980002"/>
              </a:buClr>
              <a:buSzPct val="60000"/>
              <a:buFont typeface="Wingdings" charset="2"/>
              <a:buChar char="n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~A = 1 when A=0</a:t>
            </a:r>
          </a:p>
        </p:txBody>
      </p:sp>
      <p:pic>
        <p:nvPicPr>
          <p:cNvPr id="56332" name="Picture 11"/>
          <p:cNvPicPr>
            <a:picLocks noChangeArrowheads="1"/>
          </p:cNvPicPr>
          <p:nvPr/>
        </p:nvPicPr>
        <p:blipFill>
          <a:blip r:embed="rId5"/>
          <a:srcRect r="77623"/>
          <a:stretch>
            <a:fillRect/>
          </a:stretch>
        </p:blipFill>
        <p:spPr bwMode="auto">
          <a:xfrm>
            <a:off x="6286500" y="5468938"/>
            <a:ext cx="1397000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3" name="Rectangle 12"/>
          <p:cNvSpPr>
            <a:spLocks/>
          </p:cNvSpPr>
          <p:nvPr/>
        </p:nvSpPr>
        <p:spPr bwMode="auto">
          <a:xfrm>
            <a:off x="5092700" y="4635500"/>
            <a:ext cx="5181600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Exclusive-Or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Xor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980002"/>
              </a:buClr>
              <a:buSzPct val="60000"/>
              <a:buFont typeface="Wingdings" charset="2"/>
              <a:buChar char="n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A^B = 1 when either A=1 or B=1, but not both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19063" indent="-119063"/>
            <a:r>
              <a:rPr lang="en-US"/>
              <a:t>General Boolean Algebras</a:t>
            </a:r>
          </a:p>
        </p:txBody>
      </p:sp>
      <p:sp>
        <p:nvSpPr>
          <p:cNvPr id="58373" name="Rectangle 4"/>
          <p:cNvSpPr>
            <a:spLocks noGrp="1" noChangeArrowheads="1"/>
          </p:cNvSpPr>
          <p:nvPr>
            <p:ph idx="1"/>
          </p:nvPr>
        </p:nvSpPr>
        <p:spPr>
          <a:xfrm>
            <a:off x="772038" y="1500273"/>
            <a:ext cx="10581762" cy="4676690"/>
          </a:xfrm>
        </p:spPr>
        <p:txBody>
          <a:bodyPr/>
          <a:lstStyle/>
          <a:p>
            <a:pPr eaLnBrk="1" hangingPunct="1"/>
            <a:r>
              <a:rPr lang="en-US" dirty="0"/>
              <a:t>Operate on Bit Vectors</a:t>
            </a:r>
          </a:p>
          <a:p>
            <a:pPr marL="552450" lvl="1"/>
            <a:r>
              <a:rPr lang="en-US" dirty="0"/>
              <a:t>Operations applied bitwise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</p:txBody>
      </p:sp>
      <p:sp>
        <p:nvSpPr>
          <p:cNvPr id="58374" name="Rectangle 5"/>
          <p:cNvSpPr>
            <a:spLocks/>
          </p:cNvSpPr>
          <p:nvPr/>
        </p:nvSpPr>
        <p:spPr bwMode="auto">
          <a:xfrm>
            <a:off x="2389187" y="2312875"/>
            <a:ext cx="1682512" cy="10259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50800" tIns="50800" bIns="508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01101001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&amp; 01010101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01000001</a:t>
            </a:r>
          </a:p>
        </p:txBody>
      </p:sp>
      <p:sp>
        <p:nvSpPr>
          <p:cNvPr id="58375" name="Line 6"/>
          <p:cNvSpPr>
            <a:spLocks noChangeShapeType="1"/>
          </p:cNvSpPr>
          <p:nvPr/>
        </p:nvSpPr>
        <p:spPr bwMode="auto">
          <a:xfrm>
            <a:off x="2387600" y="2981325"/>
            <a:ext cx="1524000" cy="1588"/>
          </a:xfrm>
          <a:prstGeom prst="line">
            <a:avLst/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58376" name="Rectangle 7"/>
          <p:cNvSpPr>
            <a:spLocks/>
          </p:cNvSpPr>
          <p:nvPr/>
        </p:nvSpPr>
        <p:spPr bwMode="auto">
          <a:xfrm>
            <a:off x="4140200" y="2349500"/>
            <a:ext cx="1682512" cy="10259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50800" tIns="50800" bIns="508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01101001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| 01010101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01111101</a:t>
            </a:r>
          </a:p>
        </p:txBody>
      </p:sp>
      <p:sp>
        <p:nvSpPr>
          <p:cNvPr id="58377" name="Line 8"/>
          <p:cNvSpPr>
            <a:spLocks noChangeShapeType="1"/>
          </p:cNvSpPr>
          <p:nvPr/>
        </p:nvSpPr>
        <p:spPr bwMode="auto">
          <a:xfrm>
            <a:off x="4216400" y="2981325"/>
            <a:ext cx="1524000" cy="1588"/>
          </a:xfrm>
          <a:prstGeom prst="line">
            <a:avLst/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58378" name="Rectangle 9"/>
          <p:cNvSpPr>
            <a:spLocks/>
          </p:cNvSpPr>
          <p:nvPr/>
        </p:nvSpPr>
        <p:spPr bwMode="auto">
          <a:xfrm>
            <a:off x="5969000" y="2349500"/>
            <a:ext cx="1682512" cy="10259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50800" tIns="50800" bIns="508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01101001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^ 01010101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00111100</a:t>
            </a:r>
          </a:p>
        </p:txBody>
      </p:sp>
      <p:sp>
        <p:nvSpPr>
          <p:cNvPr id="58379" name="Line 10"/>
          <p:cNvSpPr>
            <a:spLocks noChangeShapeType="1"/>
          </p:cNvSpPr>
          <p:nvPr/>
        </p:nvSpPr>
        <p:spPr bwMode="auto">
          <a:xfrm>
            <a:off x="6121400" y="2981325"/>
            <a:ext cx="1524000" cy="1588"/>
          </a:xfrm>
          <a:prstGeom prst="line">
            <a:avLst/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58380" name="Rectangle 11"/>
          <p:cNvSpPr>
            <a:spLocks/>
          </p:cNvSpPr>
          <p:nvPr/>
        </p:nvSpPr>
        <p:spPr bwMode="auto">
          <a:xfrm>
            <a:off x="7872413" y="2349500"/>
            <a:ext cx="1682512" cy="10259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50800" tIns="50800" bIns="508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~ 01010101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10101010</a:t>
            </a:r>
          </a:p>
        </p:txBody>
      </p:sp>
      <p:sp>
        <p:nvSpPr>
          <p:cNvPr id="58381" name="Line 12"/>
          <p:cNvSpPr>
            <a:spLocks noChangeShapeType="1"/>
          </p:cNvSpPr>
          <p:nvPr/>
        </p:nvSpPr>
        <p:spPr bwMode="auto">
          <a:xfrm>
            <a:off x="7950200" y="2981325"/>
            <a:ext cx="1600200" cy="1588"/>
          </a:xfrm>
          <a:prstGeom prst="line">
            <a:avLst/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3565" name="Rectangle 13"/>
          <p:cNvSpPr>
            <a:spLocks/>
          </p:cNvSpPr>
          <p:nvPr/>
        </p:nvSpPr>
        <p:spPr bwMode="auto">
          <a:xfrm>
            <a:off x="2311400" y="3035301"/>
            <a:ext cx="1682512" cy="41036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50800" tIns="50800" bIns="508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 01000001</a:t>
            </a:r>
          </a:p>
        </p:txBody>
      </p:sp>
      <p:sp>
        <p:nvSpPr>
          <p:cNvPr id="23566" name="Rectangle 14"/>
          <p:cNvSpPr>
            <a:spLocks/>
          </p:cNvSpPr>
          <p:nvPr/>
        </p:nvSpPr>
        <p:spPr bwMode="auto">
          <a:xfrm>
            <a:off x="4445001" y="3035301"/>
            <a:ext cx="1374735" cy="41036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50800" tIns="50800" bIns="508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01111101</a:t>
            </a:r>
          </a:p>
        </p:txBody>
      </p:sp>
      <p:sp>
        <p:nvSpPr>
          <p:cNvPr id="23567" name="Rectangle 15"/>
          <p:cNvSpPr>
            <a:spLocks/>
          </p:cNvSpPr>
          <p:nvPr/>
        </p:nvSpPr>
        <p:spPr bwMode="auto">
          <a:xfrm>
            <a:off x="6273801" y="3035301"/>
            <a:ext cx="1374735" cy="41036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50800" tIns="50800" bIns="508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00111100</a:t>
            </a:r>
          </a:p>
        </p:txBody>
      </p:sp>
      <p:sp>
        <p:nvSpPr>
          <p:cNvPr id="23568" name="Rectangle 16"/>
          <p:cNvSpPr>
            <a:spLocks/>
          </p:cNvSpPr>
          <p:nvPr/>
        </p:nvSpPr>
        <p:spPr bwMode="auto">
          <a:xfrm>
            <a:off x="8178801" y="3035301"/>
            <a:ext cx="1374735" cy="41036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50800" tIns="50800" bIns="508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10101010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3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3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5" grpId="0" build="p" autoUpdateAnimBg="0"/>
      <p:bldP spid="23566" grpId="0" build="p" autoUpdateAnimBg="0"/>
      <p:bldP spid="23567" grpId="0" build="p" autoUpdateAnimBg="0"/>
      <p:bldP spid="2356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3"/>
          <p:cNvSpPr>
            <a:spLocks noGrp="1" noChangeArrowheads="1"/>
          </p:cNvSpPr>
          <p:nvPr>
            <p:ph type="title"/>
          </p:nvPr>
        </p:nvSpPr>
        <p:spPr>
          <a:xfrm>
            <a:off x="1881018" y="435678"/>
            <a:ext cx="8634582" cy="762000"/>
          </a:xfrm>
        </p:spPr>
        <p:txBody>
          <a:bodyPr>
            <a:normAutofit fontScale="90000"/>
          </a:bodyPr>
          <a:lstStyle/>
          <a:p>
            <a:r>
              <a:rPr lang="en-US"/>
              <a:t>Example: Representing &amp; Manipulating Sets</a:t>
            </a:r>
            <a:endParaRPr lang="en-US" dirty="0"/>
          </a:p>
        </p:txBody>
      </p:sp>
      <p:sp>
        <p:nvSpPr>
          <p:cNvPr id="59397" name="Rectangle 4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Representation</a:t>
            </a:r>
          </a:p>
          <a:p>
            <a:pPr lvl="1"/>
            <a:r>
              <a:rPr lang="en-US" dirty="0"/>
              <a:t>Width </a:t>
            </a:r>
            <a:r>
              <a:rPr lang="en-US" dirty="0" err="1"/>
              <a:t>w</a:t>
            </a:r>
            <a:r>
              <a:rPr lang="en-US" dirty="0"/>
              <a:t> bit vector represents subsets of {0, …, </a:t>
            </a:r>
            <a:r>
              <a:rPr lang="en-US" dirty="0" err="1"/>
              <a:t>w</a:t>
            </a:r>
            <a:r>
              <a:rPr lang="en-US" dirty="0"/>
              <a:t>–1}</a:t>
            </a:r>
          </a:p>
          <a:p>
            <a:pPr lvl="1"/>
            <a:r>
              <a:rPr lang="en-US" dirty="0" err="1"/>
              <a:t>a</a:t>
            </a:r>
            <a:r>
              <a:rPr lang="en-US" baseline="-25000" dirty="0" err="1"/>
              <a:t>j</a:t>
            </a:r>
            <a:r>
              <a:rPr lang="en-US" dirty="0"/>
              <a:t> = 1 if </a:t>
            </a:r>
            <a:r>
              <a:rPr lang="en-US" dirty="0" err="1"/>
              <a:t>j</a:t>
            </a:r>
            <a:r>
              <a:rPr lang="en-US" dirty="0"/>
              <a:t>  ∈ A</a:t>
            </a:r>
          </a:p>
          <a:p>
            <a:pPr lvl="2"/>
            <a:endParaRPr lang="en-US" dirty="0">
              <a:sym typeface="Monaco" charset="0"/>
            </a:endParaRPr>
          </a:p>
          <a:p>
            <a:pPr lvl="2"/>
            <a:r>
              <a:rPr lang="en-US" dirty="0">
                <a:sym typeface="Monaco" charset="0"/>
              </a:rPr>
              <a:t> 01101001	{ 0, 3, 5, 6 }</a:t>
            </a:r>
          </a:p>
          <a:p>
            <a:pPr lvl="2"/>
            <a:r>
              <a:rPr lang="en-US" dirty="0">
                <a:sym typeface="Monaco" charset="0"/>
              </a:rPr>
              <a:t> </a:t>
            </a:r>
            <a:r>
              <a:rPr lang="en-US" i="1" dirty="0">
                <a:sym typeface="Monaco" charset="0"/>
              </a:rPr>
              <a:t>7</a:t>
            </a:r>
            <a:r>
              <a:rPr lang="en-US" i="1" dirty="0">
                <a:solidFill>
                  <a:srgbClr val="FF0000"/>
                </a:solidFill>
                <a:sym typeface="Monaco" charset="0"/>
              </a:rPr>
              <a:t>65</a:t>
            </a:r>
            <a:r>
              <a:rPr lang="en-US" i="1" dirty="0">
                <a:sym typeface="Monaco" charset="0"/>
              </a:rPr>
              <a:t>4</a:t>
            </a:r>
            <a:r>
              <a:rPr lang="en-US" i="1" dirty="0">
                <a:solidFill>
                  <a:srgbClr val="FF0000"/>
                </a:solidFill>
                <a:sym typeface="Monaco" charset="0"/>
              </a:rPr>
              <a:t>3</a:t>
            </a:r>
            <a:r>
              <a:rPr lang="en-US" i="1" dirty="0">
                <a:sym typeface="Monaco" charset="0"/>
              </a:rPr>
              <a:t>21</a:t>
            </a:r>
            <a:r>
              <a:rPr lang="en-US" i="1" dirty="0">
                <a:solidFill>
                  <a:srgbClr val="FF0000"/>
                </a:solidFill>
                <a:sym typeface="Monaco" charset="0"/>
              </a:rPr>
              <a:t>0</a:t>
            </a:r>
          </a:p>
          <a:p>
            <a:pPr lvl="2"/>
            <a:endParaRPr lang="en-US" dirty="0">
              <a:sym typeface="Monaco" charset="0"/>
            </a:endParaRPr>
          </a:p>
          <a:p>
            <a:pPr lvl="2"/>
            <a:r>
              <a:rPr lang="en-US" dirty="0">
                <a:sym typeface="Monaco" charset="0"/>
              </a:rPr>
              <a:t> 01010101	{ 0, 2, 4, 6 }</a:t>
            </a:r>
          </a:p>
          <a:p>
            <a:pPr lvl="2"/>
            <a:r>
              <a:rPr lang="en-US" dirty="0">
                <a:sym typeface="Monaco" charset="0"/>
              </a:rPr>
              <a:t> </a:t>
            </a:r>
            <a:r>
              <a:rPr lang="en-US" i="1" dirty="0">
                <a:sym typeface="Monaco" charset="0"/>
              </a:rPr>
              <a:t>7</a:t>
            </a:r>
            <a:r>
              <a:rPr lang="en-US" i="1" dirty="0">
                <a:solidFill>
                  <a:srgbClr val="FF0000"/>
                </a:solidFill>
                <a:sym typeface="Monaco" charset="0"/>
              </a:rPr>
              <a:t>6</a:t>
            </a:r>
            <a:r>
              <a:rPr lang="en-US" i="1" dirty="0">
                <a:sym typeface="Monaco" charset="0"/>
              </a:rPr>
              <a:t>5</a:t>
            </a:r>
            <a:r>
              <a:rPr lang="en-US" i="1" dirty="0">
                <a:solidFill>
                  <a:srgbClr val="FF0000"/>
                </a:solidFill>
                <a:sym typeface="Monaco" charset="0"/>
              </a:rPr>
              <a:t>4</a:t>
            </a:r>
            <a:r>
              <a:rPr lang="en-US" i="1" dirty="0">
                <a:sym typeface="Monaco" charset="0"/>
              </a:rPr>
              <a:t>3</a:t>
            </a:r>
            <a:r>
              <a:rPr lang="en-US" i="1" dirty="0">
                <a:solidFill>
                  <a:srgbClr val="FF0000"/>
                </a:solidFill>
                <a:sym typeface="Monaco" charset="0"/>
              </a:rPr>
              <a:t>2</a:t>
            </a:r>
            <a:r>
              <a:rPr lang="en-US" i="1" dirty="0">
                <a:sym typeface="Monaco" charset="0"/>
              </a:rPr>
              <a:t>1</a:t>
            </a:r>
            <a:r>
              <a:rPr lang="en-US" i="1" dirty="0">
                <a:solidFill>
                  <a:srgbClr val="FF0000"/>
                </a:solidFill>
                <a:sym typeface="Monaco" charset="0"/>
              </a:rPr>
              <a:t>0</a:t>
            </a:r>
          </a:p>
          <a:p>
            <a:r>
              <a:rPr lang="en-US" dirty="0"/>
              <a:t>Operations</a:t>
            </a:r>
          </a:p>
          <a:p>
            <a:pPr lvl="1"/>
            <a:r>
              <a:rPr lang="en-US" dirty="0"/>
              <a:t>&amp;    Intersection		01000001	{ 0, 6 }</a:t>
            </a:r>
          </a:p>
          <a:p>
            <a:pPr lvl="1"/>
            <a:r>
              <a:rPr lang="en-US" dirty="0"/>
              <a:t>|     Union			01111101	{ 0, 2, 3, 4, 5, 6 }</a:t>
            </a:r>
          </a:p>
          <a:p>
            <a:pPr lvl="1"/>
            <a:r>
              <a:rPr lang="en-US" dirty="0"/>
              <a:t>^	    Symmetric difference	00111100	{ 2, 3, 4, 5 }</a:t>
            </a:r>
          </a:p>
          <a:p>
            <a:pPr lvl="1"/>
            <a:r>
              <a:rPr lang="en-US" dirty="0"/>
              <a:t>~	    Complement		10101010	{ 1, 3, 5, 7 }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3"/>
          <p:cNvSpPr>
            <a:spLocks noGrp="1" noChangeArrowheads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pPr marL="119063" indent="-119063"/>
            <a:r>
              <a:rPr lang="en-US" sz="6000">
                <a:solidFill>
                  <a:schemeClr val="accent5"/>
                </a:solidFill>
              </a:rPr>
              <a:t>Bit-Level Operations in C</a:t>
            </a:r>
          </a:p>
        </p:txBody>
      </p:sp>
      <p:graphicFrame>
        <p:nvGraphicFramePr>
          <p:cNvPr id="60432" name="Rectangle 4">
            <a:extLst>
              <a:ext uri="{FF2B5EF4-FFF2-40B4-BE49-F238E27FC236}">
                <a16:creationId xmlns:a16="http://schemas.microsoft.com/office/drawing/2014/main" id="{AC227042-813C-4C0F-82A3-4D9871BA72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04603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19063" indent="-119063"/>
            <a:r>
              <a:rPr lang="en-US"/>
              <a:t>Contrast: Logic Operations in C</a:t>
            </a:r>
          </a:p>
        </p:txBody>
      </p:sp>
      <p:sp>
        <p:nvSpPr>
          <p:cNvPr id="61445" name="Rectangle 4"/>
          <p:cNvSpPr>
            <a:spLocks noGrp="1" noChangeArrowheads="1"/>
          </p:cNvSpPr>
          <p:nvPr>
            <p:ph idx="1"/>
          </p:nvPr>
        </p:nvSpPr>
        <p:spPr>
          <a:xfrm>
            <a:off x="384279" y="1614543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/>
              <a:t>Contrast to Logical Operators</a:t>
            </a:r>
          </a:p>
          <a:p>
            <a:pPr marL="552450" lvl="1"/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&amp;&amp;, ||, !</a:t>
            </a:r>
            <a:endParaRPr lang="en-US" dirty="0">
              <a:latin typeface="Monaco" charset="0"/>
              <a:sym typeface="Monaco" charset="0"/>
            </a:endParaRPr>
          </a:p>
          <a:p>
            <a:pPr marL="838200" lvl="2"/>
            <a:r>
              <a:rPr lang="en-US" dirty="0"/>
              <a:t>View 0 as “False”</a:t>
            </a:r>
          </a:p>
          <a:p>
            <a:pPr marL="838200" lvl="2"/>
            <a:r>
              <a:rPr lang="en-US" dirty="0"/>
              <a:t>Anything nonzero as “True”</a:t>
            </a:r>
          </a:p>
          <a:p>
            <a:pPr marL="838200" lvl="2"/>
            <a:r>
              <a:rPr lang="en-US" dirty="0"/>
              <a:t>Always return 0 or 1</a:t>
            </a:r>
          </a:p>
          <a:p>
            <a:pPr marL="838200" lvl="2"/>
            <a:r>
              <a:rPr lang="en-US" dirty="0">
                <a:solidFill>
                  <a:srgbClr val="980002"/>
                </a:solidFill>
              </a:rPr>
              <a:t>Early termination</a:t>
            </a:r>
          </a:p>
          <a:p>
            <a:pPr eaLnBrk="1" hangingPunct="1"/>
            <a:r>
              <a:rPr lang="en-US" dirty="0"/>
              <a:t>Examples (char data type)</a:t>
            </a: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!0x41  -&gt;  0x00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!0x00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!!0x41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>
              <a:spcBef>
                <a:spcPts val="2100"/>
              </a:spcBef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0x69 &amp;&amp; 0x55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0x69 || 0x55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 err="1">
                <a:latin typeface="Monaco" charset="0"/>
                <a:ea typeface="Monaco" charset="0"/>
                <a:cs typeface="Monaco" charset="0"/>
                <a:sym typeface="Monaco" charset="0"/>
              </a:rPr>
              <a:t>p</a:t>
            </a:r>
            <a:r>
              <a:rPr lang="en-US" sz="1800" dirty="0">
                <a:latin typeface="Monaco" charset="0"/>
                <a:ea typeface="Monaco" charset="0"/>
                <a:cs typeface="Monaco" charset="0"/>
                <a:sym typeface="Monaco" charset="0"/>
              </a:rPr>
              <a:t> &amp;&amp; *</a:t>
            </a:r>
            <a:r>
              <a:rPr lang="en-US" sz="1800" dirty="0" err="1">
                <a:latin typeface="Monaco" charset="0"/>
                <a:ea typeface="Monaco" charset="0"/>
                <a:cs typeface="Monaco" charset="0"/>
                <a:sym typeface="Monaco" charset="0"/>
              </a:rPr>
              <a:t>p</a:t>
            </a:r>
            <a:r>
              <a:rPr lang="en-US" sz="1800" dirty="0">
                <a:latin typeface="Monaco" charset="0"/>
                <a:ea typeface="Monaco" charset="0"/>
                <a:cs typeface="Monaco" charset="0"/>
                <a:sym typeface="Monaco" charset="0"/>
              </a:rPr>
              <a:t> </a:t>
            </a:r>
            <a:r>
              <a:rPr lang="en-US" dirty="0"/>
              <a:t>	(avoids null pointer access)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19063" indent="-119063"/>
            <a:r>
              <a:rPr lang="en-US"/>
              <a:t>Contrast: Logic Operations in C</a:t>
            </a:r>
          </a:p>
        </p:txBody>
      </p:sp>
      <p:sp>
        <p:nvSpPr>
          <p:cNvPr id="61445" name="Rectangle 4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Contrast to Logical Operators</a:t>
            </a:r>
          </a:p>
          <a:p>
            <a:pPr marL="552450" lvl="1"/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&amp;&amp;, ||, !</a:t>
            </a:r>
            <a:endParaRPr lang="en-US" dirty="0">
              <a:latin typeface="Monaco" charset="0"/>
              <a:sym typeface="Monaco" charset="0"/>
            </a:endParaRPr>
          </a:p>
          <a:p>
            <a:pPr marL="838200" lvl="2"/>
            <a:r>
              <a:rPr lang="en-US" dirty="0"/>
              <a:t>View 0 as “False”</a:t>
            </a:r>
          </a:p>
          <a:p>
            <a:pPr marL="838200" lvl="2"/>
            <a:r>
              <a:rPr lang="en-US" dirty="0"/>
              <a:t>Anything nonzero as “True”</a:t>
            </a:r>
          </a:p>
          <a:p>
            <a:pPr marL="838200" lvl="2"/>
            <a:r>
              <a:rPr lang="en-US" dirty="0"/>
              <a:t>Always return 0 or 1</a:t>
            </a:r>
          </a:p>
          <a:p>
            <a:pPr marL="635000" lvl="2" indent="0">
              <a:buNone/>
            </a:pPr>
            <a:endParaRPr lang="en-US" dirty="0">
              <a:solidFill>
                <a:srgbClr val="980002"/>
              </a:solidFill>
            </a:endParaRPr>
          </a:p>
          <a:p>
            <a:pPr eaLnBrk="1" hangingPunct="1"/>
            <a:r>
              <a:rPr lang="en-US" dirty="0"/>
              <a:t>Examples (char data type)</a:t>
            </a: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!0x41  -&gt;  0x00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!0x00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!!0x41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>
              <a:spcBef>
                <a:spcPts val="2100"/>
              </a:spcBef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0x69 &amp;&amp; 0x55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0x69 || 0x55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31750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19063" indent="-119063"/>
            <a:r>
              <a:rPr lang="en-US"/>
              <a:t>Contrast: Logic Operations in C</a:t>
            </a:r>
          </a:p>
        </p:txBody>
      </p:sp>
      <p:sp>
        <p:nvSpPr>
          <p:cNvPr id="61445" name="Rectangle 4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/>
              <a:t>Contrast to Logical Operators</a:t>
            </a:r>
          </a:p>
          <a:p>
            <a:pPr marL="552450" lvl="1"/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&amp;&amp;, ||, !</a:t>
            </a:r>
            <a:endParaRPr lang="en-US" dirty="0">
              <a:latin typeface="Monaco" charset="0"/>
              <a:sym typeface="Monaco" charset="0"/>
            </a:endParaRPr>
          </a:p>
          <a:p>
            <a:pPr marL="838200" lvl="2"/>
            <a:r>
              <a:rPr lang="en-US" dirty="0"/>
              <a:t>View 0 as “False”</a:t>
            </a:r>
          </a:p>
          <a:p>
            <a:pPr marL="838200" lvl="2"/>
            <a:r>
              <a:rPr lang="en-US" dirty="0"/>
              <a:t>Anything nonzero as “True”</a:t>
            </a:r>
          </a:p>
          <a:p>
            <a:pPr marL="838200" lvl="2"/>
            <a:r>
              <a:rPr lang="en-US" dirty="0"/>
              <a:t>Always return 0 or 1</a:t>
            </a:r>
          </a:p>
          <a:p>
            <a:pPr marL="838200" lvl="2"/>
            <a:r>
              <a:rPr lang="en-US" dirty="0">
                <a:solidFill>
                  <a:srgbClr val="980002"/>
                </a:solidFill>
              </a:rPr>
              <a:t>Early termination</a:t>
            </a:r>
          </a:p>
          <a:p>
            <a:pPr eaLnBrk="1" hangingPunct="1"/>
            <a:r>
              <a:rPr lang="en-US" dirty="0"/>
              <a:t>Examples (char data type)</a:t>
            </a: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!0x41  -&gt;  0x00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!0x00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!!0x41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>
              <a:spcBef>
                <a:spcPts val="2100"/>
              </a:spcBef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0x69 &amp;&amp; 0x55  -&gt;  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0x69 || </a:t>
            </a:r>
            <a:r>
              <a:rPr lang="en-US" sz="180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0x55  -&gt;  </a:t>
            </a: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0x01</a:t>
            </a:r>
            <a:endParaRPr lang="en-US" sz="1800" dirty="0">
              <a:latin typeface="Monaco" charset="0"/>
              <a:sym typeface="Monaco" charset="0"/>
            </a:endParaRPr>
          </a:p>
          <a:p>
            <a:pPr marL="552450" lvl="1"/>
            <a:r>
              <a:rPr lang="en-US" sz="1800" dirty="0" err="1">
                <a:latin typeface="Monaco" charset="0"/>
                <a:ea typeface="Monaco" charset="0"/>
                <a:cs typeface="Monaco" charset="0"/>
                <a:sym typeface="Monaco" charset="0"/>
              </a:rPr>
              <a:t>p</a:t>
            </a:r>
            <a:r>
              <a:rPr lang="en-US" sz="1800" dirty="0">
                <a:latin typeface="Monaco" charset="0"/>
                <a:ea typeface="Monaco" charset="0"/>
                <a:cs typeface="Monaco" charset="0"/>
                <a:sym typeface="Monaco" charset="0"/>
              </a:rPr>
              <a:t> &amp;&amp; *</a:t>
            </a:r>
            <a:r>
              <a:rPr lang="en-US" sz="1800" dirty="0" err="1">
                <a:latin typeface="Monaco" charset="0"/>
                <a:ea typeface="Monaco" charset="0"/>
                <a:cs typeface="Monaco" charset="0"/>
                <a:sym typeface="Monaco" charset="0"/>
              </a:rPr>
              <a:t>p</a:t>
            </a:r>
            <a:r>
              <a:rPr lang="en-US" sz="1800" dirty="0">
                <a:latin typeface="Monaco" charset="0"/>
                <a:ea typeface="Monaco" charset="0"/>
                <a:cs typeface="Monaco" charset="0"/>
                <a:sym typeface="Monaco" charset="0"/>
              </a:rPr>
              <a:t> </a:t>
            </a:r>
            <a:r>
              <a:rPr lang="en-US" dirty="0"/>
              <a:t>	(avoids null pointer access)</a:t>
            </a: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3416300" y="2743200"/>
            <a:ext cx="6400800" cy="2590800"/>
          </a:xfrm>
          <a:prstGeom prst="wedgeRoundRectCallout">
            <a:avLst>
              <a:gd name="adj1" fmla="val -40824"/>
              <a:gd name="adj2" fmla="val -88541"/>
              <a:gd name="adj3" fmla="val 16667"/>
            </a:avLst>
          </a:prstGeom>
          <a:solidFill>
            <a:srgbClr val="FF9900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Watch out for &amp;&amp; vs. &amp; (and || vs. |)…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of the more common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oopsies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programming</a:t>
            </a:r>
          </a:p>
        </p:txBody>
      </p:sp>
    </p:spTree>
    <p:extLst>
      <p:ext uri="{BB962C8B-B14F-4D97-AF65-F5344CB8AC3E}">
        <p14:creationId xmlns:p14="http://schemas.microsoft.com/office/powerpoint/2010/main" val="67448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6BA26-D9FB-4473-A78D-6DE13F7C3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960070-6830-4FB6-8B5D-81360BA2A1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654" y="2787004"/>
            <a:ext cx="4027439" cy="295978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6C3034-452F-4D22-AAF1-72016107D147}"/>
              </a:ext>
            </a:extLst>
          </p:cNvPr>
          <p:cNvSpPr txBox="1"/>
          <p:nvPr/>
        </p:nvSpPr>
        <p:spPr>
          <a:xfrm>
            <a:off x="4506295" y="3263368"/>
            <a:ext cx="76857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MSB: most significant bit/the leftmost digit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LSB: least significant bit/the rightmost digit</a:t>
            </a:r>
          </a:p>
        </p:txBody>
      </p:sp>
    </p:spTree>
    <p:extLst>
      <p:ext uri="{BB962C8B-B14F-4D97-AF65-F5344CB8AC3E}">
        <p14:creationId xmlns:p14="http://schemas.microsoft.com/office/powerpoint/2010/main" val="1404869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484123"/>
            <a:ext cx="3125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Calibri"/>
                <a:cs typeface="Calibri"/>
              </a:rPr>
              <a:t>Shift</a:t>
            </a:r>
            <a:r>
              <a:rPr sz="3600" b="1" spc="-35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Operations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33057" y="1371980"/>
            <a:ext cx="1373505" cy="1828800"/>
          </a:xfrm>
          <a:custGeom>
            <a:avLst/>
            <a:gdLst/>
            <a:ahLst/>
            <a:cxnLst/>
            <a:rect l="l" t="t" r="r" b="b"/>
            <a:pathLst>
              <a:path w="1373504" h="1828800">
                <a:moveTo>
                  <a:pt x="1373124" y="0"/>
                </a:moveTo>
                <a:lnTo>
                  <a:pt x="0" y="0"/>
                </a:lnTo>
                <a:lnTo>
                  <a:pt x="0" y="457200"/>
                </a:lnTo>
                <a:lnTo>
                  <a:pt x="1524" y="457200"/>
                </a:lnTo>
                <a:lnTo>
                  <a:pt x="1524" y="914400"/>
                </a:lnTo>
                <a:lnTo>
                  <a:pt x="1524" y="1371600"/>
                </a:lnTo>
                <a:lnTo>
                  <a:pt x="1524" y="1828800"/>
                </a:lnTo>
                <a:lnTo>
                  <a:pt x="1373124" y="1828800"/>
                </a:lnTo>
                <a:lnTo>
                  <a:pt x="1373124" y="1371600"/>
                </a:lnTo>
                <a:lnTo>
                  <a:pt x="1373124" y="914400"/>
                </a:lnTo>
                <a:lnTo>
                  <a:pt x="1373124" y="457200"/>
                </a:lnTo>
                <a:lnTo>
                  <a:pt x="13731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33057" y="3581780"/>
            <a:ext cx="1373505" cy="1828800"/>
          </a:xfrm>
          <a:custGeom>
            <a:avLst/>
            <a:gdLst/>
            <a:ahLst/>
            <a:cxnLst/>
            <a:rect l="l" t="t" r="r" b="b"/>
            <a:pathLst>
              <a:path w="1373504" h="1828800">
                <a:moveTo>
                  <a:pt x="1373124" y="0"/>
                </a:moveTo>
                <a:lnTo>
                  <a:pt x="0" y="0"/>
                </a:lnTo>
                <a:lnTo>
                  <a:pt x="0" y="457200"/>
                </a:lnTo>
                <a:lnTo>
                  <a:pt x="1524" y="457200"/>
                </a:lnTo>
                <a:lnTo>
                  <a:pt x="1524" y="914400"/>
                </a:lnTo>
                <a:lnTo>
                  <a:pt x="1524" y="1371600"/>
                </a:lnTo>
                <a:lnTo>
                  <a:pt x="1524" y="1828800"/>
                </a:lnTo>
                <a:lnTo>
                  <a:pt x="1373124" y="1828800"/>
                </a:lnTo>
                <a:lnTo>
                  <a:pt x="1373124" y="1371600"/>
                </a:lnTo>
                <a:lnTo>
                  <a:pt x="1373124" y="914400"/>
                </a:lnTo>
                <a:lnTo>
                  <a:pt x="1373124" y="457200"/>
                </a:lnTo>
                <a:lnTo>
                  <a:pt x="13731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24195" y="1931062"/>
            <a:ext cx="683260" cy="259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06181" y="1829180"/>
            <a:ext cx="1371600" cy="457200"/>
          </a:xfrm>
          <a:custGeom>
            <a:avLst/>
            <a:gdLst/>
            <a:ahLst/>
            <a:cxnLst/>
            <a:rect l="l" t="t" r="r" b="b"/>
            <a:pathLst>
              <a:path w="1371600" h="457200">
                <a:moveTo>
                  <a:pt x="1371600" y="0"/>
                </a:moveTo>
                <a:lnTo>
                  <a:pt x="0" y="0"/>
                </a:lnTo>
                <a:lnTo>
                  <a:pt x="0" y="457200"/>
                </a:lnTo>
                <a:lnTo>
                  <a:pt x="1371600" y="457200"/>
                </a:lnTo>
                <a:lnTo>
                  <a:pt x="1371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7830" y="2388262"/>
            <a:ext cx="820419" cy="259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0110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306181" y="2286380"/>
            <a:ext cx="1371600" cy="457200"/>
          </a:xfrm>
          <a:custGeom>
            <a:avLst/>
            <a:gdLst/>
            <a:ahLst/>
            <a:cxnLst/>
            <a:rect l="l" t="t" r="r" b="b"/>
            <a:pathLst>
              <a:path w="1371600" h="457200">
                <a:moveTo>
                  <a:pt x="1371600" y="0"/>
                </a:moveTo>
                <a:lnTo>
                  <a:pt x="0" y="0"/>
                </a:lnTo>
                <a:lnTo>
                  <a:pt x="0" y="457200"/>
                </a:lnTo>
                <a:lnTo>
                  <a:pt x="1371600" y="457200"/>
                </a:lnTo>
                <a:lnTo>
                  <a:pt x="1371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97830" y="2845462"/>
            <a:ext cx="820419" cy="259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0110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306181" y="2743580"/>
            <a:ext cx="1371600" cy="457200"/>
          </a:xfrm>
          <a:custGeom>
            <a:avLst/>
            <a:gdLst/>
            <a:ahLst/>
            <a:cxnLst/>
            <a:rect l="l" t="t" r="r" b="b"/>
            <a:pathLst>
              <a:path w="1371600" h="457200">
                <a:moveTo>
                  <a:pt x="1371600" y="0"/>
                </a:moveTo>
                <a:lnTo>
                  <a:pt x="0" y="0"/>
                </a:lnTo>
                <a:lnTo>
                  <a:pt x="0" y="457200"/>
                </a:lnTo>
                <a:lnTo>
                  <a:pt x="1371600" y="457200"/>
                </a:lnTo>
                <a:lnTo>
                  <a:pt x="1371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921245" y="1359408"/>
          <a:ext cx="2743835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2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5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Argument</a:t>
                      </a:r>
                      <a:r>
                        <a:rPr sz="1800" b="1" spc="-5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x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01100010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spc="-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&lt;&lt;</a:t>
                      </a:r>
                      <a:r>
                        <a:rPr sz="1800" b="1" spc="-7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b="1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3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00010</a:t>
                      </a:r>
                      <a:r>
                        <a:rPr sz="1800" b="1" i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5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Log.</a:t>
                      </a:r>
                      <a:r>
                        <a:rPr sz="1800" b="1" spc="-2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&gt;&gt;</a:t>
                      </a:r>
                      <a:r>
                        <a:rPr sz="1800" b="1" spc="-6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b="1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i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00</a:t>
                      </a:r>
                      <a:r>
                        <a:rPr sz="1800" b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011000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5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Arith.</a:t>
                      </a:r>
                      <a:r>
                        <a:rPr sz="1800" b="1" spc="-2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&gt;&gt;</a:t>
                      </a:r>
                      <a:r>
                        <a:rPr sz="1800" b="1" spc="-5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b="1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i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00</a:t>
                      </a:r>
                      <a:r>
                        <a:rPr sz="1800" b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011000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424195" y="4140862"/>
            <a:ext cx="683260" cy="259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97830" y="4598062"/>
            <a:ext cx="820419" cy="259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1010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97830" y="5055262"/>
            <a:ext cx="820419" cy="259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1010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306181" y="403898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1371600" y="0"/>
                </a:moveTo>
                <a:lnTo>
                  <a:pt x="0" y="0"/>
                </a:lnTo>
                <a:lnTo>
                  <a:pt x="0" y="457200"/>
                </a:lnTo>
                <a:lnTo>
                  <a:pt x="0" y="914400"/>
                </a:lnTo>
                <a:lnTo>
                  <a:pt x="0" y="1371600"/>
                </a:lnTo>
                <a:lnTo>
                  <a:pt x="1371600" y="1371600"/>
                </a:lnTo>
                <a:lnTo>
                  <a:pt x="1371600" y="914400"/>
                </a:lnTo>
                <a:lnTo>
                  <a:pt x="1371600" y="457200"/>
                </a:lnTo>
                <a:lnTo>
                  <a:pt x="1371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6921245" y="3569208"/>
          <a:ext cx="2743835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2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5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Argument</a:t>
                      </a:r>
                      <a:r>
                        <a:rPr sz="1800" b="1" spc="-5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x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10100010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spc="-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&lt;&lt;</a:t>
                      </a:r>
                      <a:r>
                        <a:rPr sz="1800" b="1" spc="-7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b="1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3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00010</a:t>
                      </a:r>
                      <a:r>
                        <a:rPr sz="1800" b="1" i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5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Log.</a:t>
                      </a:r>
                      <a:r>
                        <a:rPr sz="1800" b="1" spc="-2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&gt;&gt;</a:t>
                      </a:r>
                      <a:r>
                        <a:rPr sz="1800" b="1" spc="-6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b="1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i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00</a:t>
                      </a:r>
                      <a:r>
                        <a:rPr sz="1800" b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101000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5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Arith.</a:t>
                      </a:r>
                      <a:r>
                        <a:rPr sz="1800" b="1" spc="-2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&gt;&gt;</a:t>
                      </a:r>
                      <a:r>
                        <a:rPr sz="1800" b="1" spc="-55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b="1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800" b="1" i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11</a:t>
                      </a:r>
                      <a:r>
                        <a:rPr sz="1800" b="1" spc="-10">
                          <a:solidFill>
                            <a:srgbClr val="000066"/>
                          </a:solidFill>
                          <a:latin typeface="Courier New"/>
                          <a:cs typeface="Courier New"/>
                        </a:rPr>
                        <a:t>101000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63500" marB="0">
                    <a:lnL w="28575">
                      <a:solidFill>
                        <a:srgbClr val="000066"/>
                      </a:solidFill>
                      <a:prstDash val="solid"/>
                    </a:lnL>
                    <a:lnR w="28575">
                      <a:solidFill>
                        <a:srgbClr val="000066"/>
                      </a:solidFill>
                      <a:prstDash val="solid"/>
                    </a:lnR>
                    <a:lnT w="28575">
                      <a:solidFill>
                        <a:srgbClr val="000066"/>
                      </a:solidFill>
                      <a:prstDash val="solid"/>
                    </a:lnT>
                    <a:lnB w="28575">
                      <a:solidFill>
                        <a:srgbClr val="0000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7692745" y="2181773"/>
            <a:ext cx="19050" cy="46990"/>
          </a:xfrm>
          <a:custGeom>
            <a:avLst/>
            <a:gdLst/>
            <a:ahLst/>
            <a:cxnLst/>
            <a:rect l="l" t="t" r="r" b="b"/>
            <a:pathLst>
              <a:path w="19050" h="46989">
                <a:moveTo>
                  <a:pt x="10297" y="36131"/>
                </a:moveTo>
                <a:lnTo>
                  <a:pt x="876" y="36131"/>
                </a:lnTo>
                <a:lnTo>
                  <a:pt x="0" y="43903"/>
                </a:lnTo>
                <a:lnTo>
                  <a:pt x="1244" y="45694"/>
                </a:lnTo>
                <a:lnTo>
                  <a:pt x="5003" y="46634"/>
                </a:lnTo>
                <a:lnTo>
                  <a:pt x="6946" y="45643"/>
                </a:lnTo>
                <a:lnTo>
                  <a:pt x="9829" y="38366"/>
                </a:lnTo>
                <a:lnTo>
                  <a:pt x="10096" y="37388"/>
                </a:lnTo>
                <a:lnTo>
                  <a:pt x="10297" y="36131"/>
                </a:lnTo>
                <a:close/>
              </a:path>
              <a:path w="19050" h="46989">
                <a:moveTo>
                  <a:pt x="14259" y="14465"/>
                </a:moveTo>
                <a:lnTo>
                  <a:pt x="4952" y="14465"/>
                </a:lnTo>
                <a:lnTo>
                  <a:pt x="2425" y="23825"/>
                </a:lnTo>
                <a:lnTo>
                  <a:pt x="2311" y="24371"/>
                </a:lnTo>
                <a:lnTo>
                  <a:pt x="1422" y="30162"/>
                </a:lnTo>
                <a:lnTo>
                  <a:pt x="863" y="36233"/>
                </a:lnTo>
                <a:lnTo>
                  <a:pt x="10297" y="36131"/>
                </a:lnTo>
                <a:lnTo>
                  <a:pt x="10966" y="31940"/>
                </a:lnTo>
                <a:lnTo>
                  <a:pt x="12169" y="26441"/>
                </a:lnTo>
                <a:lnTo>
                  <a:pt x="14453" y="17970"/>
                </a:lnTo>
                <a:lnTo>
                  <a:pt x="14693" y="17081"/>
                </a:lnTo>
                <a:lnTo>
                  <a:pt x="15221" y="16192"/>
                </a:lnTo>
                <a:lnTo>
                  <a:pt x="13639" y="16192"/>
                </a:lnTo>
                <a:lnTo>
                  <a:pt x="11518" y="16154"/>
                </a:lnTo>
                <a:lnTo>
                  <a:pt x="14259" y="14465"/>
                </a:lnTo>
                <a:close/>
              </a:path>
              <a:path w="19050" h="46989">
                <a:moveTo>
                  <a:pt x="14693" y="17081"/>
                </a:moveTo>
                <a:lnTo>
                  <a:pt x="14363" y="17970"/>
                </a:lnTo>
                <a:lnTo>
                  <a:pt x="14568" y="17546"/>
                </a:lnTo>
                <a:lnTo>
                  <a:pt x="14693" y="17081"/>
                </a:lnTo>
                <a:close/>
              </a:path>
              <a:path w="19050" h="46989">
                <a:moveTo>
                  <a:pt x="14568" y="17546"/>
                </a:moveTo>
                <a:lnTo>
                  <a:pt x="14363" y="17970"/>
                </a:lnTo>
                <a:lnTo>
                  <a:pt x="14568" y="17546"/>
                </a:lnTo>
                <a:close/>
              </a:path>
              <a:path w="19050" h="46989">
                <a:moveTo>
                  <a:pt x="14792" y="17081"/>
                </a:moveTo>
                <a:lnTo>
                  <a:pt x="14568" y="17546"/>
                </a:lnTo>
                <a:lnTo>
                  <a:pt x="14792" y="17081"/>
                </a:lnTo>
                <a:close/>
              </a:path>
              <a:path w="19050" h="46989">
                <a:moveTo>
                  <a:pt x="16814" y="12890"/>
                </a:moveTo>
                <a:lnTo>
                  <a:pt x="11518" y="16154"/>
                </a:lnTo>
                <a:lnTo>
                  <a:pt x="13639" y="16192"/>
                </a:lnTo>
                <a:lnTo>
                  <a:pt x="15354" y="15493"/>
                </a:lnTo>
                <a:lnTo>
                  <a:pt x="15754" y="15087"/>
                </a:lnTo>
                <a:lnTo>
                  <a:pt x="16814" y="12890"/>
                </a:lnTo>
                <a:close/>
              </a:path>
              <a:path w="19050" h="46989">
                <a:moveTo>
                  <a:pt x="15754" y="15087"/>
                </a:moveTo>
                <a:lnTo>
                  <a:pt x="15354" y="15493"/>
                </a:lnTo>
                <a:lnTo>
                  <a:pt x="13639" y="16192"/>
                </a:lnTo>
                <a:lnTo>
                  <a:pt x="15221" y="16192"/>
                </a:lnTo>
                <a:lnTo>
                  <a:pt x="15754" y="15087"/>
                </a:lnTo>
                <a:close/>
              </a:path>
              <a:path w="19050" h="46989">
                <a:moveTo>
                  <a:pt x="17873" y="12890"/>
                </a:moveTo>
                <a:lnTo>
                  <a:pt x="16814" y="12890"/>
                </a:lnTo>
                <a:lnTo>
                  <a:pt x="15754" y="15087"/>
                </a:lnTo>
                <a:lnTo>
                  <a:pt x="17843" y="12966"/>
                </a:lnTo>
                <a:close/>
              </a:path>
              <a:path w="19050" h="46989">
                <a:moveTo>
                  <a:pt x="5742" y="10301"/>
                </a:moveTo>
                <a:lnTo>
                  <a:pt x="4873" y="14759"/>
                </a:lnTo>
                <a:lnTo>
                  <a:pt x="4952" y="14465"/>
                </a:lnTo>
                <a:lnTo>
                  <a:pt x="14259" y="14465"/>
                </a:lnTo>
                <a:lnTo>
                  <a:pt x="15145" y="13919"/>
                </a:lnTo>
                <a:lnTo>
                  <a:pt x="7061" y="13919"/>
                </a:lnTo>
                <a:lnTo>
                  <a:pt x="6845" y="13639"/>
                </a:lnTo>
                <a:lnTo>
                  <a:pt x="5742" y="10301"/>
                </a:lnTo>
                <a:close/>
              </a:path>
              <a:path w="19050" h="46989">
                <a:moveTo>
                  <a:pt x="5943" y="9270"/>
                </a:moveTo>
                <a:lnTo>
                  <a:pt x="5742" y="10301"/>
                </a:lnTo>
                <a:lnTo>
                  <a:pt x="6845" y="13639"/>
                </a:lnTo>
                <a:lnTo>
                  <a:pt x="7061" y="13919"/>
                </a:lnTo>
                <a:lnTo>
                  <a:pt x="5943" y="9270"/>
                </a:lnTo>
                <a:close/>
              </a:path>
              <a:path w="19050" h="46989">
                <a:moveTo>
                  <a:pt x="18475" y="9270"/>
                </a:moveTo>
                <a:lnTo>
                  <a:pt x="5943" y="9270"/>
                </a:lnTo>
                <a:lnTo>
                  <a:pt x="7061" y="13919"/>
                </a:lnTo>
                <a:lnTo>
                  <a:pt x="15145" y="13919"/>
                </a:lnTo>
                <a:lnTo>
                  <a:pt x="16814" y="12890"/>
                </a:lnTo>
                <a:lnTo>
                  <a:pt x="17873" y="12890"/>
                </a:lnTo>
                <a:lnTo>
                  <a:pt x="18529" y="11252"/>
                </a:lnTo>
                <a:lnTo>
                  <a:pt x="18475" y="9270"/>
                </a:lnTo>
                <a:close/>
              </a:path>
              <a:path w="19050" h="46989">
                <a:moveTo>
                  <a:pt x="15455" y="0"/>
                </a:moveTo>
                <a:lnTo>
                  <a:pt x="8496" y="0"/>
                </a:lnTo>
                <a:lnTo>
                  <a:pt x="5651" y="2768"/>
                </a:lnTo>
                <a:lnTo>
                  <a:pt x="5473" y="9486"/>
                </a:lnTo>
                <a:lnTo>
                  <a:pt x="5742" y="10301"/>
                </a:lnTo>
                <a:lnTo>
                  <a:pt x="5943" y="9270"/>
                </a:lnTo>
                <a:lnTo>
                  <a:pt x="18475" y="9270"/>
                </a:lnTo>
                <a:lnTo>
                  <a:pt x="18300" y="2768"/>
                </a:lnTo>
                <a:lnTo>
                  <a:pt x="154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4" name="object 3">
            <a:extLst>
              <a:ext uri="{FF2B5EF4-FFF2-40B4-BE49-F238E27FC236}">
                <a16:creationId xmlns:a16="http://schemas.microsoft.com/office/drawing/2014/main" id="{77F320A7-5E06-467D-B963-3649DD45B3B7}"/>
              </a:ext>
            </a:extLst>
          </p:cNvPr>
          <p:cNvGraphicFramePr/>
          <p:nvPr/>
        </p:nvGraphicFramePr>
        <p:xfrm>
          <a:off x="533400" y="1343056"/>
          <a:ext cx="4577080" cy="5026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6054" y="1070149"/>
            <a:ext cx="8959893" cy="100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 rtl="0">
              <a:lnSpc>
                <a:spcPct val="90000"/>
              </a:lnSpc>
              <a:spcBef>
                <a:spcPct val="0"/>
              </a:spcBef>
            </a:pPr>
            <a:r>
              <a:rPr lang="en-US" sz="3200" kern="1200" spc="15">
                <a:solidFill>
                  <a:srgbClr val="595959"/>
                </a:solidFill>
                <a:latin typeface="+mj-lt"/>
                <a:ea typeface="+mj-ea"/>
                <a:cs typeface="+mj-cs"/>
              </a:rPr>
              <a:t>Bit</a:t>
            </a:r>
            <a:r>
              <a:rPr lang="en-US" sz="3200" kern="1200" spc="-75">
                <a:solidFill>
                  <a:srgbClr val="59595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spc="1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shifting-left</a:t>
            </a:r>
            <a:endParaRPr lang="en-US" sz="3200" kern="1200">
              <a:solidFill>
                <a:srgbClr val="59595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016" y="2444376"/>
            <a:ext cx="10824184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6054" y="2768321"/>
            <a:ext cx="8959892" cy="2828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33679" marR="5080" lvl="0" indent="-228600" algn="l" defTabSz="914400" rtl="0" eaLnBrk="1" fontAlgn="auto" latinLnBrk="0" hangingPunct="1">
              <a:lnSpc>
                <a:spcPct val="9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34950" algn="l"/>
                <a:tab pos="1015365" algn="l"/>
                <a:tab pos="2155825" algn="l"/>
                <a:tab pos="2245360" algn="l"/>
                <a:tab pos="2887345" algn="l"/>
                <a:tab pos="3305175" algn="l"/>
              </a:tabLst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72593F-202C-4A59-B65B-16818735B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934577"/>
            <a:ext cx="9629339" cy="19195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10273D-D423-46DD-AE7F-575A77755B31}"/>
              </a:ext>
            </a:extLst>
          </p:cNvPr>
          <p:cNvSpPr/>
          <p:nvPr/>
        </p:nvSpPr>
        <p:spPr>
          <a:xfrm>
            <a:off x="1295400" y="2667000"/>
            <a:ext cx="1371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88112" y="1306050"/>
            <a:ext cx="5767070" cy="9302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marR="1905" lvl="0" indent="0" algn="ctr" defTabSz="914400" rtl="0" eaLnBrk="1" fontAlgn="auto" latinLnBrk="0" hangingPunct="1">
              <a:lnSpc>
                <a:spcPts val="2039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1270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Whe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2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ep</a:t>
            </a:r>
            <a:r>
              <a:rPr kumimoji="0" sz="21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2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2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2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v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alue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2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2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bina</a:t>
            </a:r>
            <a:r>
              <a:rPr kumimoji="0" sz="2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21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y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,</a:t>
            </a:r>
            <a:r>
              <a:rPr kumimoji="0" sz="21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</a:t>
            </a:r>
            <a:r>
              <a:rPr kumimoji="0" sz="21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n</a:t>
            </a:r>
            <a:r>
              <a:rPr kumimoji="0" sz="21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2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w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h</a:t>
            </a:r>
            <a:r>
              <a:rPr kumimoji="0" sz="2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2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is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72204" algn="l"/>
              </a:tabLst>
              <a:defRPr/>
            </a:pPr>
            <a:r>
              <a:rPr kumimoji="0" sz="2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</a:t>
            </a:r>
            <a:r>
              <a:rPr kumimoji="0" sz="2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all</a:t>
            </a:r>
            <a:r>
              <a:rPr kumimoji="0" sz="2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</a:t>
            </a:r>
            <a:r>
              <a:rPr kumimoji="0" sz="2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“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hiftin</a:t>
            </a:r>
            <a:r>
              <a:rPr kumimoji="0" sz="21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g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”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bit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ithe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21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21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th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	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ig</a:t>
            </a:r>
            <a:r>
              <a:rPr kumimoji="0" sz="2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h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21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</a:t>
            </a:r>
            <a:r>
              <a:rPr kumimoji="0" sz="2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2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th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2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</a:t>
            </a:r>
            <a:r>
              <a:rPr kumimoji="0" sz="2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</a:t>
            </a:r>
            <a:r>
              <a:rPr kumimoji="0" sz="2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f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4956" y="3037645"/>
            <a:ext cx="3061970" cy="17087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b="0" i="0" u="none" strike="noStrike" kern="1200" cap="none" spc="-5" normalizeH="0" baseline="0" noProof="0" dirty="0">
                <a:ln>
                  <a:noFill/>
                </a:ln>
                <a:solidFill>
                  <a:srgbClr val="2CA1BE"/>
                </a:solidFill>
                <a:effectLst/>
                <a:uLnTx/>
                <a:uFillTx/>
                <a:latin typeface="Wingdings 3"/>
                <a:ea typeface="+mn-ea"/>
                <a:cs typeface="Wingdings 3"/>
              </a:rPr>
              <a:t></a:t>
            </a:r>
            <a:r>
              <a:rPr kumimoji="0" sz="26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Left</a:t>
            </a:r>
            <a:r>
              <a:rPr kumimoji="0" sz="2650" b="1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6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shift</a:t>
            </a:r>
            <a:r>
              <a:rPr kumimoji="0" sz="2650" b="1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example</a:t>
            </a:r>
            <a:endParaRPr kumimoji="0" sz="2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  <a:p>
            <a:pPr marL="509905" marR="0" lvl="0" indent="-222250" algn="l" defTabSz="914400" rtl="0" eaLnBrk="1" fontAlgn="auto" latinLnBrk="0" hangingPunct="1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rgbClr val="2CA1BE"/>
              </a:buClr>
              <a:buSzTx/>
              <a:buFont typeface="Verdana"/>
              <a:buChar char="◦"/>
              <a:tabLst>
                <a:tab pos="510540" algn="l"/>
              </a:tabLst>
              <a:defRPr/>
            </a:pP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Binary</a:t>
            </a:r>
            <a:r>
              <a:rPr kumimoji="0" sz="22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value: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2CA1BE"/>
              </a:buClr>
              <a:buSzTx/>
              <a:buFont typeface="Verdana"/>
              <a:buChar char="◦"/>
              <a:tabLst/>
              <a:defRPr/>
            </a:pPr>
            <a:endParaRPr kumimoji="0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  <a:p>
            <a:pPr marL="509905" marR="0" lvl="0" indent="-222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A1BE"/>
              </a:buClr>
              <a:buSzTx/>
              <a:buFont typeface="Verdana"/>
              <a:buChar char="◦"/>
              <a:tabLst>
                <a:tab pos="510540" algn="l"/>
              </a:tabLst>
              <a:defRPr/>
            </a:pP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Left</a:t>
            </a:r>
            <a:r>
              <a:rPr kumimoji="0" sz="2200" b="1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shift</a:t>
            </a:r>
            <a:r>
              <a:rPr kumimoji="0" sz="22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2</a:t>
            </a:r>
            <a:r>
              <a:rPr kumimoji="0" sz="22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places: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02093" y="3594219"/>
            <a:ext cx="3268979" cy="1148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01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11</a:t>
            </a:r>
            <a:r>
              <a:rPr kumimoji="0" sz="2200" b="1" i="0" u="none" strike="noStrike" kern="1200" cap="none" spc="-1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0101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  <a:p>
            <a:pPr marL="133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110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1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200" b="1" i="0" u="none" strike="noStrike" kern="1200" cap="none" spc="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01</a:t>
            </a:r>
            <a:r>
              <a:rPr kumimoji="0" sz="22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0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0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(</a:t>
            </a:r>
            <a:r>
              <a:rPr kumimoji="0" sz="22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fi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l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l</a:t>
            </a:r>
            <a:r>
              <a:rPr kumimoji="0" sz="2200" b="1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w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i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th</a:t>
            </a:r>
            <a:r>
              <a:rPr kumimoji="0" sz="2200" b="1" i="0" u="none" strike="noStrike" kern="1200" cap="none" spc="-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0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’</a:t>
            </a:r>
            <a:r>
              <a:rPr kumimoji="0" sz="22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s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)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7232" y="654558"/>
            <a:ext cx="2561843" cy="50215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A804D93-EA07-4314-9121-748CA33DFF3A}"/>
              </a:ext>
            </a:extLst>
          </p:cNvPr>
          <p:cNvGraphicFramePr/>
          <p:nvPr/>
        </p:nvGraphicFramePr>
        <p:xfrm>
          <a:off x="2032000" y="533400"/>
          <a:ext cx="9017000" cy="5604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1851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612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4400" kern="1200" spc="1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Bit</a:t>
            </a:r>
            <a:r>
              <a:rPr lang="en-US" sz="4400" kern="1200" spc="-114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spc="1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Shifting</a:t>
            </a:r>
            <a:endParaRPr lang="en-US" sz="4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744" y="3414183"/>
            <a:ext cx="6579910" cy="213909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29319" y="917725"/>
            <a:ext cx="3424739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marR="5080" lvl="0" indent="-228600" algn="l" defTabSz="914400" rtl="0" eaLnBrk="1" fontAlgn="auto" latinLnBrk="0" hangingPunct="1">
              <a:lnSpc>
                <a:spcPct val="9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standards</a:t>
            </a:r>
            <a:r>
              <a:rPr kumimoji="0" lang="en-US" sz="1900" b="1" i="0" u="none" strike="noStrike" kern="1200" cap="none" spc="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precisely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define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which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type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right shift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should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used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signed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numbers—either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arithmetic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logical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shifts</a:t>
            </a:r>
            <a:r>
              <a:rPr kumimoji="0" lang="en-US" sz="1900" b="1" i="0" u="none" strike="noStrike" kern="1200" cap="none" spc="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may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used.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</a:t>
            </a:r>
            <a:r>
              <a:rPr kumimoji="0" lang="en-US" sz="1900" b="1" i="0" u="none" strike="noStrike" kern="1200" cap="none" spc="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unfortunately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means</a:t>
            </a:r>
            <a:r>
              <a:rPr kumimoji="0" lang="en-US" sz="19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that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any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code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assuming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one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</a:t>
            </a:r>
            <a:r>
              <a:rPr kumimoji="0" lang="en-US" sz="1900" b="1" i="0" u="none" strike="noStrike" kern="120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will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potentially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encounter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portability</a:t>
            </a:r>
            <a:r>
              <a:rPr kumimoji="0" lang="en-US" sz="1900" b="1" i="0" u="none" strike="noStrike" kern="1200" cap="none" spc="3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problems.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practice,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however,</a:t>
            </a:r>
            <a:r>
              <a:rPr kumimoji="0" lang="en-US" sz="1900" b="1" i="0" u="none" strike="noStrike" kern="1200" cap="none" spc="-6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almost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all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compiler/machine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combinations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</a:t>
            </a:r>
            <a:r>
              <a:rPr kumimoji="0" lang="en-US" sz="1900" b="1" i="0" u="none" strike="noStrike" kern="1200" cap="none" spc="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arithmetic</a:t>
            </a:r>
            <a:r>
              <a:rPr kumimoji="0" lang="en-US" sz="1900" b="1" i="0" u="none" strike="noStrike" kern="1200" cap="none" spc="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right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shifts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</a:t>
            </a:r>
            <a:r>
              <a:rPr kumimoji="0" lang="en-US" sz="1900" b="1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signed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data,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many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programmers</a:t>
            </a:r>
            <a:r>
              <a:rPr kumimoji="0" lang="en-US" sz="1900" b="1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assume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</a:t>
            </a:r>
            <a:r>
              <a:rPr kumimoji="0" lang="en-US" sz="1900" b="1" i="0" u="none" strike="noStrike" kern="1200" cap="none" spc="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kumimoji="0" lang="en-US" sz="1900" b="1" i="0" u="none" strike="noStrike" kern="1200" cap="none" spc="-3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case.</a:t>
            </a:r>
            <a:r>
              <a:rPr kumimoji="0" lang="en-US" sz="1900" b="1" i="0" u="none" strike="noStrike" kern="1200" cap="none" spc="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unsigned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data,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n-US" sz="19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hand,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right shifts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must </a:t>
            </a:r>
            <a:r>
              <a:rPr kumimoji="0" lang="en-US" sz="1900" b="1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</a:t>
            </a:r>
            <a:r>
              <a:rPr kumimoji="0" lang="en-US" sz="1900" b="1" i="0" u="none" strike="noStrike" kern="1200" cap="none" spc="7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logical.</a:t>
            </a:r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EA0AC-57A5-47D7-97E0-93E113255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Language Help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CB185-8813-4A1B-8726-BF4BF3192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Head-First C by David Griffiths and Dawn Griffiths</a:t>
            </a:r>
          </a:p>
        </p:txBody>
      </p:sp>
    </p:spTree>
    <p:extLst>
      <p:ext uri="{BB962C8B-B14F-4D97-AF65-F5344CB8AC3E}">
        <p14:creationId xmlns:p14="http://schemas.microsoft.com/office/powerpoint/2010/main" val="1525916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12E9-A7F0-C239-3334-E87E723D9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Reading/What to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0515C-B148-5327-29A8-AEB29CB08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Read: Book Chapter 02 (</a:t>
            </a:r>
            <a:r>
              <a:rPr lang="en-US" dirty="0" err="1"/>
              <a:t>pg</a:t>
            </a:r>
            <a:r>
              <a:rPr lang="en-US" dirty="0"/>
              <a:t> 31 to 57)</a:t>
            </a:r>
          </a:p>
          <a:p>
            <a:r>
              <a:rPr lang="en-US" b="1" dirty="0">
                <a:solidFill>
                  <a:srgbClr val="C00000"/>
                </a:solidFill>
              </a:rPr>
              <a:t>Take Notes</a:t>
            </a:r>
          </a:p>
          <a:p>
            <a:r>
              <a:rPr lang="en-US" dirty="0"/>
              <a:t>Explore the related practice problems</a:t>
            </a:r>
          </a:p>
          <a:p>
            <a:r>
              <a:rPr lang="en-US" dirty="0"/>
              <a:t>Explore the related HW</a:t>
            </a:r>
          </a:p>
          <a:p>
            <a:r>
              <a:rPr lang="en-US" dirty="0"/>
              <a:t>Explore the related online quiz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55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1119</Words>
  <Application>Microsoft Office PowerPoint</Application>
  <PresentationFormat>Widescreen</PresentationFormat>
  <Paragraphs>218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5" baseType="lpstr">
      <vt:lpstr>Arial</vt:lpstr>
      <vt:lpstr>Calibri</vt:lpstr>
      <vt:lpstr>Calibri Bold</vt:lpstr>
      <vt:lpstr>Calibri Light</vt:lpstr>
      <vt:lpstr>Courier New</vt:lpstr>
      <vt:lpstr>Courier New Bold</vt:lpstr>
      <vt:lpstr>Gill Sans</vt:lpstr>
      <vt:lpstr>Lucida Sans Unicode</vt:lpstr>
      <vt:lpstr>Monaco</vt:lpstr>
      <vt:lpstr>Tahoma</vt:lpstr>
      <vt:lpstr>Verdana</vt:lpstr>
      <vt:lpstr>Wingdings</vt:lpstr>
      <vt:lpstr>Wingdings 2</vt:lpstr>
      <vt:lpstr>Wingdings 3</vt:lpstr>
      <vt:lpstr>Office Theme</vt:lpstr>
      <vt:lpstr>1_Office Theme</vt:lpstr>
      <vt:lpstr>Lecture 03</vt:lpstr>
      <vt:lpstr>03: Bits, Bytes, and Integers  </vt:lpstr>
      <vt:lpstr>MUST KNOW</vt:lpstr>
      <vt:lpstr>Example Data Representations in C</vt:lpstr>
      <vt:lpstr>Boolean Algebra</vt:lpstr>
      <vt:lpstr>General Boolean Algebras</vt:lpstr>
      <vt:lpstr>Example: Representing &amp; Manipulating Sets</vt:lpstr>
      <vt:lpstr>Bit-Level Operations in C</vt:lpstr>
      <vt:lpstr>Contrast: Logic Operations in C</vt:lpstr>
      <vt:lpstr>Contrast: Logic Operations in C</vt:lpstr>
      <vt:lpstr>Contrast: Logic Operations in C</vt:lpstr>
      <vt:lpstr>PowerPoint Presentation</vt:lpstr>
      <vt:lpstr>Shift Operations</vt:lpstr>
      <vt:lpstr>Bit shifting-left</vt:lpstr>
      <vt:lpstr>PowerPoint Presentation</vt:lpstr>
      <vt:lpstr>PowerPoint Presentation</vt:lpstr>
      <vt:lpstr>Bit Shifting</vt:lpstr>
      <vt:lpstr>C Language Help</vt:lpstr>
      <vt:lpstr>Reading/What to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Data Representations</dc:title>
  <dc:creator>Anandi Dutta</dc:creator>
  <cp:lastModifiedBy>Amin Sahba</cp:lastModifiedBy>
  <cp:revision>2</cp:revision>
  <dcterms:created xsi:type="dcterms:W3CDTF">2021-12-31T18:56:36Z</dcterms:created>
  <dcterms:modified xsi:type="dcterms:W3CDTF">2024-01-16T02:04:53Z</dcterms:modified>
</cp:coreProperties>
</file>