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4" r:id="rId1"/>
    <p:sldMasterId id="2147483666" r:id="rId2"/>
    <p:sldMasterId id="2147483670" r:id="rId3"/>
  </p:sldMasterIdLst>
  <p:notesMasterIdLst>
    <p:notesMasterId r:id="rId27"/>
  </p:notesMasterIdLst>
  <p:handoutMasterIdLst>
    <p:handoutMasterId r:id="rId28"/>
  </p:handoutMasterIdLst>
  <p:sldIdLst>
    <p:sldId id="713" r:id="rId4"/>
    <p:sldId id="739" r:id="rId5"/>
    <p:sldId id="611" r:id="rId6"/>
    <p:sldId id="612" r:id="rId7"/>
    <p:sldId id="613" r:id="rId8"/>
    <p:sldId id="615" r:id="rId9"/>
    <p:sldId id="616" r:id="rId10"/>
    <p:sldId id="617" r:id="rId11"/>
    <p:sldId id="714" r:id="rId12"/>
    <p:sldId id="715" r:id="rId13"/>
    <p:sldId id="620" r:id="rId14"/>
    <p:sldId id="621" r:id="rId15"/>
    <p:sldId id="625" r:id="rId16"/>
    <p:sldId id="626" r:id="rId17"/>
    <p:sldId id="628" r:id="rId18"/>
    <p:sldId id="651" r:id="rId19"/>
    <p:sldId id="650" r:id="rId20"/>
    <p:sldId id="698" r:id="rId21"/>
    <p:sldId id="699" r:id="rId22"/>
    <p:sldId id="710" r:id="rId23"/>
    <p:sldId id="711" r:id="rId24"/>
    <p:sldId id="712" r:id="rId25"/>
    <p:sldId id="740" r:id="rId26"/>
  </p:sldIdLst>
  <p:sldSz cx="9144000" cy="6858000" type="screen4x3"/>
  <p:notesSz cx="7302500" cy="9586913"/>
  <p:custDataLst>
    <p:tags r:id="rId2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19">
          <p15:clr>
            <a:srgbClr val="A4A3A4"/>
          </p15:clr>
        </p15:guide>
        <p15:guide id="2" pos="23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E0F4E3"/>
    <a:srgbClr val="E0E0E0"/>
    <a:srgbClr val="E3E4E6"/>
    <a:srgbClr val="FFFF99"/>
    <a:srgbClr val="FF9999"/>
    <a:srgbClr val="EFBFBF"/>
    <a:srgbClr val="A8E799"/>
    <a:srgbClr val="CDF1C5"/>
    <a:srgbClr val="F1C7C7"/>
    <a:srgbClr val="C5F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02E200-469D-48DC-B894-7505EB163749}" v="2" dt="2023-07-25T23:45:37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7" autoAdjust="0"/>
    <p:restoredTop sz="94660"/>
  </p:normalViewPr>
  <p:slideViewPr>
    <p:cSldViewPr snapToObjects="1">
      <p:cViewPr varScale="1">
        <p:scale>
          <a:sx n="90" d="100"/>
          <a:sy n="90" d="100"/>
        </p:scale>
        <p:origin x="891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64"/>
    </p:cViewPr>
  </p:sorterViewPr>
  <p:notesViewPr>
    <p:cSldViewPr snapToObjects="1">
      <p:cViewPr varScale="1">
        <p:scale>
          <a:sx n="70" d="100"/>
          <a:sy n="70" d="100"/>
        </p:scale>
        <p:origin x="-2384" y="-120"/>
      </p:cViewPr>
      <p:guideLst>
        <p:guide orient="horz" pos="3019"/>
        <p:guide pos="23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ndi Dutta" userId="87eb70f522ca77d4" providerId="LiveId" clId="{D202E200-469D-48DC-B894-7505EB163749}"/>
    <pc:docChg chg="modSld">
      <pc:chgData name="Anandi Dutta" userId="87eb70f522ca77d4" providerId="LiveId" clId="{D202E200-469D-48DC-B894-7505EB163749}" dt="2023-07-25T23:45:37.473" v="1" actId="20577"/>
      <pc:docMkLst>
        <pc:docMk/>
      </pc:docMkLst>
      <pc:sldChg chg="modSp">
        <pc:chgData name="Anandi Dutta" userId="87eb70f522ca77d4" providerId="LiveId" clId="{D202E200-469D-48DC-B894-7505EB163749}" dt="2023-07-25T23:45:37.473" v="1" actId="20577"/>
        <pc:sldMkLst>
          <pc:docMk/>
          <pc:sldMk cId="0" sldId="713"/>
        </pc:sldMkLst>
        <pc:spChg chg="mod">
          <ac:chgData name="Anandi Dutta" userId="87eb70f522ca77d4" providerId="LiveId" clId="{D202E200-469D-48DC-B894-7505EB163749}" dt="2023-07-25T23:45:37.473" v="1" actId="20577"/>
          <ac:spMkLst>
            <pc:docMk/>
            <pc:sldMk cId="0" sldId="713"/>
            <ac:spMk id="9218" creationId="{00000000-0000-0000-0000-000000000000}"/>
          </ac:spMkLst>
        </pc:spChg>
      </pc:sldChg>
    </pc:docChg>
  </pc:docChgLst>
  <pc:docChgLst>
    <pc:chgData name="Anandi Dutta" userId="87eb70f522ca77d4" providerId="LiveId" clId="{839432BB-66E0-48BF-B5DB-6774654D581A}"/>
    <pc:docChg chg="delSld modSld">
      <pc:chgData name="Anandi Dutta" userId="87eb70f522ca77d4" providerId="LiveId" clId="{839432BB-66E0-48BF-B5DB-6774654D581A}" dt="2020-09-08T17:22:08.841" v="26" actId="20577"/>
      <pc:docMkLst>
        <pc:docMk/>
      </pc:docMkLst>
      <pc:sldChg chg="modSp">
        <pc:chgData name="Anandi Dutta" userId="87eb70f522ca77d4" providerId="LiveId" clId="{839432BB-66E0-48BF-B5DB-6774654D581A}" dt="2020-09-08T17:22:08.841" v="26" actId="20577"/>
        <pc:sldMkLst>
          <pc:docMk/>
          <pc:sldMk cId="0" sldId="542"/>
        </pc:sldMkLst>
        <pc:spChg chg="mod">
          <ac:chgData name="Anandi Dutta" userId="87eb70f522ca77d4" providerId="LiveId" clId="{839432BB-66E0-48BF-B5DB-6774654D581A}" dt="2020-09-08T17:22:03.591" v="16" actId="20577"/>
          <ac:spMkLst>
            <pc:docMk/>
            <pc:sldMk cId="0" sldId="542"/>
            <ac:spMk id="9218" creationId="{00000000-0000-0000-0000-000000000000}"/>
          </ac:spMkLst>
        </pc:spChg>
        <pc:spChg chg="mod">
          <ac:chgData name="Anandi Dutta" userId="87eb70f522ca77d4" providerId="LiveId" clId="{839432BB-66E0-48BF-B5DB-6774654D581A}" dt="2020-09-08T17:22:08.841" v="26" actId="20577"/>
          <ac:spMkLst>
            <pc:docMk/>
            <pc:sldMk cId="0" sldId="542"/>
            <ac:spMk id="9219" creationId="{00000000-0000-0000-0000-000000000000}"/>
          </ac:spMkLst>
        </pc:spChg>
      </pc:sldChg>
      <pc:sldChg chg="del">
        <pc:chgData name="Anandi Dutta" userId="87eb70f522ca77d4" providerId="LiveId" clId="{839432BB-66E0-48BF-B5DB-6774654D581A}" dt="2020-09-08T17:21:40.259" v="12" actId="2696"/>
        <pc:sldMkLst>
          <pc:docMk/>
          <pc:sldMk cId="0" sldId="659"/>
        </pc:sldMkLst>
      </pc:sldChg>
      <pc:sldChg chg="del">
        <pc:chgData name="Anandi Dutta" userId="87eb70f522ca77d4" providerId="LiveId" clId="{839432BB-66E0-48BF-B5DB-6774654D581A}" dt="2020-09-08T17:21:17.378" v="10" actId="2696"/>
        <pc:sldMkLst>
          <pc:docMk/>
          <pc:sldMk cId="0" sldId="661"/>
        </pc:sldMkLst>
      </pc:sldChg>
      <pc:sldChg chg="del">
        <pc:chgData name="Anandi Dutta" userId="87eb70f522ca77d4" providerId="LiveId" clId="{839432BB-66E0-48BF-B5DB-6774654D581A}" dt="2020-09-08T17:21:06.133" v="7" actId="2696"/>
        <pc:sldMkLst>
          <pc:docMk/>
          <pc:sldMk cId="0" sldId="664"/>
        </pc:sldMkLst>
      </pc:sldChg>
      <pc:sldChg chg="del">
        <pc:chgData name="Anandi Dutta" userId="87eb70f522ca77d4" providerId="LiveId" clId="{839432BB-66E0-48BF-B5DB-6774654D581A}" dt="2020-09-08T17:20:52.756" v="5" actId="2696"/>
        <pc:sldMkLst>
          <pc:docMk/>
          <pc:sldMk cId="0" sldId="666"/>
        </pc:sldMkLst>
      </pc:sldChg>
      <pc:sldChg chg="del">
        <pc:chgData name="Anandi Dutta" userId="87eb70f522ca77d4" providerId="LiveId" clId="{839432BB-66E0-48BF-B5DB-6774654D581A}" dt="2020-09-08T17:20:38.495" v="4" actId="2696"/>
        <pc:sldMkLst>
          <pc:docMk/>
          <pc:sldMk cId="0" sldId="667"/>
        </pc:sldMkLst>
      </pc:sldChg>
      <pc:sldChg chg="del">
        <pc:chgData name="Anandi Dutta" userId="87eb70f522ca77d4" providerId="LiveId" clId="{839432BB-66E0-48BF-B5DB-6774654D581A}" dt="2020-09-08T17:20:56.258" v="6" actId="2696"/>
        <pc:sldMkLst>
          <pc:docMk/>
          <pc:sldMk cId="0" sldId="668"/>
        </pc:sldMkLst>
      </pc:sldChg>
      <pc:sldChg chg="del">
        <pc:chgData name="Anandi Dutta" userId="87eb70f522ca77d4" providerId="LiveId" clId="{839432BB-66E0-48BF-B5DB-6774654D581A}" dt="2020-09-08T17:20:34.994" v="3" actId="2696"/>
        <pc:sldMkLst>
          <pc:docMk/>
          <pc:sldMk cId="0" sldId="669"/>
        </pc:sldMkLst>
      </pc:sldChg>
      <pc:sldChg chg="del">
        <pc:chgData name="Anandi Dutta" userId="87eb70f522ca77d4" providerId="LiveId" clId="{839432BB-66E0-48BF-B5DB-6774654D581A}" dt="2020-09-08T17:20:25.186" v="2" actId="2696"/>
        <pc:sldMkLst>
          <pc:docMk/>
          <pc:sldMk cId="0" sldId="672"/>
        </pc:sldMkLst>
      </pc:sldChg>
      <pc:sldChg chg="del">
        <pc:chgData name="Anandi Dutta" userId="87eb70f522ca77d4" providerId="LiveId" clId="{839432BB-66E0-48BF-B5DB-6774654D581A}" dt="2020-09-08T17:21:36.618" v="11" actId="2696"/>
        <pc:sldMkLst>
          <pc:docMk/>
          <pc:sldMk cId="3103645491" sldId="703"/>
        </pc:sldMkLst>
      </pc:sldChg>
      <pc:sldChg chg="del">
        <pc:chgData name="Anandi Dutta" userId="87eb70f522ca77d4" providerId="LiveId" clId="{839432BB-66E0-48BF-B5DB-6774654D581A}" dt="2020-09-08T17:21:09.486" v="8" actId="2696"/>
        <pc:sldMkLst>
          <pc:docMk/>
          <pc:sldMk cId="2644651545" sldId="704"/>
        </pc:sldMkLst>
      </pc:sldChg>
      <pc:sldChg chg="del">
        <pc:chgData name="Anandi Dutta" userId="87eb70f522ca77d4" providerId="LiveId" clId="{839432BB-66E0-48BF-B5DB-6774654D581A}" dt="2020-09-08T17:19:36.049" v="0" actId="2696"/>
        <pc:sldMkLst>
          <pc:docMk/>
          <pc:sldMk cId="389849515" sldId="707"/>
        </pc:sldMkLst>
      </pc:sldChg>
      <pc:sldChg chg="del">
        <pc:chgData name="Anandi Dutta" userId="87eb70f522ca77d4" providerId="LiveId" clId="{839432BB-66E0-48BF-B5DB-6774654D581A}" dt="2020-09-08T17:19:48.914" v="1" actId="2696"/>
        <pc:sldMkLst>
          <pc:docMk/>
          <pc:sldMk cId="1112566351" sldId="708"/>
        </pc:sldMkLst>
      </pc:sldChg>
      <pc:sldChg chg="del">
        <pc:chgData name="Anandi Dutta" userId="87eb70f522ca77d4" providerId="LiveId" clId="{839432BB-66E0-48BF-B5DB-6774654D581A}" dt="2020-09-08T17:21:12.868" v="9" actId="2696"/>
        <pc:sldMkLst>
          <pc:docMk/>
          <pc:sldMk cId="4056772295" sldId="709"/>
        </pc:sldMkLst>
      </pc:sldChg>
    </pc:docChg>
  </pc:docChgLst>
  <pc:docChgLst>
    <pc:chgData name="Anandi Dutta" userId="87eb70f522ca77d4" providerId="LiveId" clId="{38E998DE-5C83-4E51-9AED-A811FD091843}"/>
    <pc:docChg chg="addSld modSld">
      <pc:chgData name="Anandi Dutta" userId="87eb70f522ca77d4" providerId="LiveId" clId="{38E998DE-5C83-4E51-9AED-A811FD091843}" dt="2023-01-09T18:52:35.257" v="10" actId="20577"/>
      <pc:docMkLst>
        <pc:docMk/>
      </pc:docMkLst>
      <pc:sldChg chg="modSp new mod">
        <pc:chgData name="Anandi Dutta" userId="87eb70f522ca77d4" providerId="LiveId" clId="{38E998DE-5C83-4E51-9AED-A811FD091843}" dt="2023-01-09T18:52:35.257" v="10" actId="20577"/>
        <pc:sldMkLst>
          <pc:docMk/>
          <pc:sldMk cId="3862937393" sldId="740"/>
        </pc:sldMkLst>
        <pc:spChg chg="mod">
          <ac:chgData name="Anandi Dutta" userId="87eb70f522ca77d4" providerId="LiveId" clId="{38E998DE-5C83-4E51-9AED-A811FD091843}" dt="2023-01-09T18:52:35.257" v="10" actId="20577"/>
          <ac:spMkLst>
            <pc:docMk/>
            <pc:sldMk cId="3862937393" sldId="740"/>
            <ac:spMk id="3" creationId="{DFEDB00E-5977-58D6-22DA-E18DD1E2B734}"/>
          </ac:spMkLst>
        </pc:spChg>
      </pc:sldChg>
    </pc:docChg>
  </pc:docChgLst>
  <pc:docChgLst>
    <pc:chgData name="Anandi Dutta" userId="87eb70f522ca77d4" providerId="LiveId" clId="{166996F2-998F-40FC-B664-170C9CA18F8F}"/>
    <pc:docChg chg="modSld">
      <pc:chgData name="Anandi Dutta" userId="87eb70f522ca77d4" providerId="LiveId" clId="{166996F2-998F-40FC-B664-170C9CA18F8F}" dt="2020-09-08T16:59:46.447" v="9" actId="9405"/>
      <pc:docMkLst>
        <pc:docMk/>
      </pc:docMkLst>
      <pc:sldChg chg="addSp modSp">
        <pc:chgData name="Anandi Dutta" userId="87eb70f522ca77d4" providerId="LiveId" clId="{166996F2-998F-40FC-B664-170C9CA18F8F}" dt="2020-09-08T16:54:17.366" v="7" actId="9405"/>
        <pc:sldMkLst>
          <pc:docMk/>
          <pc:sldMk cId="0" sldId="650"/>
        </pc:sldMkLst>
        <pc:grpChg chg="mod">
          <ac:chgData name="Anandi Dutta" userId="87eb70f522ca77d4" providerId="LiveId" clId="{166996F2-998F-40FC-B664-170C9CA18F8F}" dt="2020-09-08T16:54:15.068" v="6"/>
          <ac:grpSpMkLst>
            <pc:docMk/>
            <pc:sldMk cId="0" sldId="650"/>
            <ac:grpSpMk id="8" creationId="{F26BE984-654F-41A9-94BE-63378E069433}"/>
          </ac:grpSpMkLst>
        </pc:grpChg>
        <pc:inkChg chg="add">
          <ac:chgData name="Anandi Dutta" userId="87eb70f522ca77d4" providerId="LiveId" clId="{166996F2-998F-40FC-B664-170C9CA18F8F}" dt="2020-09-08T16:52:58.193" v="0" actId="9405"/>
          <ac:inkMkLst>
            <pc:docMk/>
            <pc:sldMk cId="0" sldId="650"/>
            <ac:inkMk id="2" creationId="{E43F1B62-5A6B-4DE8-93F8-A3C5AEF04CE5}"/>
          </ac:inkMkLst>
        </pc:inkChg>
        <pc:inkChg chg="add">
          <ac:chgData name="Anandi Dutta" userId="87eb70f522ca77d4" providerId="LiveId" clId="{166996F2-998F-40FC-B664-170C9CA18F8F}" dt="2020-09-08T16:53:28.429" v="1" actId="9405"/>
          <ac:inkMkLst>
            <pc:docMk/>
            <pc:sldMk cId="0" sldId="650"/>
            <ac:inkMk id="3" creationId="{B4C4BE03-9A80-4279-B504-0F7949180608}"/>
          </ac:inkMkLst>
        </pc:inkChg>
        <pc:inkChg chg="add">
          <ac:chgData name="Anandi Dutta" userId="87eb70f522ca77d4" providerId="LiveId" clId="{166996F2-998F-40FC-B664-170C9CA18F8F}" dt="2020-09-08T16:53:57.299" v="2" actId="9405"/>
          <ac:inkMkLst>
            <pc:docMk/>
            <pc:sldMk cId="0" sldId="650"/>
            <ac:inkMk id="4" creationId="{320D7307-2D79-41DC-BF5F-AFC34439B913}"/>
          </ac:inkMkLst>
        </pc:inkChg>
        <pc:inkChg chg="add">
          <ac:chgData name="Anandi Dutta" userId="87eb70f522ca77d4" providerId="LiveId" clId="{166996F2-998F-40FC-B664-170C9CA18F8F}" dt="2020-09-08T16:54:05.755" v="3" actId="9405"/>
          <ac:inkMkLst>
            <pc:docMk/>
            <pc:sldMk cId="0" sldId="650"/>
            <ac:inkMk id="5" creationId="{823E7495-5079-4AD7-874A-77770890D593}"/>
          </ac:inkMkLst>
        </pc:inkChg>
        <pc:inkChg chg="add mod">
          <ac:chgData name="Anandi Dutta" userId="87eb70f522ca77d4" providerId="LiveId" clId="{166996F2-998F-40FC-B664-170C9CA18F8F}" dt="2020-09-08T16:54:15.068" v="6"/>
          <ac:inkMkLst>
            <pc:docMk/>
            <pc:sldMk cId="0" sldId="650"/>
            <ac:inkMk id="6" creationId="{DFC3C814-8568-4E58-9D1E-FF47419E35A7}"/>
          </ac:inkMkLst>
        </pc:inkChg>
        <pc:inkChg chg="add mod">
          <ac:chgData name="Anandi Dutta" userId="87eb70f522ca77d4" providerId="LiveId" clId="{166996F2-998F-40FC-B664-170C9CA18F8F}" dt="2020-09-08T16:54:15.068" v="6"/>
          <ac:inkMkLst>
            <pc:docMk/>
            <pc:sldMk cId="0" sldId="650"/>
            <ac:inkMk id="7" creationId="{E513DE3A-26E9-477A-A9FD-2DD5C83C4B00}"/>
          </ac:inkMkLst>
        </pc:inkChg>
        <pc:inkChg chg="add">
          <ac:chgData name="Anandi Dutta" userId="87eb70f522ca77d4" providerId="LiveId" clId="{166996F2-998F-40FC-B664-170C9CA18F8F}" dt="2020-09-08T16:54:17.366" v="7" actId="9405"/>
          <ac:inkMkLst>
            <pc:docMk/>
            <pc:sldMk cId="0" sldId="650"/>
            <ac:inkMk id="9" creationId="{335D2BCC-8B47-40ED-A02F-EB672EC74A0E}"/>
          </ac:inkMkLst>
        </pc:inkChg>
      </pc:sldChg>
      <pc:sldChg chg="addSp">
        <pc:chgData name="Anandi Dutta" userId="87eb70f522ca77d4" providerId="LiveId" clId="{166996F2-998F-40FC-B664-170C9CA18F8F}" dt="2020-09-08T16:58:52.632" v="8" actId="9405"/>
        <pc:sldMkLst>
          <pc:docMk/>
          <pc:sldMk cId="3390549719" sldId="710"/>
        </pc:sldMkLst>
        <pc:inkChg chg="add">
          <ac:chgData name="Anandi Dutta" userId="87eb70f522ca77d4" providerId="LiveId" clId="{166996F2-998F-40FC-B664-170C9CA18F8F}" dt="2020-09-08T16:58:52.632" v="8" actId="9405"/>
          <ac:inkMkLst>
            <pc:docMk/>
            <pc:sldMk cId="3390549719" sldId="710"/>
            <ac:inkMk id="4" creationId="{72B034E6-743E-4122-AB8F-B90D34AC7A93}"/>
          </ac:inkMkLst>
        </pc:inkChg>
      </pc:sldChg>
      <pc:sldChg chg="addSp">
        <pc:chgData name="Anandi Dutta" userId="87eb70f522ca77d4" providerId="LiveId" clId="{166996F2-998F-40FC-B664-170C9CA18F8F}" dt="2020-09-08T16:59:46.447" v="9" actId="9405"/>
        <pc:sldMkLst>
          <pc:docMk/>
          <pc:sldMk cId="3799445789" sldId="711"/>
        </pc:sldMkLst>
        <pc:inkChg chg="add">
          <ac:chgData name="Anandi Dutta" userId="87eb70f522ca77d4" providerId="LiveId" clId="{166996F2-998F-40FC-B664-170C9CA18F8F}" dt="2020-09-08T16:59:46.447" v="9" actId="9405"/>
          <ac:inkMkLst>
            <pc:docMk/>
            <pc:sldMk cId="3799445789" sldId="711"/>
            <ac:inkMk id="4" creationId="{73BA7512-EF90-4740-A787-6E2A3E122D11}"/>
          </ac:inkMkLst>
        </pc:inkChg>
      </pc:sldChg>
    </pc:docChg>
  </pc:docChgLst>
  <pc:docChgLst>
    <pc:chgData name="Anandi Dutta" userId="87eb70f522ca77d4" providerId="LiveId" clId="{7250370D-82E9-432C-BB1B-854DE657A55E}"/>
    <pc:docChg chg="modSld">
      <pc:chgData name="Anandi Dutta" userId="87eb70f522ca77d4" providerId="LiveId" clId="{7250370D-82E9-432C-BB1B-854DE657A55E}" dt="2023-06-26T19:24:17.804" v="22" actId="9405"/>
      <pc:docMkLst>
        <pc:docMk/>
      </pc:docMkLst>
      <pc:sldChg chg="addSp delSp modSp mod">
        <pc:chgData name="Anandi Dutta" userId="87eb70f522ca77d4" providerId="LiveId" clId="{7250370D-82E9-432C-BB1B-854DE657A55E}" dt="2023-06-26T19:24:17.804" v="22" actId="9405"/>
        <pc:sldMkLst>
          <pc:docMk/>
          <pc:sldMk cId="8910588" sldId="698"/>
        </pc:sldMkLst>
        <pc:grpChg chg="del mod">
          <ac:chgData name="Anandi Dutta" userId="87eb70f522ca77d4" providerId="LiveId" clId="{7250370D-82E9-432C-BB1B-854DE657A55E}" dt="2023-06-26T19:23:44.855" v="16"/>
          <ac:grpSpMkLst>
            <pc:docMk/>
            <pc:sldMk cId="8910588" sldId="698"/>
            <ac:grpSpMk id="11" creationId="{67417759-9AC4-536F-EE5A-877265AEBD2E}"/>
          </ac:grpSpMkLst>
        </pc:grpChg>
        <pc:grpChg chg="del mod">
          <ac:chgData name="Anandi Dutta" userId="87eb70f522ca77d4" providerId="LiveId" clId="{7250370D-82E9-432C-BB1B-854DE657A55E}" dt="2023-06-26T19:23:44.855" v="16"/>
          <ac:grpSpMkLst>
            <pc:docMk/>
            <pc:sldMk cId="8910588" sldId="698"/>
            <ac:grpSpMk id="15" creationId="{F20A1474-0D7B-F8C9-A9B1-3F1EB2F54CAB}"/>
          </ac:grpSpMkLst>
        </pc:grpChg>
        <pc:grpChg chg="del mod">
          <ac:chgData name="Anandi Dutta" userId="87eb70f522ca77d4" providerId="LiveId" clId="{7250370D-82E9-432C-BB1B-854DE657A55E}" dt="2023-06-26T19:23:44.855" v="16"/>
          <ac:grpSpMkLst>
            <pc:docMk/>
            <pc:sldMk cId="8910588" sldId="698"/>
            <ac:grpSpMk id="19" creationId="{4155072E-EB52-EDB8-25BC-25D44DA4B068}"/>
          </ac:grpSpMkLst>
        </pc:grpChg>
        <pc:grpChg chg="mod">
          <ac:chgData name="Anandi Dutta" userId="87eb70f522ca77d4" providerId="LiveId" clId="{7250370D-82E9-432C-BB1B-854DE657A55E}" dt="2023-06-26T19:23:44.855" v="16"/>
          <ac:grpSpMkLst>
            <pc:docMk/>
            <pc:sldMk cId="8910588" sldId="698"/>
            <ac:grpSpMk id="22" creationId="{E15E04B4-BDB9-026E-DFD0-82A4CB891015}"/>
          </ac:grpSpMkLst>
        </pc:grpChg>
        <pc:grpChg chg="mod">
          <ac:chgData name="Anandi Dutta" userId="87eb70f522ca77d4" providerId="LiveId" clId="{7250370D-82E9-432C-BB1B-854DE657A55E}" dt="2023-06-26T19:24:10.631" v="20"/>
          <ac:grpSpMkLst>
            <pc:docMk/>
            <pc:sldMk cId="8910588" sldId="698"/>
            <ac:grpSpMk id="26" creationId="{F9EC59AA-BE2C-BD72-7D72-137FE7895490}"/>
          </ac:grpSpMkLst>
        </pc:grp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6" creationId="{C974832E-F57A-1346-C09C-F496E82393F1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7" creationId="{07EA98A7-17A2-AA7D-2018-97E14E45B209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8" creationId="{7D01BBEB-1C85-A730-45AE-B3AB96E0ED34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9" creationId="{90A859BB-5AC7-A4A4-F2FB-E57DF55584F2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10" creationId="{D189F822-3AFC-4DB2-137B-7A6310880B47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12" creationId="{DD6F7717-D8EA-5143-F6DE-9C80E3DD206A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13" creationId="{86C6E132-3B86-7D6F-470A-3427E9C90C95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14" creationId="{867B22F0-86A8-55B6-DC05-46DB81D1EEA0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16" creationId="{1D6EE301-28A3-6FBC-40D2-228B7B9CFDB6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17" creationId="{CF269B54-3A87-8D19-6BC5-F17068825643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18" creationId="{C8C4FBFA-A7C7-8941-75B6-3CCC0C8A28FE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20" creationId="{AA029248-40E6-7B74-AD55-2B3F68C7C7CC}"/>
          </ac:inkMkLst>
        </pc:inkChg>
        <pc:inkChg chg="add mod">
          <ac:chgData name="Anandi Dutta" userId="87eb70f522ca77d4" providerId="LiveId" clId="{7250370D-82E9-432C-BB1B-854DE657A55E}" dt="2023-06-26T19:23:44.855" v="16"/>
          <ac:inkMkLst>
            <pc:docMk/>
            <pc:sldMk cId="8910588" sldId="698"/>
            <ac:inkMk id="21" creationId="{FEAC6C1D-8DB0-1A94-28D8-FB828655AE72}"/>
          </ac:inkMkLst>
        </pc:inkChg>
        <pc:inkChg chg="add">
          <ac:chgData name="Anandi Dutta" userId="87eb70f522ca77d4" providerId="LiveId" clId="{7250370D-82E9-432C-BB1B-854DE657A55E}" dt="2023-06-26T19:24:06.571" v="17" actId="9405"/>
          <ac:inkMkLst>
            <pc:docMk/>
            <pc:sldMk cId="8910588" sldId="698"/>
            <ac:inkMk id="23" creationId="{0A6E34CB-E2A3-C117-6A97-092AE470A1C6}"/>
          </ac:inkMkLst>
        </pc:inkChg>
        <pc:inkChg chg="add mod">
          <ac:chgData name="Anandi Dutta" userId="87eb70f522ca77d4" providerId="LiveId" clId="{7250370D-82E9-432C-BB1B-854DE657A55E}" dt="2023-06-26T19:24:10.631" v="20"/>
          <ac:inkMkLst>
            <pc:docMk/>
            <pc:sldMk cId="8910588" sldId="698"/>
            <ac:inkMk id="24" creationId="{E19AB06F-C348-7276-5C5F-95E8C75409C4}"/>
          </ac:inkMkLst>
        </pc:inkChg>
        <pc:inkChg chg="add mod">
          <ac:chgData name="Anandi Dutta" userId="87eb70f522ca77d4" providerId="LiveId" clId="{7250370D-82E9-432C-BB1B-854DE657A55E}" dt="2023-06-26T19:24:10.631" v="20"/>
          <ac:inkMkLst>
            <pc:docMk/>
            <pc:sldMk cId="8910588" sldId="698"/>
            <ac:inkMk id="25" creationId="{800FF56C-2FF5-4617-17EB-5EBA4F9CD0D4}"/>
          </ac:inkMkLst>
        </pc:inkChg>
        <pc:inkChg chg="add">
          <ac:chgData name="Anandi Dutta" userId="87eb70f522ca77d4" providerId="LiveId" clId="{7250370D-82E9-432C-BB1B-854DE657A55E}" dt="2023-06-26T19:24:12.487" v="21" actId="9405"/>
          <ac:inkMkLst>
            <pc:docMk/>
            <pc:sldMk cId="8910588" sldId="698"/>
            <ac:inkMk id="27" creationId="{00FF1291-23DE-5107-E0C5-A4879649C6DD}"/>
          </ac:inkMkLst>
        </pc:inkChg>
        <pc:inkChg chg="add">
          <ac:chgData name="Anandi Dutta" userId="87eb70f522ca77d4" providerId="LiveId" clId="{7250370D-82E9-432C-BB1B-854DE657A55E}" dt="2023-06-26T19:24:17.804" v="22" actId="9405"/>
          <ac:inkMkLst>
            <pc:docMk/>
            <pc:sldMk cId="8910588" sldId="698"/>
            <ac:inkMk id="28" creationId="{1A3EDFFC-2227-5C09-29B6-19213E02FAC7}"/>
          </ac:inkMkLst>
        </pc:inkChg>
      </pc:sldChg>
    </pc:docChg>
  </pc:docChgLst>
  <pc:docChgLst>
    <pc:chgData name="Anandi Dutta" userId="87eb70f522ca77d4" providerId="LiveId" clId="{5E6F6A19-8149-45D7-9AD1-2CB83847EE99}"/>
    <pc:docChg chg="custSel addSld delSld modSld">
      <pc:chgData name="Anandi Dutta" userId="87eb70f522ca77d4" providerId="LiveId" clId="{5E6F6A19-8149-45D7-9AD1-2CB83847EE99}" dt="2022-01-05T18:34:27.612" v="411" actId="478"/>
      <pc:docMkLst>
        <pc:docMk/>
      </pc:docMkLst>
      <pc:sldChg chg="del">
        <pc:chgData name="Anandi Dutta" userId="87eb70f522ca77d4" providerId="LiveId" clId="{5E6F6A19-8149-45D7-9AD1-2CB83847EE99}" dt="2022-01-05T17:58:27.402" v="72" actId="2696"/>
        <pc:sldMkLst>
          <pc:docMk/>
          <pc:sldMk cId="0" sldId="542"/>
        </pc:sldMkLst>
      </pc:sldChg>
      <pc:sldChg chg="delSp mod">
        <pc:chgData name="Anandi Dutta" userId="87eb70f522ca77d4" providerId="LiveId" clId="{5E6F6A19-8149-45D7-9AD1-2CB83847EE99}" dt="2022-01-05T18:34:20.581" v="410" actId="478"/>
        <pc:sldMkLst>
          <pc:docMk/>
          <pc:sldMk cId="0" sldId="650"/>
        </pc:sldMkLst>
        <pc:grpChg chg="del">
          <ac:chgData name="Anandi Dutta" userId="87eb70f522ca77d4" providerId="LiveId" clId="{5E6F6A19-8149-45D7-9AD1-2CB83847EE99}" dt="2022-01-05T18:34:17.775" v="409" actId="478"/>
          <ac:grpSpMkLst>
            <pc:docMk/>
            <pc:sldMk cId="0" sldId="650"/>
            <ac:grpSpMk id="8" creationId="{F26BE984-654F-41A9-94BE-63378E069433}"/>
          </ac:grpSpMkLst>
        </pc:grpChg>
        <pc:inkChg chg="del">
          <ac:chgData name="Anandi Dutta" userId="87eb70f522ca77d4" providerId="LiveId" clId="{5E6F6A19-8149-45D7-9AD1-2CB83847EE99}" dt="2022-01-05T18:34:09.036" v="406" actId="478"/>
          <ac:inkMkLst>
            <pc:docMk/>
            <pc:sldMk cId="0" sldId="650"/>
            <ac:inkMk id="2" creationId="{E43F1B62-5A6B-4DE8-93F8-A3C5AEF04CE5}"/>
          </ac:inkMkLst>
        </pc:inkChg>
        <pc:inkChg chg="del">
          <ac:chgData name="Anandi Dutta" userId="87eb70f522ca77d4" providerId="LiveId" clId="{5E6F6A19-8149-45D7-9AD1-2CB83847EE99}" dt="2022-01-05T18:34:14.692" v="408" actId="478"/>
          <ac:inkMkLst>
            <pc:docMk/>
            <pc:sldMk cId="0" sldId="650"/>
            <ac:inkMk id="3" creationId="{B4C4BE03-9A80-4279-B504-0F7949180608}"/>
          </ac:inkMkLst>
        </pc:inkChg>
        <pc:inkChg chg="del">
          <ac:chgData name="Anandi Dutta" userId="87eb70f522ca77d4" providerId="LiveId" clId="{5E6F6A19-8149-45D7-9AD1-2CB83847EE99}" dt="2022-01-05T18:34:20.581" v="410" actId="478"/>
          <ac:inkMkLst>
            <pc:docMk/>
            <pc:sldMk cId="0" sldId="650"/>
            <ac:inkMk id="4" creationId="{320D7307-2D79-41DC-BF5F-AFC34439B913}"/>
          </ac:inkMkLst>
        </pc:inkChg>
        <pc:inkChg chg="del">
          <ac:chgData name="Anandi Dutta" userId="87eb70f522ca77d4" providerId="LiveId" clId="{5E6F6A19-8149-45D7-9AD1-2CB83847EE99}" dt="2022-01-05T18:34:11.964" v="407" actId="478"/>
          <ac:inkMkLst>
            <pc:docMk/>
            <pc:sldMk cId="0" sldId="650"/>
            <ac:inkMk id="5" creationId="{823E7495-5079-4AD7-874A-77770890D593}"/>
          </ac:inkMkLst>
        </pc:inkChg>
      </pc:sldChg>
      <pc:sldChg chg="delSp mod">
        <pc:chgData name="Anandi Dutta" userId="87eb70f522ca77d4" providerId="LiveId" clId="{5E6F6A19-8149-45D7-9AD1-2CB83847EE99}" dt="2022-01-05T17:58:37.603" v="73" actId="478"/>
        <pc:sldMkLst>
          <pc:docMk/>
          <pc:sldMk cId="3390549719" sldId="710"/>
        </pc:sldMkLst>
        <pc:inkChg chg="del">
          <ac:chgData name="Anandi Dutta" userId="87eb70f522ca77d4" providerId="LiveId" clId="{5E6F6A19-8149-45D7-9AD1-2CB83847EE99}" dt="2022-01-05T17:58:37.603" v="73" actId="478"/>
          <ac:inkMkLst>
            <pc:docMk/>
            <pc:sldMk cId="3390549719" sldId="710"/>
            <ac:inkMk id="4" creationId="{72B034E6-743E-4122-AB8F-B90D34AC7A93}"/>
          </ac:inkMkLst>
        </pc:inkChg>
      </pc:sldChg>
      <pc:sldChg chg="delSp mod">
        <pc:chgData name="Anandi Dutta" userId="87eb70f522ca77d4" providerId="LiveId" clId="{5E6F6A19-8149-45D7-9AD1-2CB83847EE99}" dt="2022-01-05T18:34:27.612" v="411" actId="478"/>
        <pc:sldMkLst>
          <pc:docMk/>
          <pc:sldMk cId="3799445789" sldId="711"/>
        </pc:sldMkLst>
        <pc:inkChg chg="del">
          <ac:chgData name="Anandi Dutta" userId="87eb70f522ca77d4" providerId="LiveId" clId="{5E6F6A19-8149-45D7-9AD1-2CB83847EE99}" dt="2022-01-05T18:34:27.612" v="411" actId="478"/>
          <ac:inkMkLst>
            <pc:docMk/>
            <pc:sldMk cId="3799445789" sldId="711"/>
            <ac:inkMk id="4" creationId="{73BA7512-EF90-4740-A787-6E2A3E122D11}"/>
          </ac:inkMkLst>
        </pc:inkChg>
      </pc:sldChg>
      <pc:sldChg chg="modSp add mod modAnim">
        <pc:chgData name="Anandi Dutta" userId="87eb70f522ca77d4" providerId="LiveId" clId="{5E6F6A19-8149-45D7-9AD1-2CB83847EE99}" dt="2022-01-05T17:59:32.452" v="81" actId="20577"/>
        <pc:sldMkLst>
          <pc:docMk/>
          <pc:sldMk cId="0" sldId="713"/>
        </pc:sldMkLst>
        <pc:spChg chg="mod">
          <ac:chgData name="Anandi Dutta" userId="87eb70f522ca77d4" providerId="LiveId" clId="{5E6F6A19-8149-45D7-9AD1-2CB83847EE99}" dt="2022-01-05T17:58:20.547" v="71" actId="20577"/>
          <ac:spMkLst>
            <pc:docMk/>
            <pc:sldMk cId="0" sldId="713"/>
            <ac:spMk id="9218" creationId="{00000000-0000-0000-0000-000000000000}"/>
          </ac:spMkLst>
        </pc:spChg>
        <pc:spChg chg="mod">
          <ac:chgData name="Anandi Dutta" userId="87eb70f522ca77d4" providerId="LiveId" clId="{5E6F6A19-8149-45D7-9AD1-2CB83847EE99}" dt="2022-01-05T17:59:32.452" v="81" actId="20577"/>
          <ac:spMkLst>
            <pc:docMk/>
            <pc:sldMk cId="0" sldId="713"/>
            <ac:spMk id="9219" creationId="{00000000-0000-0000-0000-000000000000}"/>
          </ac:spMkLst>
        </pc:spChg>
      </pc:sldChg>
      <pc:sldChg chg="modSp new mod">
        <pc:chgData name="Anandi Dutta" userId="87eb70f522ca77d4" providerId="LiveId" clId="{5E6F6A19-8149-45D7-9AD1-2CB83847EE99}" dt="2022-01-05T18:11:36.265" v="350" actId="20577"/>
        <pc:sldMkLst>
          <pc:docMk/>
          <pc:sldMk cId="4125277793" sldId="714"/>
        </pc:sldMkLst>
        <pc:spChg chg="mod">
          <ac:chgData name="Anandi Dutta" userId="87eb70f522ca77d4" providerId="LiveId" clId="{5E6F6A19-8149-45D7-9AD1-2CB83847EE99}" dt="2022-01-05T18:11:36.265" v="350" actId="20577"/>
          <ac:spMkLst>
            <pc:docMk/>
            <pc:sldMk cId="4125277793" sldId="714"/>
            <ac:spMk id="3" creationId="{5CD0631D-2E0E-482E-A2D6-0C679DA73178}"/>
          </ac:spMkLst>
        </pc:spChg>
      </pc:sldChg>
      <pc:sldChg chg="addSp delSp modSp new mod">
        <pc:chgData name="Anandi Dutta" userId="87eb70f522ca77d4" providerId="LiveId" clId="{5E6F6A19-8149-45D7-9AD1-2CB83847EE99}" dt="2022-01-05T18:16:00.122" v="405" actId="20577"/>
        <pc:sldMkLst>
          <pc:docMk/>
          <pc:sldMk cId="2827088541" sldId="715"/>
        </pc:sldMkLst>
        <pc:spChg chg="mod">
          <ac:chgData name="Anandi Dutta" userId="87eb70f522ca77d4" providerId="LiveId" clId="{5E6F6A19-8149-45D7-9AD1-2CB83847EE99}" dt="2022-01-05T18:14:28.715" v="358" actId="14100"/>
          <ac:spMkLst>
            <pc:docMk/>
            <pc:sldMk cId="2827088541" sldId="715"/>
            <ac:spMk id="2" creationId="{29A776F1-B981-4B9F-A0F6-7E588375495A}"/>
          </ac:spMkLst>
        </pc:spChg>
        <pc:spChg chg="del">
          <ac:chgData name="Anandi Dutta" userId="87eb70f522ca77d4" providerId="LiveId" clId="{5E6F6A19-8149-45D7-9AD1-2CB83847EE99}" dt="2022-01-05T18:12:50.538" v="352" actId="22"/>
          <ac:spMkLst>
            <pc:docMk/>
            <pc:sldMk cId="2827088541" sldId="715"/>
            <ac:spMk id="3" creationId="{E83F97BC-9474-4A93-9B5D-202BE15E785C}"/>
          </ac:spMkLst>
        </pc:spChg>
        <pc:spChg chg="add mod">
          <ac:chgData name="Anandi Dutta" userId="87eb70f522ca77d4" providerId="LiveId" clId="{5E6F6A19-8149-45D7-9AD1-2CB83847EE99}" dt="2022-01-05T18:14:39.065" v="361" actId="14100"/>
          <ac:spMkLst>
            <pc:docMk/>
            <pc:sldMk cId="2827088541" sldId="715"/>
            <ac:spMk id="7" creationId="{224A2A47-276B-465B-ABB8-6869F7246FA8}"/>
          </ac:spMkLst>
        </pc:spChg>
        <pc:spChg chg="add mod">
          <ac:chgData name="Anandi Dutta" userId="87eb70f522ca77d4" providerId="LiveId" clId="{5E6F6A19-8149-45D7-9AD1-2CB83847EE99}" dt="2022-01-05T18:15:19.525" v="385" actId="20577"/>
          <ac:spMkLst>
            <pc:docMk/>
            <pc:sldMk cId="2827088541" sldId="715"/>
            <ac:spMk id="8" creationId="{E099980A-1BA7-498C-9105-F17209131CD5}"/>
          </ac:spMkLst>
        </pc:spChg>
        <pc:spChg chg="add mod">
          <ac:chgData name="Anandi Dutta" userId="87eb70f522ca77d4" providerId="LiveId" clId="{5E6F6A19-8149-45D7-9AD1-2CB83847EE99}" dt="2022-01-05T18:15:51.243" v="397" actId="20577"/>
          <ac:spMkLst>
            <pc:docMk/>
            <pc:sldMk cId="2827088541" sldId="715"/>
            <ac:spMk id="9" creationId="{A8A14A83-5B35-4E59-84EF-807722673F3D}"/>
          </ac:spMkLst>
        </pc:spChg>
        <pc:spChg chg="add mod">
          <ac:chgData name="Anandi Dutta" userId="87eb70f522ca77d4" providerId="LiveId" clId="{5E6F6A19-8149-45D7-9AD1-2CB83847EE99}" dt="2022-01-05T18:16:00.122" v="405" actId="20577"/>
          <ac:spMkLst>
            <pc:docMk/>
            <pc:sldMk cId="2827088541" sldId="715"/>
            <ac:spMk id="10" creationId="{F84A33EE-1E2E-4B16-B1CF-82CA226BEC4E}"/>
          </ac:spMkLst>
        </pc:spChg>
        <pc:picChg chg="add mod ord">
          <ac:chgData name="Anandi Dutta" userId="87eb70f522ca77d4" providerId="LiveId" clId="{5E6F6A19-8149-45D7-9AD1-2CB83847EE99}" dt="2022-01-05T18:14:29.975" v="359" actId="1076"/>
          <ac:picMkLst>
            <pc:docMk/>
            <pc:sldMk cId="2827088541" sldId="715"/>
            <ac:picMk id="5" creationId="{33D6B632-2E42-4AE0-B8EA-FBC826066010}"/>
          </ac:picMkLst>
        </pc:picChg>
      </pc:sldChg>
      <pc:sldMasterChg chg="delSldLayout">
        <pc:chgData name="Anandi Dutta" userId="87eb70f522ca77d4" providerId="LiveId" clId="{5E6F6A19-8149-45D7-9AD1-2CB83847EE99}" dt="2022-01-05T17:58:27.402" v="72" actId="2696"/>
        <pc:sldMasterMkLst>
          <pc:docMk/>
          <pc:sldMasterMk cId="0" sldId="2147483664"/>
        </pc:sldMasterMkLst>
        <pc:sldLayoutChg chg="del">
          <pc:chgData name="Anandi Dutta" userId="87eb70f522ca77d4" providerId="LiveId" clId="{5E6F6A19-8149-45D7-9AD1-2CB83847EE99}" dt="2022-01-05T17:58:27.402" v="72" actId="2696"/>
          <pc:sldLayoutMkLst>
            <pc:docMk/>
            <pc:sldMasterMk cId="0" sldId="2147483664"/>
            <pc:sldLayoutMk cId="3025806504" sldId="2147483668"/>
          </pc:sldLayoutMkLst>
        </pc:sldLayoutChg>
      </pc:sldMasterChg>
    </pc:docChg>
  </pc:docChgLst>
  <pc:docChgLst>
    <pc:chgData name="Anandi Dutta" userId="87eb70f522ca77d4" providerId="LiveId" clId="{37D95249-9C74-444E-8629-0928F72AB122}"/>
    <pc:docChg chg="custSel delSld modSld">
      <pc:chgData name="Anandi Dutta" userId="87eb70f522ca77d4" providerId="LiveId" clId="{37D95249-9C74-444E-8629-0928F72AB122}" dt="2023-07-25T23:25:11.561" v="8" actId="2696"/>
      <pc:docMkLst>
        <pc:docMk/>
      </pc:docMkLst>
      <pc:sldChg chg="del">
        <pc:chgData name="Anandi Dutta" userId="87eb70f522ca77d4" providerId="LiveId" clId="{37D95249-9C74-444E-8629-0928F72AB122}" dt="2023-07-25T23:25:08.712" v="7" actId="2696"/>
        <pc:sldMkLst>
          <pc:docMk/>
          <pc:sldMk cId="0" sldId="627"/>
        </pc:sldMkLst>
      </pc:sldChg>
      <pc:sldChg chg="del">
        <pc:chgData name="Anandi Dutta" userId="87eb70f522ca77d4" providerId="LiveId" clId="{37D95249-9C74-444E-8629-0928F72AB122}" dt="2023-07-25T23:25:11.561" v="8" actId="2696"/>
        <pc:sldMkLst>
          <pc:docMk/>
          <pc:sldMk cId="0" sldId="629"/>
        </pc:sldMkLst>
      </pc:sldChg>
      <pc:sldChg chg="del">
        <pc:chgData name="Anandi Dutta" userId="87eb70f522ca77d4" providerId="LiveId" clId="{37D95249-9C74-444E-8629-0928F72AB122}" dt="2023-07-25T23:23:56.239" v="0" actId="2696"/>
        <pc:sldMkLst>
          <pc:docMk/>
          <pc:sldMk cId="0" sldId="636"/>
        </pc:sldMkLst>
      </pc:sldChg>
      <pc:sldChg chg="del">
        <pc:chgData name="Anandi Dutta" userId="87eb70f522ca77d4" providerId="LiveId" clId="{37D95249-9C74-444E-8629-0928F72AB122}" dt="2023-07-25T23:24:05.055" v="1" actId="2696"/>
        <pc:sldMkLst>
          <pc:docMk/>
          <pc:sldMk cId="3620306289" sldId="697"/>
        </pc:sldMkLst>
      </pc:sldChg>
      <pc:sldChg chg="delSp mod">
        <pc:chgData name="Anandi Dutta" userId="87eb70f522ca77d4" providerId="LiveId" clId="{37D95249-9C74-444E-8629-0928F72AB122}" dt="2023-07-25T23:24:24.424" v="6" actId="478"/>
        <pc:sldMkLst>
          <pc:docMk/>
          <pc:sldMk cId="8910588" sldId="698"/>
        </pc:sldMkLst>
        <pc:grpChg chg="del">
          <ac:chgData name="Anandi Dutta" userId="87eb70f522ca77d4" providerId="LiveId" clId="{37D95249-9C74-444E-8629-0928F72AB122}" dt="2023-07-25T23:24:15.483" v="3" actId="478"/>
          <ac:grpSpMkLst>
            <pc:docMk/>
            <pc:sldMk cId="8910588" sldId="698"/>
            <ac:grpSpMk id="22" creationId="{E15E04B4-BDB9-026E-DFD0-82A4CB891015}"/>
          </ac:grpSpMkLst>
        </pc:grpChg>
        <pc:grpChg chg="del">
          <ac:chgData name="Anandi Dutta" userId="87eb70f522ca77d4" providerId="LiveId" clId="{37D95249-9C74-444E-8629-0928F72AB122}" dt="2023-07-25T23:24:20.634" v="5" actId="478"/>
          <ac:grpSpMkLst>
            <pc:docMk/>
            <pc:sldMk cId="8910588" sldId="698"/>
            <ac:grpSpMk id="26" creationId="{F9EC59AA-BE2C-BD72-7D72-137FE7895490}"/>
          </ac:grpSpMkLst>
        </pc:grpChg>
        <pc:inkChg chg="del">
          <ac:chgData name="Anandi Dutta" userId="87eb70f522ca77d4" providerId="LiveId" clId="{37D95249-9C74-444E-8629-0928F72AB122}" dt="2023-07-25T23:24:18.469" v="4" actId="478"/>
          <ac:inkMkLst>
            <pc:docMk/>
            <pc:sldMk cId="8910588" sldId="698"/>
            <ac:inkMk id="23" creationId="{0A6E34CB-E2A3-C117-6A97-092AE470A1C6}"/>
          </ac:inkMkLst>
        </pc:inkChg>
        <pc:inkChg chg="del">
          <ac:chgData name="Anandi Dutta" userId="87eb70f522ca77d4" providerId="LiveId" clId="{37D95249-9C74-444E-8629-0928F72AB122}" dt="2023-07-25T23:24:24.424" v="6" actId="478"/>
          <ac:inkMkLst>
            <pc:docMk/>
            <pc:sldMk cId="8910588" sldId="698"/>
            <ac:inkMk id="27" creationId="{00FF1291-23DE-5107-E0C5-A4879649C6DD}"/>
          </ac:inkMkLst>
        </pc:inkChg>
        <pc:inkChg chg="del">
          <ac:chgData name="Anandi Dutta" userId="87eb70f522ca77d4" providerId="LiveId" clId="{37D95249-9C74-444E-8629-0928F72AB122}" dt="2023-07-25T23:24:09.714" v="2" actId="478"/>
          <ac:inkMkLst>
            <pc:docMk/>
            <pc:sldMk cId="8910588" sldId="698"/>
            <ac:inkMk id="28" creationId="{1A3EDFFC-2227-5C09-29B6-19213E02FAC7}"/>
          </ac:inkMkLst>
        </pc:inkChg>
      </pc:sldChg>
      <pc:sldMasterChg chg="delSldLayout">
        <pc:chgData name="Anandi Dutta" userId="87eb70f522ca77d4" providerId="LiveId" clId="{37D95249-9C74-444E-8629-0928F72AB122}" dt="2023-07-25T23:23:56.239" v="0" actId="2696"/>
        <pc:sldMasterMkLst>
          <pc:docMk/>
          <pc:sldMasterMk cId="0" sldId="2147483664"/>
        </pc:sldMasterMkLst>
        <pc:sldLayoutChg chg="del">
          <pc:chgData name="Anandi Dutta" userId="87eb70f522ca77d4" providerId="LiveId" clId="{37D95249-9C74-444E-8629-0928F72AB122}" dt="2023-07-25T23:23:56.239" v="0" actId="2696"/>
          <pc:sldLayoutMkLst>
            <pc:docMk/>
            <pc:sldMasterMk cId="0" sldId="2147483664"/>
            <pc:sldLayoutMk cId="2173851146" sldId="214748366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1950" y="0"/>
            <a:ext cx="3130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2" tIns="48211" rIns="96422" bIns="48211" numCol="1" anchor="t" anchorCtr="0" compatLnSpc="1">
            <a:prstTxWarp prst="textNoShape">
              <a:avLst/>
            </a:prstTxWarp>
          </a:bodyPr>
          <a:lstStyle>
            <a:lvl1pPr algn="r" defTabSz="96520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1950" y="9091613"/>
            <a:ext cx="3130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2" tIns="48211" rIns="96422" bIns="48211" numCol="1" anchor="b" anchorCtr="0" compatLnSpc="1">
            <a:prstTxWarp prst="textNoShape">
              <a:avLst/>
            </a:prstTxWarp>
          </a:bodyPr>
          <a:lstStyle>
            <a:lvl1pPr algn="r" defTabSz="96520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83587096-7852-44F5-9A71-D621B1FF2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548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9-08T16:54:17.3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 59 2303 0 0,'0'0'102'0'0,"0"0"180"0"0,0 0 680 0 0,0 0 299 0 0,-9-13 3742 0 0,2 8-4104 0 0,5 4-850 0 0,0 0 1 0 0,1 0-1 0 0,-1 0 0 0 0,0-1 0 0 0,1 1 0 0 0,-1 0 1 0 0,1-1-1 0 0,0 1 0 0 0,-1-1 0 0 0,1 1 0 0 0,0-1 1 0 0,0 1-1 0 0,0-1 0 0 0,0 0 0 0 0,0 0 0 0 0,0 0 1 0 0,0-1-50 0 0,0-9-82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4800" y="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9200" y="685800"/>
            <a:ext cx="4875213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4572000"/>
            <a:ext cx="5334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3999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4800" y="9143999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57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803353-72E2-470C-8E67-87750F01FAF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CA2DE0-AD3C-4F9C-B581-A69A6B66B7F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353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33" y="4555686"/>
            <a:ext cx="5356434" cy="4313160"/>
          </a:xfrm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8E3F4-5C55-4F26-A162-7EB8C95CC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54361D-5B05-4433-9A46-6C3058D49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7CBEB-C483-410A-8897-08220C279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2E149-2EE3-4D04-BBF7-2E97C7FA5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5905B-07EA-449B-ABC8-A5210F769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0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CFCB0-F21A-4904-932A-479268C39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3129F-2443-4BC6-BC37-2415919DE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1E641-718E-43B6-BC0F-284889106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2F2C8-E426-43E3-8C6F-3F5B41966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F66D9-0308-433A-9E6B-72228987B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4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40E53-1372-48FD-B824-34E7BEDEF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0513C-ECE1-4AF3-9BAC-32902733E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F7B4F-70D5-4E87-901E-E3279E98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663DC-4A22-4FB1-BC85-4A47B3C70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A6618-2EDF-4510-A146-70E9B4EA5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28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BF5EA-ECA9-48DB-8148-6A55EA5E9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53E82-1615-4812-BE5E-CB65252268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1F4537-A7B9-46B3-A316-0FF021EB9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80798-E35C-4691-BC11-F81BF2BDA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6285A3-2B87-4B78-9C77-D9E61B6C0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47F0B-6897-4FA9-88A0-DAAF47088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137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7331-2E00-4A6E-A4B3-930D92972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028A3-606D-4AC0-ADDF-0CABC9402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2DDC5-6C32-4D31-997C-23077443F6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0BD42A-4F79-460E-9841-84B2E2F0D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9C01B-3DB4-4EFB-96E8-59E45774AF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3CF26D-12D6-4EE7-AE7A-F0684EE6E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007D38-DA0D-4F89-B198-EB8B6C37D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153709-E4EC-4FE3-9E05-9D27F793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62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EFD35-54EE-4440-8FBC-F043E5A7F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DF3E4A-96D4-4DC1-82E2-3DB4502F1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AC2DE9-5081-49EC-9C44-B9ED401C1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25343E-E131-4048-9C62-C95F8263B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30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2059E8-1925-45D8-92F1-9B98F2C84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34368E-1892-4C24-9780-585256DCD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F3D3C8-0E8B-4CD5-9EF8-773A3F225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97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B4F7A-655F-4038-B4A8-81B2F2891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205C9-8D42-41FD-9588-EB9E1DDCD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3466C-A11C-4856-A9EE-0276B38090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90A415-42A7-4080-B659-F989E6250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74B0D-791B-48ED-840F-EB672471F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AC10E-C51B-49CC-8B38-070387114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9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8693C-F5B2-4DAF-91E9-F7B838D78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B7AADE-C7BE-4E6D-B70D-E79B67955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40238-F12D-4D63-9039-E000EEC10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A57236-BF7D-43CA-AABC-82B4598D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A066B8-4B74-462E-B77A-E5EA97FE7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9CA362-576E-4C9A-B1C6-54D7AF10F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63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7DA17-C951-481E-8650-AAE5E5161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8BB6A3-156A-4E3A-9CB7-44A640A324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A0051-7A52-4D16-8BE6-43BC8EE80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92769-7E92-4744-9167-61AD101AD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1C796-BBC3-47D7-A464-64D77E5E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21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29401F-DF99-49E9-936D-FF30FF1FC6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BC8079-26AC-44BD-B958-51D72B4DA5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A96F2-8FD7-474C-BCC7-343B0D841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5F43C-8183-464C-9D25-886D82527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D4B25-E1FD-498A-9CAF-BB0236F3F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7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54000"/>
            <a:ext cx="83820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 Bold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97000"/>
            <a:ext cx="838200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 Bold" charset="0"/>
              </a:rPr>
              <a:t>Click to edit Master text styles</a:t>
            </a:r>
          </a:p>
          <a:p>
            <a:pPr lvl="1"/>
            <a:r>
              <a:rPr lang="en-US">
                <a:sym typeface="Calibri" charset="0"/>
              </a:rPr>
              <a:t>Second level</a:t>
            </a:r>
          </a:p>
          <a:p>
            <a:pPr lvl="2"/>
            <a:r>
              <a:rPr lang="en-US">
                <a:sym typeface="Calibri" charset="0"/>
              </a:rPr>
              <a:t>Third level</a:t>
            </a:r>
          </a:p>
          <a:p>
            <a:pPr lvl="3"/>
            <a:r>
              <a:rPr lang="en-US">
                <a:sym typeface="Calibri" charset="0"/>
              </a:rPr>
              <a:t>Fourth level</a:t>
            </a:r>
          </a:p>
          <a:p>
            <a:pPr lvl="4"/>
            <a:r>
              <a:rPr lang="en-US">
                <a:sym typeface="Calibri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9pPr>
    </p:titleStyle>
    <p:bodyStyle>
      <a:lvl1pPr marL="254000" indent="-254000" algn="l" rtl="0" eaLnBrk="0" fontAlgn="base" hangingPunct="0">
        <a:spcBef>
          <a:spcPts val="600"/>
        </a:spcBef>
        <a:spcAft>
          <a:spcPct val="0"/>
        </a:spcAft>
        <a:buClr>
          <a:srgbClr val="990000"/>
        </a:buClr>
        <a:buSzPct val="60000"/>
        <a:buFont typeface="Wingdings 2" charset="2"/>
        <a:buChar char="¢"/>
        <a:defRPr sz="2400">
          <a:solidFill>
            <a:schemeClr val="tx1"/>
          </a:solidFill>
          <a:latin typeface="+mn-lt"/>
          <a:ea typeface="+mn-ea"/>
          <a:cs typeface="+mn-cs"/>
          <a:sym typeface="Calibri Bold" charset="0"/>
        </a:defRPr>
      </a:lvl1pPr>
      <a:lvl2pPr marL="514350" indent="-234950" algn="l" rtl="0" eaLnBrk="0" fontAlgn="base" hangingPunct="0">
        <a:spcBef>
          <a:spcPts val="500"/>
        </a:spcBef>
        <a:spcAft>
          <a:spcPct val="0"/>
        </a:spcAft>
        <a:buClr>
          <a:srgbClr val="990000"/>
        </a:buClr>
        <a:buSzPct val="11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2pPr>
      <a:lvl3pPr marL="800100" indent="-2032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3pPr>
      <a:lvl4pPr marL="11430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–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4pPr>
      <a:lvl5pPr marL="14605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5pPr>
      <a:lvl6pPr marL="1917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6pPr>
      <a:lvl7pPr marL="2374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7pPr>
      <a:lvl8pPr marL="2832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8pPr>
      <a:lvl9pPr marL="32893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50800"/>
            <a:ext cx="7591425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 Bold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ct val="0"/>
        </a:spcAft>
        <a:buClr>
          <a:srgbClr val="990000"/>
        </a:buClr>
        <a:buSzPct val="60000"/>
        <a:buFont typeface="Wingdings 2" charset="2"/>
        <a:buChar char="¢"/>
        <a:defRPr sz="2400">
          <a:solidFill>
            <a:schemeClr val="tx1"/>
          </a:solidFill>
          <a:latin typeface="+mn-lt"/>
          <a:ea typeface="+mn-ea"/>
          <a:cs typeface="+mn-cs"/>
          <a:sym typeface="Calibri Bold" charset="0"/>
        </a:defRPr>
      </a:lvl1pPr>
      <a:lvl2pPr marL="742950" indent="-285750" algn="l" rtl="0" eaLnBrk="0" fontAlgn="base" hangingPunct="0">
        <a:spcBef>
          <a:spcPts val="500"/>
        </a:spcBef>
        <a:spcAft>
          <a:spcPct val="0"/>
        </a:spcAft>
        <a:buClr>
          <a:srgbClr val="990000"/>
        </a:buClr>
        <a:buSzPct val="11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2pPr>
      <a:lvl3pPr marL="11430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3pPr>
      <a:lvl4pPr marL="16002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–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4pPr>
      <a:lvl5pPr marL="20574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5pPr>
      <a:lvl6pPr marL="25146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6pPr>
      <a:lvl7pPr marL="29718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7pPr>
      <a:lvl8pPr marL="3429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8pPr>
      <a:lvl9pPr marL="3886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33C189-27E8-459F-8214-65EE3212D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C18AE-38D8-4F7C-9262-2D98EBBCC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37846-8F93-4230-99E5-C42564E78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50AB0-8DAC-4799-9B72-EF28702FA099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E4520-FF85-444C-A7B2-8C6BEF7EE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36D70-EF2F-4CCF-8913-F9BDADC2D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E62C1-C350-415B-9E4A-48190D2A4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0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D660E354-01D0-4D36-9100-7D4CEDE99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222" name="Picture 9220" descr="101010 data lines to infinity">
            <a:extLst>
              <a:ext uri="{FF2B5EF4-FFF2-40B4-BE49-F238E27FC236}">
                <a16:creationId xmlns:a16="http://schemas.microsoft.com/office/drawing/2014/main" id="{F20F7227-771B-4D28-8604-0710376E5C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prstClr val="white"/>
            </a:duotone>
          </a:blip>
          <a:srcRect t="13127"/>
          <a:stretch/>
        </p:blipFill>
        <p:spPr>
          <a:xfrm>
            <a:off x="19388" y="769862"/>
            <a:ext cx="9143985" cy="5143493"/>
          </a:xfrm>
          <a:prstGeom prst="rect">
            <a:avLst/>
          </a:prstGeom>
        </p:spPr>
      </p:pic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D8745D08-E5A7-4082-98EB-FDDB0B13B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231" y="1281924"/>
            <a:ext cx="4119370" cy="4119370"/>
          </a:xfrm>
          <a:custGeom>
            <a:avLst/>
            <a:gdLst>
              <a:gd name="connsiteX0" fmla="*/ 2746247 w 5492493"/>
              <a:gd name="connsiteY0" fmla="*/ 0 h 5492493"/>
              <a:gd name="connsiteX1" fmla="*/ 5492493 w 5492493"/>
              <a:gd name="connsiteY1" fmla="*/ 2746247 h 5492493"/>
              <a:gd name="connsiteX2" fmla="*/ 2746247 w 5492493"/>
              <a:gd name="connsiteY2" fmla="*/ 5492493 h 5492493"/>
              <a:gd name="connsiteX3" fmla="*/ 0 w 5492493"/>
              <a:gd name="connsiteY3" fmla="*/ 2746247 h 5492493"/>
              <a:gd name="connsiteX4" fmla="*/ 2746247 w 5492493"/>
              <a:gd name="connsiteY4" fmla="*/ 0 h 549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2493" h="5492493">
                <a:moveTo>
                  <a:pt x="2746247" y="0"/>
                </a:moveTo>
                <a:cubicBezTo>
                  <a:pt x="4262957" y="0"/>
                  <a:pt x="5492493" y="1229536"/>
                  <a:pt x="5492493" y="2746247"/>
                </a:cubicBezTo>
                <a:cubicBezTo>
                  <a:pt x="5492493" y="4262957"/>
                  <a:pt x="4262957" y="5492493"/>
                  <a:pt x="2746247" y="5492493"/>
                </a:cubicBezTo>
                <a:cubicBezTo>
                  <a:pt x="1229536" y="5492493"/>
                  <a:pt x="0" y="4262957"/>
                  <a:pt x="0" y="2746247"/>
                </a:cubicBezTo>
                <a:cubicBezTo>
                  <a:pt x="0" y="1229536"/>
                  <a:pt x="1229536" y="0"/>
                  <a:pt x="2746247" y="0"/>
                </a:cubicBezTo>
                <a:close/>
              </a:path>
            </a:pathLst>
          </a:cu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111D92E-4FFD-4DB5-A252-C13FC1BE7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2254" y="4820153"/>
            <a:ext cx="326571" cy="326571"/>
          </a:xfrm>
          <a:prstGeom prst="ellipse">
            <a:avLst/>
          </a:pr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2CB73E9A-EDB1-467A-BF6B-D62D47AD4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721015" y="3418736"/>
            <a:ext cx="1733855" cy="1727987"/>
          </a:xfrm>
          <a:custGeom>
            <a:avLst/>
            <a:gdLst>
              <a:gd name="connsiteX0" fmla="*/ 0 w 3108399"/>
              <a:gd name="connsiteY0" fmla="*/ 0 h 3097879"/>
              <a:gd name="connsiteX1" fmla="*/ 159985 w 3108399"/>
              <a:gd name="connsiteY1" fmla="*/ 4045 h 3097879"/>
              <a:gd name="connsiteX2" fmla="*/ 3092907 w 3108399"/>
              <a:gd name="connsiteY2" fmla="*/ 2791087 h 3097879"/>
              <a:gd name="connsiteX3" fmla="*/ 3108399 w 3108399"/>
              <a:gd name="connsiteY3" fmla="*/ 3097879 h 3097879"/>
              <a:gd name="connsiteX4" fmla="*/ 2470733 w 3108399"/>
              <a:gd name="connsiteY4" fmla="*/ 3097879 h 3097879"/>
              <a:gd name="connsiteX5" fmla="*/ 2458534 w 3108399"/>
              <a:gd name="connsiteY5" fmla="*/ 2856285 h 3097879"/>
              <a:gd name="connsiteX6" fmla="*/ 252674 w 3108399"/>
              <a:gd name="connsiteY6" fmla="*/ 650424 h 3097879"/>
              <a:gd name="connsiteX7" fmla="*/ 0 w 3108399"/>
              <a:gd name="connsiteY7" fmla="*/ 637665 h 3097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8399" h="3097879">
                <a:moveTo>
                  <a:pt x="0" y="0"/>
                </a:moveTo>
                <a:lnTo>
                  <a:pt x="159985" y="4045"/>
                </a:lnTo>
                <a:cubicBezTo>
                  <a:pt x="1696687" y="81941"/>
                  <a:pt x="2939004" y="1275632"/>
                  <a:pt x="3092907" y="2791087"/>
                </a:cubicBezTo>
                <a:lnTo>
                  <a:pt x="3108399" y="3097879"/>
                </a:lnTo>
                <a:lnTo>
                  <a:pt x="2470733" y="3097879"/>
                </a:lnTo>
                <a:lnTo>
                  <a:pt x="2458534" y="2856285"/>
                </a:lnTo>
                <a:cubicBezTo>
                  <a:pt x="2340416" y="1693197"/>
                  <a:pt x="1415762" y="768542"/>
                  <a:pt x="252674" y="650424"/>
                </a:cubicBezTo>
                <a:lnTo>
                  <a:pt x="0" y="63766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4727863" y="1620981"/>
            <a:ext cx="3920585" cy="2373058"/>
          </a:xfrm>
        </p:spPr>
        <p:txBody>
          <a:bodyPr>
            <a:normAutofit/>
          </a:bodyPr>
          <a:lstStyle/>
          <a:p>
            <a:r>
              <a:rPr lang="en-US" sz="3000"/>
              <a:t>06: </a:t>
            </a:r>
            <a:r>
              <a:rPr lang="en-US" sz="3000" dirty="0"/>
              <a:t>Bits, Bytes, and Integers</a:t>
            </a:r>
            <a:br>
              <a:rPr lang="en-US" sz="4200" dirty="0"/>
            </a:br>
            <a:br>
              <a:rPr lang="en-US" sz="4200" dirty="0"/>
            </a:br>
            <a:endParaRPr lang="en-US" sz="4200" dirty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5097441" y="3994040"/>
            <a:ext cx="3044950" cy="679837"/>
          </a:xfrm>
        </p:spPr>
        <p:txBody>
          <a:bodyPr anchor="t">
            <a:normAutofit/>
          </a:bodyPr>
          <a:lstStyle/>
          <a:p>
            <a:r>
              <a:rPr lang="en-US" sz="1650" dirty="0"/>
              <a:t>Book Chapter: 02</a:t>
            </a:r>
          </a:p>
          <a:p>
            <a:r>
              <a:rPr lang="en-US" sz="1650" dirty="0"/>
              <a:t>Integer Arithmetic 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6BA26-D9FB-4473-A78D-6DE13F7C3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960070-6830-4FB6-8B5D-81360BA2A1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991" y="2947503"/>
            <a:ext cx="3020579" cy="221984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6C3034-452F-4D22-AAF1-72016107D147}"/>
              </a:ext>
            </a:extLst>
          </p:cNvPr>
          <p:cNvSpPr txBox="1"/>
          <p:nvPr/>
        </p:nvSpPr>
        <p:spPr>
          <a:xfrm>
            <a:off x="3379722" y="3304776"/>
            <a:ext cx="5764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C000">
                    <a:lumMod val="75000"/>
                  </a:srgbClr>
                </a:solidFill>
                <a:latin typeface="Calibri" panose="020F0502020204030204"/>
              </a:rPr>
              <a:t>MSB: most significant bit/the leftmost digit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C000">
                    <a:lumMod val="75000"/>
                  </a:srgbClr>
                </a:solidFill>
                <a:latin typeface="Calibri" panose="020F0502020204030204"/>
              </a:rPr>
              <a:t>LSB: least significant bit/the rightmost digit</a:t>
            </a:r>
          </a:p>
        </p:txBody>
      </p:sp>
    </p:spTree>
    <p:extLst>
      <p:ext uri="{BB962C8B-B14F-4D97-AF65-F5344CB8AC3E}">
        <p14:creationId xmlns:p14="http://schemas.microsoft.com/office/powerpoint/2010/main" val="1404869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11175"/>
            <a:ext cx="6381750" cy="5556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Unsigned Addition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1"/>
          </p:nvPr>
        </p:nvSpPr>
        <p:spPr>
          <a:xfrm>
            <a:off x="679450" y="3533775"/>
            <a:ext cx="5149850" cy="1643063"/>
          </a:xfrm>
        </p:spPr>
        <p:txBody>
          <a:bodyPr lIns="90487" tIns="44450" rIns="90487" bIns="44450"/>
          <a:lstStyle/>
          <a:p>
            <a:pPr eaLnBrk="1" hangingPunct="1">
              <a:tabLst>
                <a:tab pos="800100" algn="l"/>
                <a:tab pos="1257300" algn="l"/>
                <a:tab pos="3035300" algn="l"/>
                <a:tab pos="3429000" algn="l"/>
              </a:tabLst>
              <a:defRPr/>
            </a:pPr>
            <a:r>
              <a:rPr lang="en-US" dirty="0"/>
              <a:t>Standard Addition Function</a:t>
            </a:r>
          </a:p>
          <a:p>
            <a:pPr lvl="1" eaLnBrk="1" hangingPunct="1">
              <a:tabLst>
                <a:tab pos="800100" algn="l"/>
                <a:tab pos="1257300" algn="l"/>
                <a:tab pos="3035300" algn="l"/>
                <a:tab pos="3429000" algn="l"/>
              </a:tabLst>
              <a:defRPr/>
            </a:pPr>
            <a:r>
              <a:rPr lang="en-US" dirty="0"/>
              <a:t>Ignores carry output</a:t>
            </a:r>
          </a:p>
          <a:p>
            <a:pPr eaLnBrk="1" hangingPunct="1">
              <a:tabLst>
                <a:tab pos="800100" algn="l"/>
                <a:tab pos="1257300" algn="l"/>
                <a:tab pos="3035300" algn="l"/>
                <a:tab pos="3429000" algn="l"/>
              </a:tabLst>
              <a:defRPr/>
            </a:pPr>
            <a:r>
              <a:rPr lang="en-US" dirty="0"/>
              <a:t>Implements Modular Arithmetic</a:t>
            </a:r>
          </a:p>
          <a:p>
            <a:pPr lvl="1" eaLnBrk="1" hangingPunct="1">
              <a:buFont typeface="Wingdings" pitchFamily="2" charset="2"/>
              <a:buNone/>
              <a:tabLst>
                <a:tab pos="800100" algn="l"/>
                <a:tab pos="1257300" algn="l"/>
                <a:tab pos="3035300" algn="l"/>
                <a:tab pos="3429000" algn="l"/>
              </a:tabLst>
              <a:defRPr/>
            </a:pPr>
            <a:r>
              <a:rPr lang="en-US" b="0" i="1" dirty="0"/>
              <a:t>s</a:t>
            </a:r>
            <a:r>
              <a:rPr lang="en-US" b="0" dirty="0"/>
              <a:t>		=	 </a:t>
            </a:r>
            <a:r>
              <a:rPr lang="en-US" b="0" dirty="0" err="1"/>
              <a:t>UAdd</a:t>
            </a:r>
            <a:r>
              <a:rPr lang="en-US" b="0" i="1" baseline="-25000" dirty="0" err="1"/>
              <a:t>w</a:t>
            </a:r>
            <a:r>
              <a:rPr lang="en-US" b="0" dirty="0"/>
              <a:t>(</a:t>
            </a:r>
            <a:r>
              <a:rPr lang="en-US" b="0" i="1" dirty="0"/>
              <a:t>u</a:t>
            </a:r>
            <a:r>
              <a:rPr lang="en-US" b="0" dirty="0"/>
              <a:t> , </a:t>
            </a:r>
            <a:r>
              <a:rPr lang="en-US" b="0" i="1" dirty="0"/>
              <a:t>v</a:t>
            </a:r>
            <a:r>
              <a:rPr lang="en-US" b="0" dirty="0"/>
              <a:t>)	=	</a:t>
            </a:r>
            <a:r>
              <a:rPr lang="en-US" b="0" i="1" dirty="0"/>
              <a:t>u</a:t>
            </a:r>
            <a:r>
              <a:rPr lang="en-US" b="0" dirty="0"/>
              <a:t> + </a:t>
            </a:r>
            <a:r>
              <a:rPr lang="en-US" b="0" i="1" dirty="0"/>
              <a:t>v</a:t>
            </a:r>
            <a:r>
              <a:rPr lang="en-US" b="0" dirty="0"/>
              <a:t>  mod 2</a:t>
            </a:r>
            <a:r>
              <a:rPr lang="en-US" b="0" i="1" baseline="30000" dirty="0"/>
              <a:t>w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965700" y="1371600"/>
            <a:ext cx="2743200" cy="228600"/>
            <a:chOff x="2976" y="816"/>
            <a:chExt cx="1728" cy="144"/>
          </a:xfrm>
        </p:grpSpPr>
        <p:sp>
          <p:nvSpPr>
            <p:cNvPr id="7210" name="Rectangle 6"/>
            <p:cNvSpPr>
              <a:spLocks noChangeArrowheads="1"/>
            </p:cNvSpPr>
            <p:nvPr/>
          </p:nvSpPr>
          <p:spPr bwMode="auto">
            <a:xfrm>
              <a:off x="2976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11" name="Rectangle 7"/>
            <p:cNvSpPr>
              <a:spLocks noChangeArrowheads="1"/>
            </p:cNvSpPr>
            <p:nvPr/>
          </p:nvSpPr>
          <p:spPr bwMode="auto">
            <a:xfrm>
              <a:off x="3120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12" name="Rectangle 8"/>
            <p:cNvSpPr>
              <a:spLocks noChangeArrowheads="1"/>
            </p:cNvSpPr>
            <p:nvPr/>
          </p:nvSpPr>
          <p:spPr bwMode="auto">
            <a:xfrm>
              <a:off x="3264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13" name="Rectangle 9"/>
            <p:cNvSpPr>
              <a:spLocks noChangeArrowheads="1"/>
            </p:cNvSpPr>
            <p:nvPr/>
          </p:nvSpPr>
          <p:spPr bwMode="auto">
            <a:xfrm>
              <a:off x="4272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14" name="Rectangle 10"/>
            <p:cNvSpPr>
              <a:spLocks noChangeArrowheads="1"/>
            </p:cNvSpPr>
            <p:nvPr/>
          </p:nvSpPr>
          <p:spPr bwMode="auto">
            <a:xfrm>
              <a:off x="4416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15" name="Rectangle 11"/>
            <p:cNvSpPr>
              <a:spLocks noChangeArrowheads="1"/>
            </p:cNvSpPr>
            <p:nvPr/>
          </p:nvSpPr>
          <p:spPr bwMode="auto">
            <a:xfrm>
              <a:off x="4560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16" name="Rectangle 12"/>
            <p:cNvSpPr>
              <a:spLocks noChangeArrowheads="1"/>
            </p:cNvSpPr>
            <p:nvPr/>
          </p:nvSpPr>
          <p:spPr bwMode="auto">
            <a:xfrm>
              <a:off x="3408" y="816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965700" y="1828800"/>
            <a:ext cx="2743200" cy="228600"/>
            <a:chOff x="2976" y="1104"/>
            <a:chExt cx="1728" cy="144"/>
          </a:xfrm>
        </p:grpSpPr>
        <p:sp>
          <p:nvSpPr>
            <p:cNvPr id="7203" name="Rectangle 14"/>
            <p:cNvSpPr>
              <a:spLocks noChangeArrowheads="1"/>
            </p:cNvSpPr>
            <p:nvPr/>
          </p:nvSpPr>
          <p:spPr bwMode="auto">
            <a:xfrm>
              <a:off x="2976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04" name="Rectangle 15"/>
            <p:cNvSpPr>
              <a:spLocks noChangeArrowheads="1"/>
            </p:cNvSpPr>
            <p:nvPr/>
          </p:nvSpPr>
          <p:spPr bwMode="auto">
            <a:xfrm>
              <a:off x="3120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05" name="Rectangle 16"/>
            <p:cNvSpPr>
              <a:spLocks noChangeArrowheads="1"/>
            </p:cNvSpPr>
            <p:nvPr/>
          </p:nvSpPr>
          <p:spPr bwMode="auto">
            <a:xfrm>
              <a:off x="3264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06" name="Rectangle 17"/>
            <p:cNvSpPr>
              <a:spLocks noChangeArrowheads="1"/>
            </p:cNvSpPr>
            <p:nvPr/>
          </p:nvSpPr>
          <p:spPr bwMode="auto">
            <a:xfrm>
              <a:off x="4272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07" name="Rectangle 18"/>
            <p:cNvSpPr>
              <a:spLocks noChangeArrowheads="1"/>
            </p:cNvSpPr>
            <p:nvPr/>
          </p:nvSpPr>
          <p:spPr bwMode="auto">
            <a:xfrm>
              <a:off x="4416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08" name="Rectangle 19"/>
            <p:cNvSpPr>
              <a:spLocks noChangeArrowheads="1"/>
            </p:cNvSpPr>
            <p:nvPr/>
          </p:nvSpPr>
          <p:spPr bwMode="auto">
            <a:xfrm>
              <a:off x="4560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209" name="Rectangle 20"/>
            <p:cNvSpPr>
              <a:spLocks noChangeArrowheads="1"/>
            </p:cNvSpPr>
            <p:nvPr/>
          </p:nvSpPr>
          <p:spPr bwMode="auto">
            <a:xfrm>
              <a:off x="3408" y="1104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sp>
        <p:nvSpPr>
          <p:cNvPr id="7175" name="Rectangle 21"/>
          <p:cNvSpPr>
            <a:spLocks noChangeArrowheads="1"/>
          </p:cNvSpPr>
          <p:nvPr/>
        </p:nvSpPr>
        <p:spPr bwMode="auto">
          <a:xfrm>
            <a:off x="4425950" y="1219200"/>
            <a:ext cx="2984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</a:t>
            </a:r>
          </a:p>
        </p:txBody>
      </p:sp>
      <p:sp>
        <p:nvSpPr>
          <p:cNvPr id="7176" name="Rectangle 22"/>
          <p:cNvSpPr>
            <a:spLocks noChangeArrowheads="1"/>
          </p:cNvSpPr>
          <p:nvPr/>
        </p:nvSpPr>
        <p:spPr bwMode="auto">
          <a:xfrm>
            <a:off x="4438650" y="1676400"/>
            <a:ext cx="2857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v</a:t>
            </a:r>
          </a:p>
        </p:txBody>
      </p:sp>
      <p:sp>
        <p:nvSpPr>
          <p:cNvPr id="7177" name="Line 23"/>
          <p:cNvSpPr>
            <a:spLocks noChangeShapeType="1"/>
          </p:cNvSpPr>
          <p:nvPr/>
        </p:nvSpPr>
        <p:spPr bwMode="auto">
          <a:xfrm>
            <a:off x="3975100" y="2133600"/>
            <a:ext cx="388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24"/>
          <p:cNvSpPr>
            <a:spLocks noChangeArrowheads="1"/>
          </p:cNvSpPr>
          <p:nvPr/>
        </p:nvSpPr>
        <p:spPr bwMode="auto">
          <a:xfrm>
            <a:off x="4147417" y="1683760"/>
            <a:ext cx="35779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>
                <a:latin typeface="Times" pitchFamily="18" charset="0"/>
              </a:rPr>
              <a:t>+</a:t>
            </a: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4737100" y="2286000"/>
            <a:ext cx="2971800" cy="228600"/>
            <a:chOff x="2832" y="1392"/>
            <a:chExt cx="1872" cy="144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2976" y="1392"/>
              <a:ext cx="1728" cy="144"/>
              <a:chOff x="2976" y="1392"/>
              <a:chExt cx="1728" cy="144"/>
            </a:xfrm>
          </p:grpSpPr>
          <p:sp>
            <p:nvSpPr>
              <p:cNvPr id="7196" name="Rectangle 27"/>
              <p:cNvSpPr>
                <a:spLocks noChangeArrowheads="1"/>
              </p:cNvSpPr>
              <p:nvPr/>
            </p:nvSpPr>
            <p:spPr bwMode="auto">
              <a:xfrm>
                <a:off x="2976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7197" name="Rectangle 28"/>
              <p:cNvSpPr>
                <a:spLocks noChangeArrowheads="1"/>
              </p:cNvSpPr>
              <p:nvPr/>
            </p:nvSpPr>
            <p:spPr bwMode="auto">
              <a:xfrm>
                <a:off x="3120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7198" name="Rectangle 29"/>
              <p:cNvSpPr>
                <a:spLocks noChangeArrowheads="1"/>
              </p:cNvSpPr>
              <p:nvPr/>
            </p:nvSpPr>
            <p:spPr bwMode="auto">
              <a:xfrm>
                <a:off x="3264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7199" name="Rectangle 30"/>
              <p:cNvSpPr>
                <a:spLocks noChangeArrowheads="1"/>
              </p:cNvSpPr>
              <p:nvPr/>
            </p:nvSpPr>
            <p:spPr bwMode="auto">
              <a:xfrm>
                <a:off x="4272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7200" name="Rectangle 31"/>
              <p:cNvSpPr>
                <a:spLocks noChangeArrowheads="1"/>
              </p:cNvSpPr>
              <p:nvPr/>
            </p:nvSpPr>
            <p:spPr bwMode="auto">
              <a:xfrm>
                <a:off x="4416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7201" name="Rectangle 32"/>
              <p:cNvSpPr>
                <a:spLocks noChangeArrowheads="1"/>
              </p:cNvSpPr>
              <p:nvPr/>
            </p:nvSpPr>
            <p:spPr bwMode="auto">
              <a:xfrm>
                <a:off x="4560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7202" name="Rectangle 33"/>
              <p:cNvSpPr>
                <a:spLocks noChangeArrowheads="1"/>
              </p:cNvSpPr>
              <p:nvPr/>
            </p:nvSpPr>
            <p:spPr bwMode="auto">
              <a:xfrm>
                <a:off x="3408" y="1392"/>
                <a:ext cx="86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/>
                  <a:t>• • •</a:t>
                </a:r>
              </a:p>
            </p:txBody>
          </p:sp>
        </p:grpSp>
        <p:sp>
          <p:nvSpPr>
            <p:cNvPr id="7195" name="Rectangle 34"/>
            <p:cNvSpPr>
              <a:spLocks noChangeArrowheads="1"/>
            </p:cNvSpPr>
            <p:nvPr/>
          </p:nvSpPr>
          <p:spPr bwMode="auto">
            <a:xfrm>
              <a:off x="2832" y="1392"/>
              <a:ext cx="144" cy="144"/>
            </a:xfrm>
            <a:prstGeom prst="rect">
              <a:avLst/>
            </a:prstGeom>
            <a:solidFill>
              <a:srgbClr val="FF9999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</p:grpSp>
      <p:sp>
        <p:nvSpPr>
          <p:cNvPr id="7180" name="Rectangle 35"/>
          <p:cNvSpPr>
            <a:spLocks noChangeArrowheads="1"/>
          </p:cNvSpPr>
          <p:nvPr/>
        </p:nvSpPr>
        <p:spPr bwMode="auto">
          <a:xfrm>
            <a:off x="4081462" y="2133600"/>
            <a:ext cx="642938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 </a:t>
            </a:r>
            <a:r>
              <a:rPr lang="en-US" b="0">
                <a:latin typeface="Times" pitchFamily="18" charset="0"/>
              </a:rPr>
              <a:t>+ </a:t>
            </a:r>
            <a:r>
              <a:rPr lang="en-US" b="0" i="1">
                <a:latin typeface="Times" pitchFamily="18" charset="0"/>
              </a:rPr>
              <a:t>v</a:t>
            </a:r>
          </a:p>
        </p:txBody>
      </p: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4965700" y="2743200"/>
            <a:ext cx="2743200" cy="228600"/>
            <a:chOff x="2976" y="1392"/>
            <a:chExt cx="1728" cy="144"/>
          </a:xfrm>
        </p:grpSpPr>
        <p:sp>
          <p:nvSpPr>
            <p:cNvPr id="7187" name="Rectangle 37"/>
            <p:cNvSpPr>
              <a:spLocks noChangeArrowheads="1"/>
            </p:cNvSpPr>
            <p:nvPr/>
          </p:nvSpPr>
          <p:spPr bwMode="auto">
            <a:xfrm>
              <a:off x="297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188" name="Rectangle 38"/>
            <p:cNvSpPr>
              <a:spLocks noChangeArrowheads="1"/>
            </p:cNvSpPr>
            <p:nvPr/>
          </p:nvSpPr>
          <p:spPr bwMode="auto">
            <a:xfrm>
              <a:off x="312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189" name="Rectangle 39"/>
            <p:cNvSpPr>
              <a:spLocks noChangeArrowheads="1"/>
            </p:cNvSpPr>
            <p:nvPr/>
          </p:nvSpPr>
          <p:spPr bwMode="auto">
            <a:xfrm>
              <a:off x="3264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190" name="Rectangle 40"/>
            <p:cNvSpPr>
              <a:spLocks noChangeArrowheads="1"/>
            </p:cNvSpPr>
            <p:nvPr/>
          </p:nvSpPr>
          <p:spPr bwMode="auto">
            <a:xfrm>
              <a:off x="4272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191" name="Rectangle 41"/>
            <p:cNvSpPr>
              <a:spLocks noChangeArrowheads="1"/>
            </p:cNvSpPr>
            <p:nvPr/>
          </p:nvSpPr>
          <p:spPr bwMode="auto">
            <a:xfrm>
              <a:off x="441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192" name="Rectangle 42"/>
            <p:cNvSpPr>
              <a:spLocks noChangeArrowheads="1"/>
            </p:cNvSpPr>
            <p:nvPr/>
          </p:nvSpPr>
          <p:spPr bwMode="auto">
            <a:xfrm>
              <a:off x="456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7193" name="Rectangle 43"/>
            <p:cNvSpPr>
              <a:spLocks noChangeArrowheads="1"/>
            </p:cNvSpPr>
            <p:nvPr/>
          </p:nvSpPr>
          <p:spPr bwMode="auto">
            <a:xfrm>
              <a:off x="3408" y="1392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sp>
        <p:nvSpPr>
          <p:cNvPr id="7182" name="Line 44"/>
          <p:cNvSpPr>
            <a:spLocks noChangeShapeType="1"/>
          </p:cNvSpPr>
          <p:nvPr/>
        </p:nvSpPr>
        <p:spPr bwMode="auto">
          <a:xfrm>
            <a:off x="3975100" y="2590800"/>
            <a:ext cx="388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3" name="Text Box 45"/>
          <p:cNvSpPr txBox="1">
            <a:spLocks noChangeArrowheads="1"/>
          </p:cNvSpPr>
          <p:nvPr/>
        </p:nvSpPr>
        <p:spPr bwMode="auto">
          <a:xfrm>
            <a:off x="457200" y="2057400"/>
            <a:ext cx="2169312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True Sum: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+1 bits</a:t>
            </a:r>
          </a:p>
        </p:txBody>
      </p:sp>
      <p:sp>
        <p:nvSpPr>
          <p:cNvPr id="7184" name="Text Box 46"/>
          <p:cNvSpPr txBox="1">
            <a:spLocks noChangeArrowheads="1"/>
          </p:cNvSpPr>
          <p:nvPr/>
        </p:nvSpPr>
        <p:spPr bwMode="auto">
          <a:xfrm>
            <a:off x="457200" y="1371600"/>
            <a:ext cx="194431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Operands: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</a:t>
            </a:r>
          </a:p>
        </p:txBody>
      </p:sp>
      <p:sp>
        <p:nvSpPr>
          <p:cNvPr id="7185" name="Text Box 47"/>
          <p:cNvSpPr txBox="1">
            <a:spLocks noChangeArrowheads="1"/>
          </p:cNvSpPr>
          <p:nvPr/>
        </p:nvSpPr>
        <p:spPr bwMode="auto">
          <a:xfrm>
            <a:off x="457200" y="2667000"/>
            <a:ext cx="2438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Discard Carry: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</a:t>
            </a:r>
          </a:p>
        </p:txBody>
      </p:sp>
      <p:sp>
        <p:nvSpPr>
          <p:cNvPr id="7186" name="Rectangle 48"/>
          <p:cNvSpPr>
            <a:spLocks noChangeArrowheads="1"/>
          </p:cNvSpPr>
          <p:nvPr/>
        </p:nvSpPr>
        <p:spPr bwMode="auto">
          <a:xfrm>
            <a:off x="3437081" y="2590800"/>
            <a:ext cx="13843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b="0" dirty="0" err="1">
                <a:latin typeface="Times" pitchFamily="18" charset="0"/>
              </a:rPr>
              <a:t>UAdd</a:t>
            </a:r>
            <a:r>
              <a:rPr lang="en-US" b="0" i="1" baseline="-25000" dirty="0" err="1">
                <a:latin typeface="Times" pitchFamily="18" charset="0"/>
              </a:rPr>
              <a:t>w</a:t>
            </a:r>
            <a:r>
              <a:rPr lang="en-US" b="0" dirty="0">
                <a:latin typeface="Times" pitchFamily="18" charset="0"/>
              </a:rPr>
              <a:t>(</a:t>
            </a:r>
            <a:r>
              <a:rPr lang="en-US" b="0" i="1" dirty="0">
                <a:latin typeface="Times" pitchFamily="18" charset="0"/>
              </a:rPr>
              <a:t>u</a:t>
            </a:r>
            <a:r>
              <a:rPr lang="en-US" b="0" dirty="0">
                <a:latin typeface="Times" pitchFamily="18" charset="0"/>
              </a:rPr>
              <a:t> , </a:t>
            </a:r>
            <a:r>
              <a:rPr lang="en-US" b="0" i="1" dirty="0">
                <a:latin typeface="Times" pitchFamily="18" charset="0"/>
              </a:rPr>
              <a:t>v</a:t>
            </a:r>
            <a:r>
              <a:rPr lang="en-US" b="0" dirty="0">
                <a:latin typeface="Times" pitchFamily="18" charset="0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733800" y="2012950"/>
          <a:ext cx="4560888" cy="397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146800" imgH="5067300" progId="Excel.Sheet.8">
                  <p:embed/>
                </p:oleObj>
              </mc:Choice>
              <mc:Fallback>
                <p:oleObj name="Chart" r:id="rId3" imgW="6146800" imgH="5067300" progId="Excel.Sheet.8">
                  <p:embed/>
                  <p:pic>
                    <p:nvPicPr>
                      <p:cNvPr id="81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2012950"/>
                        <a:ext cx="4560888" cy="3973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29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839200" cy="5556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Visualizing (Mathematical) Integer Addition</a:t>
            </a:r>
          </a:p>
        </p:txBody>
      </p:sp>
      <p:sp>
        <p:nvSpPr>
          <p:cNvPr id="140292" name="Rectangle 4"/>
          <p:cNvSpPr>
            <a:spLocks noGrp="1" noChangeArrowheads="1"/>
          </p:cNvSpPr>
          <p:nvPr>
            <p:ph idx="1"/>
          </p:nvPr>
        </p:nvSpPr>
        <p:spPr>
          <a:xfrm>
            <a:off x="290513" y="1557338"/>
            <a:ext cx="3290887" cy="5224462"/>
          </a:xfrm>
        </p:spPr>
        <p:txBody>
          <a:bodyPr lIns="90487" tIns="44450" rIns="90487" bIns="44450"/>
          <a:lstStyle/>
          <a:p>
            <a:pPr marL="228600" indent="-228600" eaLnBrk="1" hangingPunct="1">
              <a:defRPr/>
            </a:pPr>
            <a:r>
              <a:rPr lang="en-US"/>
              <a:t>Integer Addition</a:t>
            </a:r>
          </a:p>
          <a:p>
            <a:pPr marL="635000" lvl="1" indent="-228600" eaLnBrk="1" hangingPunct="1">
              <a:defRPr/>
            </a:pPr>
            <a:r>
              <a:rPr lang="en-US"/>
              <a:t>4-bit integers </a:t>
            </a:r>
            <a:r>
              <a:rPr lang="en-US" i="1"/>
              <a:t>u</a:t>
            </a:r>
            <a:r>
              <a:rPr lang="en-US"/>
              <a:t>, </a:t>
            </a:r>
            <a:r>
              <a:rPr lang="en-US" i="1"/>
              <a:t>v</a:t>
            </a:r>
            <a:endParaRPr lang="en-US"/>
          </a:p>
          <a:p>
            <a:pPr marL="635000" lvl="1" indent="-228600" eaLnBrk="1" hangingPunct="1">
              <a:defRPr/>
            </a:pPr>
            <a:r>
              <a:rPr lang="en-US"/>
              <a:t>Compute true sum Add</a:t>
            </a:r>
            <a:r>
              <a:rPr lang="en-US" baseline="-25000"/>
              <a:t>4</a:t>
            </a:r>
            <a:r>
              <a:rPr lang="en-US"/>
              <a:t>(</a:t>
            </a:r>
            <a:r>
              <a:rPr lang="en-US" i="1"/>
              <a:t>u</a:t>
            </a:r>
            <a:r>
              <a:rPr lang="en-US"/>
              <a:t> , </a:t>
            </a:r>
            <a:r>
              <a:rPr lang="en-US" i="1"/>
              <a:t>v</a:t>
            </a:r>
            <a:r>
              <a:rPr lang="en-US"/>
              <a:t>)</a:t>
            </a:r>
          </a:p>
          <a:p>
            <a:pPr marL="635000" lvl="1" indent="-228600" eaLnBrk="1" hangingPunct="1">
              <a:defRPr/>
            </a:pPr>
            <a:r>
              <a:rPr lang="en-US"/>
              <a:t>Values increase linearly with </a:t>
            </a:r>
            <a:r>
              <a:rPr lang="en-US" i="1"/>
              <a:t>u</a:t>
            </a:r>
            <a:r>
              <a:rPr lang="en-US"/>
              <a:t> and </a:t>
            </a:r>
            <a:r>
              <a:rPr lang="en-US" i="1"/>
              <a:t>v</a:t>
            </a:r>
          </a:p>
          <a:p>
            <a:pPr marL="635000" lvl="1" indent="-228600" eaLnBrk="1" hangingPunct="1">
              <a:defRPr/>
            </a:pPr>
            <a:r>
              <a:rPr lang="en-US"/>
              <a:t>Forms planar surface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5257800" y="1555750"/>
            <a:ext cx="1553309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30000"/>
              </a:spcBef>
            </a:pP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Add</a:t>
            </a:r>
            <a:r>
              <a:rPr lang="en-US" baseline="-25000" dirty="0">
                <a:solidFill>
                  <a:schemeClr val="tx2"/>
                </a:solidFill>
                <a:latin typeface="Calibri" pitchFamily="34" charset="0"/>
              </a:rPr>
              <a:t>4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(</a:t>
            </a: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u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 , </a:t>
            </a: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v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343400" y="5365750"/>
            <a:ext cx="344645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30000"/>
              </a:spcBef>
            </a:pP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u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7239000" y="4832350"/>
            <a:ext cx="327012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30000"/>
              </a:spcBef>
            </a:pP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v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810000" y="2241550"/>
          <a:ext cx="4560888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146800" imgH="5067300" progId="Excel.Sheet.8">
                  <p:embed/>
                </p:oleObj>
              </mc:Choice>
              <mc:Fallback>
                <p:oleObj name="Chart" r:id="rId3" imgW="6146800" imgH="5067300" progId="Excel.Sheet.8">
                  <p:embed/>
                  <p:pic>
                    <p:nvPicPr>
                      <p:cNvPr id="92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241550"/>
                        <a:ext cx="4560888" cy="397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3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511175"/>
            <a:ext cx="7853363" cy="5556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Visualizing Unsigned Addition</a:t>
            </a:r>
          </a:p>
        </p:txBody>
      </p:sp>
      <p:sp>
        <p:nvSpPr>
          <p:cNvPr id="142340" name="Rectangle 4"/>
          <p:cNvSpPr>
            <a:spLocks noGrp="1" noChangeArrowheads="1"/>
          </p:cNvSpPr>
          <p:nvPr>
            <p:ph idx="1"/>
          </p:nvPr>
        </p:nvSpPr>
        <p:spPr>
          <a:xfrm>
            <a:off x="290513" y="1633538"/>
            <a:ext cx="3476625" cy="5224462"/>
          </a:xfrm>
        </p:spPr>
        <p:txBody>
          <a:bodyPr lIns="90487" tIns="44450" rIns="90487" bIns="44450"/>
          <a:lstStyle/>
          <a:p>
            <a:pPr eaLnBrk="1" hangingPunct="1">
              <a:defRPr/>
            </a:pPr>
            <a:r>
              <a:rPr lang="en-US"/>
              <a:t>Wraps Around</a:t>
            </a:r>
          </a:p>
          <a:p>
            <a:pPr lvl="1" eaLnBrk="1" hangingPunct="1">
              <a:defRPr/>
            </a:pPr>
            <a:r>
              <a:rPr lang="en-US"/>
              <a:t>If true sum ≥ 2</a:t>
            </a:r>
            <a:r>
              <a:rPr lang="en-US" i="1" baseline="30000"/>
              <a:t>w</a:t>
            </a:r>
            <a:endParaRPr lang="en-US"/>
          </a:p>
          <a:p>
            <a:pPr lvl="1" eaLnBrk="1" hangingPunct="1">
              <a:defRPr/>
            </a:pPr>
            <a:r>
              <a:rPr lang="en-US"/>
              <a:t>At most once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09600" y="3743325"/>
            <a:ext cx="2044699" cy="1830388"/>
            <a:chOff x="384" y="2098"/>
            <a:chExt cx="1288" cy="1153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776" y="2208"/>
              <a:ext cx="80" cy="864"/>
              <a:chOff x="776" y="2208"/>
              <a:chExt cx="80" cy="864"/>
            </a:xfrm>
          </p:grpSpPr>
          <p:sp>
            <p:nvSpPr>
              <p:cNvPr id="9240" name="Line 7"/>
              <p:cNvSpPr>
                <a:spLocks noChangeShapeType="1"/>
              </p:cNvSpPr>
              <p:nvPr/>
            </p:nvSpPr>
            <p:spPr bwMode="auto">
              <a:xfrm>
                <a:off x="816" y="2216"/>
                <a:ext cx="0" cy="8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1" name="Line 8"/>
              <p:cNvSpPr>
                <a:spLocks noChangeShapeType="1"/>
              </p:cNvSpPr>
              <p:nvPr/>
            </p:nvSpPr>
            <p:spPr bwMode="auto">
              <a:xfrm>
                <a:off x="776" y="3072"/>
                <a:ext cx="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2" name="Line 9"/>
              <p:cNvSpPr>
                <a:spLocks noChangeShapeType="1"/>
              </p:cNvSpPr>
              <p:nvPr/>
            </p:nvSpPr>
            <p:spPr bwMode="auto">
              <a:xfrm>
                <a:off x="776" y="2640"/>
                <a:ext cx="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3" name="Line 10"/>
              <p:cNvSpPr>
                <a:spLocks noChangeShapeType="1"/>
              </p:cNvSpPr>
              <p:nvPr/>
            </p:nvSpPr>
            <p:spPr bwMode="auto">
              <a:xfrm>
                <a:off x="776" y="2208"/>
                <a:ext cx="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1592" y="2640"/>
              <a:ext cx="80" cy="432"/>
              <a:chOff x="1592" y="2640"/>
              <a:chExt cx="80" cy="432"/>
            </a:xfrm>
          </p:grpSpPr>
          <p:sp>
            <p:nvSpPr>
              <p:cNvPr id="9237" name="Line 12"/>
              <p:cNvSpPr>
                <a:spLocks noChangeShapeType="1"/>
              </p:cNvSpPr>
              <p:nvPr/>
            </p:nvSpPr>
            <p:spPr bwMode="auto">
              <a:xfrm>
                <a:off x="1632" y="2648"/>
                <a:ext cx="0" cy="4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8" name="Line 13"/>
              <p:cNvSpPr>
                <a:spLocks noChangeShapeType="1"/>
              </p:cNvSpPr>
              <p:nvPr/>
            </p:nvSpPr>
            <p:spPr bwMode="auto">
              <a:xfrm>
                <a:off x="1592" y="3072"/>
                <a:ext cx="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9" name="Line 14"/>
              <p:cNvSpPr>
                <a:spLocks noChangeShapeType="1"/>
              </p:cNvSpPr>
              <p:nvPr/>
            </p:nvSpPr>
            <p:spPr bwMode="auto">
              <a:xfrm>
                <a:off x="1592" y="2640"/>
                <a:ext cx="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32" name="Line 15"/>
            <p:cNvSpPr>
              <a:spLocks noChangeShapeType="1"/>
            </p:cNvSpPr>
            <p:nvPr/>
          </p:nvSpPr>
          <p:spPr bwMode="auto">
            <a:xfrm>
              <a:off x="920" y="2880"/>
              <a:ext cx="6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" name="Freeform 16"/>
            <p:cNvSpPr>
              <a:spLocks/>
            </p:cNvSpPr>
            <p:nvPr/>
          </p:nvSpPr>
          <p:spPr bwMode="auto">
            <a:xfrm>
              <a:off x="912" y="2400"/>
              <a:ext cx="625" cy="337"/>
            </a:xfrm>
            <a:custGeom>
              <a:avLst/>
              <a:gdLst>
                <a:gd name="T0" fmla="*/ 0 w 625"/>
                <a:gd name="T1" fmla="*/ 0 h 337"/>
                <a:gd name="T2" fmla="*/ 240 w 625"/>
                <a:gd name="T3" fmla="*/ 0 h 337"/>
                <a:gd name="T4" fmla="*/ 384 w 625"/>
                <a:gd name="T5" fmla="*/ 336 h 337"/>
                <a:gd name="T6" fmla="*/ 624 w 625"/>
                <a:gd name="T7" fmla="*/ 336 h 3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5"/>
                <a:gd name="T13" fmla="*/ 0 h 337"/>
                <a:gd name="T14" fmla="*/ 625 w 625"/>
                <a:gd name="T15" fmla="*/ 337 h 3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5" h="337">
                  <a:moveTo>
                    <a:pt x="0" y="0"/>
                  </a:moveTo>
                  <a:lnTo>
                    <a:pt x="240" y="0"/>
                  </a:lnTo>
                  <a:lnTo>
                    <a:pt x="384" y="336"/>
                  </a:lnTo>
                  <a:lnTo>
                    <a:pt x="624" y="336"/>
                  </a:ln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Rectangle 17"/>
            <p:cNvSpPr>
              <a:spLocks noChangeArrowheads="1"/>
            </p:cNvSpPr>
            <p:nvPr/>
          </p:nvSpPr>
          <p:spPr bwMode="auto">
            <a:xfrm>
              <a:off x="384" y="2962"/>
              <a:ext cx="213" cy="2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b="0" dirty="0">
                  <a:latin typeface="Calibri" pitchFamily="34" charset="0"/>
                </a:rPr>
                <a:t>0</a:t>
              </a:r>
            </a:p>
          </p:txBody>
        </p:sp>
        <p:sp>
          <p:nvSpPr>
            <p:cNvPr id="9235" name="Rectangle 18"/>
            <p:cNvSpPr>
              <a:spLocks noChangeArrowheads="1"/>
            </p:cNvSpPr>
            <p:nvPr/>
          </p:nvSpPr>
          <p:spPr bwMode="auto">
            <a:xfrm>
              <a:off x="384" y="2530"/>
              <a:ext cx="306" cy="2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b="0" dirty="0">
                  <a:latin typeface="Calibri" pitchFamily="34" charset="0"/>
                </a:rPr>
                <a:t>2</a:t>
              </a:r>
              <a:r>
                <a:rPr lang="en-US" b="0" i="1" baseline="30000" dirty="0">
                  <a:latin typeface="Calibri" pitchFamily="34" charset="0"/>
                </a:rPr>
                <a:t>w</a:t>
              </a:r>
            </a:p>
          </p:txBody>
        </p:sp>
        <p:sp>
          <p:nvSpPr>
            <p:cNvPr id="9236" name="Rectangle 19"/>
            <p:cNvSpPr>
              <a:spLocks noChangeArrowheads="1"/>
            </p:cNvSpPr>
            <p:nvPr/>
          </p:nvSpPr>
          <p:spPr bwMode="auto">
            <a:xfrm>
              <a:off x="384" y="2098"/>
              <a:ext cx="453" cy="2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b="0" dirty="0">
                  <a:latin typeface="Calibri" pitchFamily="34" charset="0"/>
                </a:rPr>
                <a:t>2</a:t>
              </a:r>
              <a:r>
                <a:rPr lang="en-US" b="0" i="1" baseline="30000" dirty="0">
                  <a:latin typeface="Calibri" pitchFamily="34" charset="0"/>
                </a:rPr>
                <a:t>w</a:t>
              </a:r>
              <a:r>
                <a:rPr lang="en-US" b="0" baseline="30000" dirty="0">
                  <a:latin typeface="Calibri" pitchFamily="34" charset="0"/>
                </a:rPr>
                <a:t>+1</a:t>
              </a:r>
            </a:p>
          </p:txBody>
        </p:sp>
      </p:grpSp>
      <p:sp>
        <p:nvSpPr>
          <p:cNvPr id="9222" name="Rectangle 20"/>
          <p:cNvSpPr>
            <a:spLocks noChangeArrowheads="1"/>
          </p:cNvSpPr>
          <p:nvPr/>
        </p:nvSpPr>
        <p:spPr bwMode="auto">
          <a:xfrm>
            <a:off x="5410200" y="2317750"/>
            <a:ext cx="1745413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30000"/>
              </a:spcBef>
            </a:pP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UAdd</a:t>
            </a:r>
            <a:r>
              <a:rPr lang="en-US" baseline="-25000" dirty="0">
                <a:solidFill>
                  <a:schemeClr val="tx2"/>
                </a:solidFill>
                <a:latin typeface="Calibri" pitchFamily="34" charset="0"/>
              </a:rPr>
              <a:t>4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(</a:t>
            </a: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u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 , </a:t>
            </a: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v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9223" name="Rectangle 21"/>
          <p:cNvSpPr>
            <a:spLocks noChangeArrowheads="1"/>
          </p:cNvSpPr>
          <p:nvPr/>
        </p:nvSpPr>
        <p:spPr bwMode="auto">
          <a:xfrm>
            <a:off x="4240213" y="5618163"/>
            <a:ext cx="344645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30000"/>
              </a:spcBef>
            </a:pP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u</a:t>
            </a:r>
          </a:p>
        </p:txBody>
      </p:sp>
      <p:sp>
        <p:nvSpPr>
          <p:cNvPr id="9224" name="Rectangle 22"/>
          <p:cNvSpPr>
            <a:spLocks noChangeArrowheads="1"/>
          </p:cNvSpPr>
          <p:nvPr/>
        </p:nvSpPr>
        <p:spPr bwMode="auto">
          <a:xfrm>
            <a:off x="7764463" y="4932363"/>
            <a:ext cx="327012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30000"/>
              </a:spcBef>
            </a:pP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v</a:t>
            </a:r>
          </a:p>
        </p:txBody>
      </p:sp>
      <p:sp>
        <p:nvSpPr>
          <p:cNvPr id="9225" name="Rectangle 23"/>
          <p:cNvSpPr>
            <a:spLocks noChangeArrowheads="1"/>
          </p:cNvSpPr>
          <p:nvPr/>
        </p:nvSpPr>
        <p:spPr bwMode="auto">
          <a:xfrm>
            <a:off x="442913" y="3438525"/>
            <a:ext cx="1378838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True Sum</a:t>
            </a:r>
          </a:p>
        </p:txBody>
      </p:sp>
      <p:sp>
        <p:nvSpPr>
          <p:cNvPr id="9226" name="Rectangle 24"/>
          <p:cNvSpPr>
            <a:spLocks noChangeArrowheads="1"/>
          </p:cNvSpPr>
          <p:nvPr/>
        </p:nvSpPr>
        <p:spPr bwMode="auto">
          <a:xfrm>
            <a:off x="1662113" y="5343525"/>
            <a:ext cx="1913984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Modular Sum</a:t>
            </a:r>
          </a:p>
        </p:txBody>
      </p:sp>
      <p:sp>
        <p:nvSpPr>
          <p:cNvPr id="9227" name="Text Box 25"/>
          <p:cNvSpPr txBox="1">
            <a:spLocks noChangeArrowheads="1"/>
          </p:cNvSpPr>
          <p:nvPr/>
        </p:nvSpPr>
        <p:spPr bwMode="auto">
          <a:xfrm>
            <a:off x="1524000" y="3917950"/>
            <a:ext cx="985838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dirty="0">
                <a:latin typeface="Calibri" pitchFamily="34" charset="0"/>
              </a:rPr>
              <a:t>Overflow</a:t>
            </a:r>
          </a:p>
        </p:txBody>
      </p:sp>
      <p:sp>
        <p:nvSpPr>
          <p:cNvPr id="9228" name="Text Box 26"/>
          <p:cNvSpPr txBox="1">
            <a:spLocks noChangeArrowheads="1"/>
          </p:cNvSpPr>
          <p:nvPr/>
        </p:nvSpPr>
        <p:spPr bwMode="auto">
          <a:xfrm>
            <a:off x="6477000" y="1631950"/>
            <a:ext cx="974241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Overflow</a:t>
            </a:r>
          </a:p>
        </p:txBody>
      </p:sp>
      <p:sp>
        <p:nvSpPr>
          <p:cNvPr id="9229" name="Line 27"/>
          <p:cNvSpPr>
            <a:spLocks noChangeShapeType="1"/>
          </p:cNvSpPr>
          <p:nvPr/>
        </p:nvSpPr>
        <p:spPr bwMode="auto">
          <a:xfrm>
            <a:off x="7010400" y="2089150"/>
            <a:ext cx="381000" cy="1295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11175"/>
            <a:ext cx="7473950" cy="5556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Two’s Complement Addition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1"/>
          </p:nvPr>
        </p:nvSpPr>
        <p:spPr>
          <a:xfrm>
            <a:off x="454025" y="3533775"/>
            <a:ext cx="7916863" cy="2239963"/>
          </a:xfrm>
        </p:spPr>
        <p:txBody>
          <a:bodyPr lIns="90487" tIns="44450" rIns="90487" bIns="44450"/>
          <a:lstStyle/>
          <a:p>
            <a:pPr eaLnBrk="1" hangingPunct="1">
              <a:tabLst>
                <a:tab pos="1371600" algn="l"/>
                <a:tab pos="1892300" algn="l"/>
                <a:tab pos="2349500" algn="l"/>
              </a:tabLst>
              <a:defRPr/>
            </a:pPr>
            <a:r>
              <a:rPr lang="en-US" dirty="0" err="1"/>
              <a:t>TAdd</a:t>
            </a:r>
            <a:r>
              <a:rPr lang="en-US" dirty="0"/>
              <a:t> and </a:t>
            </a:r>
            <a:r>
              <a:rPr lang="en-US" dirty="0" err="1"/>
              <a:t>UAdd</a:t>
            </a:r>
            <a:r>
              <a:rPr lang="en-US" dirty="0"/>
              <a:t> have Identical Bit-Level Behavior</a:t>
            </a:r>
          </a:p>
          <a:p>
            <a:pPr lvl="1" eaLnBrk="1" hangingPunct="1">
              <a:tabLst>
                <a:tab pos="1371600" algn="l"/>
                <a:tab pos="1892300" algn="l"/>
                <a:tab pos="2349500" algn="l"/>
              </a:tabLst>
              <a:defRPr/>
            </a:pPr>
            <a:r>
              <a:rPr lang="en-US" dirty="0"/>
              <a:t>Signed vs. unsigned addition in C:</a:t>
            </a:r>
          </a:p>
          <a:p>
            <a:pPr lvl="1" eaLnBrk="1" hangingPunct="1">
              <a:buFont typeface="Wingdings" pitchFamily="2" charset="2"/>
              <a:buNone/>
              <a:tabLst>
                <a:tab pos="1371600" algn="l"/>
                <a:tab pos="1892300" algn="l"/>
                <a:tab pos="2349500" algn="l"/>
              </a:tabLst>
              <a:defRPr/>
            </a:pPr>
            <a:r>
              <a:rPr lang="en-US" sz="1800" b="1" dirty="0">
                <a:latin typeface="Courier New" pitchFamily="49" charset="0"/>
              </a:rPr>
              <a:t>	</a:t>
            </a:r>
            <a:r>
              <a:rPr lang="en-US" sz="1800" b="1" dirty="0" err="1">
                <a:latin typeface="Courier New" pitchFamily="49" charset="0"/>
              </a:rPr>
              <a:t>int</a:t>
            </a:r>
            <a:r>
              <a:rPr lang="en-US" sz="1800" b="1" dirty="0">
                <a:latin typeface="Courier New" pitchFamily="49" charset="0"/>
              </a:rPr>
              <a:t> s, t, u, v;</a:t>
            </a:r>
          </a:p>
          <a:p>
            <a:pPr lvl="1" eaLnBrk="1" hangingPunct="1">
              <a:buFont typeface="Wingdings" pitchFamily="2" charset="2"/>
              <a:buNone/>
              <a:tabLst>
                <a:tab pos="1371600" algn="l"/>
                <a:tab pos="1892300" algn="l"/>
                <a:tab pos="2349500" algn="l"/>
              </a:tabLst>
              <a:defRPr/>
            </a:pPr>
            <a:r>
              <a:rPr lang="en-US" sz="1800" b="1" dirty="0">
                <a:latin typeface="Courier New" pitchFamily="49" charset="0"/>
              </a:rPr>
              <a:t>	s = (</a:t>
            </a:r>
            <a:r>
              <a:rPr lang="en-US" sz="1800" b="1" dirty="0" err="1">
                <a:latin typeface="Courier New" pitchFamily="49" charset="0"/>
              </a:rPr>
              <a:t>int</a:t>
            </a:r>
            <a:r>
              <a:rPr lang="en-US" sz="1800" b="1" dirty="0">
                <a:latin typeface="Courier New" pitchFamily="49" charset="0"/>
              </a:rPr>
              <a:t>) ((unsigned) u + (unsigned) v);</a:t>
            </a:r>
          </a:p>
          <a:p>
            <a:pPr lvl="1" eaLnBrk="1" hangingPunct="1">
              <a:buFont typeface="Wingdings" pitchFamily="2" charset="2"/>
              <a:buNone/>
              <a:tabLst>
                <a:tab pos="1371600" algn="l"/>
                <a:tab pos="1892300" algn="l"/>
                <a:tab pos="2349500" algn="l"/>
              </a:tabLst>
              <a:defRPr/>
            </a:pPr>
            <a:r>
              <a:rPr lang="en-US" sz="1800" b="1" dirty="0">
                <a:latin typeface="Courier New" pitchFamily="49" charset="0"/>
              </a:rPr>
              <a:t> 	t = u + v</a:t>
            </a:r>
          </a:p>
          <a:p>
            <a:pPr lvl="1" eaLnBrk="1" hangingPunct="1">
              <a:tabLst>
                <a:tab pos="1371600" algn="l"/>
                <a:tab pos="1892300" algn="l"/>
                <a:tab pos="2349500" algn="l"/>
              </a:tabLst>
              <a:defRPr/>
            </a:pPr>
            <a:r>
              <a:rPr lang="en-US" dirty="0"/>
              <a:t>Will give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sz="1800" b="1" dirty="0">
                <a:latin typeface="Courier New" pitchFamily="49" charset="0"/>
              </a:rPr>
              <a:t>s == t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626534" y="1392381"/>
            <a:ext cx="2743200" cy="228600"/>
            <a:chOff x="2976" y="816"/>
            <a:chExt cx="1728" cy="144"/>
          </a:xfrm>
        </p:grpSpPr>
        <p:sp>
          <p:nvSpPr>
            <p:cNvPr id="33833" name="Rectangle 5"/>
            <p:cNvSpPr>
              <a:spLocks noChangeArrowheads="1"/>
            </p:cNvSpPr>
            <p:nvPr/>
          </p:nvSpPr>
          <p:spPr bwMode="auto">
            <a:xfrm>
              <a:off x="2976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34" name="Rectangle 6"/>
            <p:cNvSpPr>
              <a:spLocks noChangeArrowheads="1"/>
            </p:cNvSpPr>
            <p:nvPr/>
          </p:nvSpPr>
          <p:spPr bwMode="auto">
            <a:xfrm>
              <a:off x="3120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35" name="Rectangle 7"/>
            <p:cNvSpPr>
              <a:spLocks noChangeArrowheads="1"/>
            </p:cNvSpPr>
            <p:nvPr/>
          </p:nvSpPr>
          <p:spPr bwMode="auto">
            <a:xfrm>
              <a:off x="3264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36" name="Rectangle 8"/>
            <p:cNvSpPr>
              <a:spLocks noChangeArrowheads="1"/>
            </p:cNvSpPr>
            <p:nvPr/>
          </p:nvSpPr>
          <p:spPr bwMode="auto">
            <a:xfrm>
              <a:off x="4272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37" name="Rectangle 9"/>
            <p:cNvSpPr>
              <a:spLocks noChangeArrowheads="1"/>
            </p:cNvSpPr>
            <p:nvPr/>
          </p:nvSpPr>
          <p:spPr bwMode="auto">
            <a:xfrm>
              <a:off x="4416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38" name="Rectangle 10"/>
            <p:cNvSpPr>
              <a:spLocks noChangeArrowheads="1"/>
            </p:cNvSpPr>
            <p:nvPr/>
          </p:nvSpPr>
          <p:spPr bwMode="auto">
            <a:xfrm>
              <a:off x="4560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39" name="Rectangle 11"/>
            <p:cNvSpPr>
              <a:spLocks noChangeArrowheads="1"/>
            </p:cNvSpPr>
            <p:nvPr/>
          </p:nvSpPr>
          <p:spPr bwMode="auto">
            <a:xfrm>
              <a:off x="3408" y="816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626534" y="1849581"/>
            <a:ext cx="2743200" cy="228600"/>
            <a:chOff x="2976" y="1104"/>
            <a:chExt cx="1728" cy="144"/>
          </a:xfrm>
        </p:grpSpPr>
        <p:sp>
          <p:nvSpPr>
            <p:cNvPr id="33826" name="Rectangle 13"/>
            <p:cNvSpPr>
              <a:spLocks noChangeArrowheads="1"/>
            </p:cNvSpPr>
            <p:nvPr/>
          </p:nvSpPr>
          <p:spPr bwMode="auto">
            <a:xfrm>
              <a:off x="2976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27" name="Rectangle 14"/>
            <p:cNvSpPr>
              <a:spLocks noChangeArrowheads="1"/>
            </p:cNvSpPr>
            <p:nvPr/>
          </p:nvSpPr>
          <p:spPr bwMode="auto">
            <a:xfrm>
              <a:off x="3120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28" name="Rectangle 15"/>
            <p:cNvSpPr>
              <a:spLocks noChangeArrowheads="1"/>
            </p:cNvSpPr>
            <p:nvPr/>
          </p:nvSpPr>
          <p:spPr bwMode="auto">
            <a:xfrm>
              <a:off x="3264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29" name="Rectangle 16"/>
            <p:cNvSpPr>
              <a:spLocks noChangeArrowheads="1"/>
            </p:cNvSpPr>
            <p:nvPr/>
          </p:nvSpPr>
          <p:spPr bwMode="auto">
            <a:xfrm>
              <a:off x="4272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30" name="Rectangle 17"/>
            <p:cNvSpPr>
              <a:spLocks noChangeArrowheads="1"/>
            </p:cNvSpPr>
            <p:nvPr/>
          </p:nvSpPr>
          <p:spPr bwMode="auto">
            <a:xfrm>
              <a:off x="4416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31" name="Rectangle 18"/>
            <p:cNvSpPr>
              <a:spLocks noChangeArrowheads="1"/>
            </p:cNvSpPr>
            <p:nvPr/>
          </p:nvSpPr>
          <p:spPr bwMode="auto">
            <a:xfrm>
              <a:off x="4560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32" name="Rectangle 19"/>
            <p:cNvSpPr>
              <a:spLocks noChangeArrowheads="1"/>
            </p:cNvSpPr>
            <p:nvPr/>
          </p:nvSpPr>
          <p:spPr bwMode="auto">
            <a:xfrm>
              <a:off x="3408" y="1104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sp>
        <p:nvSpPr>
          <p:cNvPr id="33798" name="Rectangle 20"/>
          <p:cNvSpPr>
            <a:spLocks noChangeArrowheads="1"/>
          </p:cNvSpPr>
          <p:nvPr/>
        </p:nvSpPr>
        <p:spPr bwMode="auto">
          <a:xfrm>
            <a:off x="4016934" y="1316181"/>
            <a:ext cx="2984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</a:t>
            </a:r>
          </a:p>
        </p:txBody>
      </p:sp>
      <p:sp>
        <p:nvSpPr>
          <p:cNvPr id="33799" name="Rectangle 21"/>
          <p:cNvSpPr>
            <a:spLocks noChangeArrowheads="1"/>
          </p:cNvSpPr>
          <p:nvPr/>
        </p:nvSpPr>
        <p:spPr bwMode="auto">
          <a:xfrm>
            <a:off x="4016934" y="1773381"/>
            <a:ext cx="2857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v</a:t>
            </a:r>
          </a:p>
        </p:txBody>
      </p:sp>
      <p:sp>
        <p:nvSpPr>
          <p:cNvPr id="33800" name="Line 22"/>
          <p:cNvSpPr>
            <a:spLocks noChangeShapeType="1"/>
          </p:cNvSpPr>
          <p:nvPr/>
        </p:nvSpPr>
        <p:spPr bwMode="auto">
          <a:xfrm>
            <a:off x="3635934" y="2154381"/>
            <a:ext cx="388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Rectangle 23"/>
          <p:cNvSpPr>
            <a:spLocks noChangeArrowheads="1"/>
          </p:cNvSpPr>
          <p:nvPr/>
        </p:nvSpPr>
        <p:spPr bwMode="auto">
          <a:xfrm>
            <a:off x="3635934" y="1773381"/>
            <a:ext cx="3206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/>
              <a:t>+</a:t>
            </a: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4397934" y="2306781"/>
            <a:ext cx="2971800" cy="228600"/>
            <a:chOff x="2832" y="1392"/>
            <a:chExt cx="1872" cy="144"/>
          </a:xfrm>
        </p:grpSpPr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2976" y="1392"/>
              <a:ext cx="1728" cy="144"/>
              <a:chOff x="2976" y="1392"/>
              <a:chExt cx="1728" cy="144"/>
            </a:xfrm>
          </p:grpSpPr>
          <p:sp>
            <p:nvSpPr>
              <p:cNvPr id="33819" name="Rectangle 26"/>
              <p:cNvSpPr>
                <a:spLocks noChangeArrowheads="1"/>
              </p:cNvSpPr>
              <p:nvPr/>
            </p:nvSpPr>
            <p:spPr bwMode="auto">
              <a:xfrm>
                <a:off x="2976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33820" name="Rectangle 27"/>
              <p:cNvSpPr>
                <a:spLocks noChangeArrowheads="1"/>
              </p:cNvSpPr>
              <p:nvPr/>
            </p:nvSpPr>
            <p:spPr bwMode="auto">
              <a:xfrm>
                <a:off x="3120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33821" name="Rectangle 28"/>
              <p:cNvSpPr>
                <a:spLocks noChangeArrowheads="1"/>
              </p:cNvSpPr>
              <p:nvPr/>
            </p:nvSpPr>
            <p:spPr bwMode="auto">
              <a:xfrm>
                <a:off x="3264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33822" name="Rectangle 29"/>
              <p:cNvSpPr>
                <a:spLocks noChangeArrowheads="1"/>
              </p:cNvSpPr>
              <p:nvPr/>
            </p:nvSpPr>
            <p:spPr bwMode="auto">
              <a:xfrm>
                <a:off x="4272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33823" name="Rectangle 30"/>
              <p:cNvSpPr>
                <a:spLocks noChangeArrowheads="1"/>
              </p:cNvSpPr>
              <p:nvPr/>
            </p:nvSpPr>
            <p:spPr bwMode="auto">
              <a:xfrm>
                <a:off x="4416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33824" name="Rectangle 31"/>
              <p:cNvSpPr>
                <a:spLocks noChangeArrowheads="1"/>
              </p:cNvSpPr>
              <p:nvPr/>
            </p:nvSpPr>
            <p:spPr bwMode="auto">
              <a:xfrm>
                <a:off x="4560" y="139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endParaRPr lang="en-US" b="0"/>
              </a:p>
            </p:txBody>
          </p:sp>
          <p:sp>
            <p:nvSpPr>
              <p:cNvPr id="33825" name="Rectangle 32"/>
              <p:cNvSpPr>
                <a:spLocks noChangeArrowheads="1"/>
              </p:cNvSpPr>
              <p:nvPr/>
            </p:nvSpPr>
            <p:spPr bwMode="auto">
              <a:xfrm>
                <a:off x="3408" y="1392"/>
                <a:ext cx="864" cy="1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/>
                  <a:t>• • •</a:t>
                </a:r>
              </a:p>
            </p:txBody>
          </p:sp>
        </p:grpSp>
        <p:sp>
          <p:nvSpPr>
            <p:cNvPr id="33818" name="Rectangle 33"/>
            <p:cNvSpPr>
              <a:spLocks noChangeArrowheads="1"/>
            </p:cNvSpPr>
            <p:nvPr/>
          </p:nvSpPr>
          <p:spPr bwMode="auto">
            <a:xfrm>
              <a:off x="2832" y="1392"/>
              <a:ext cx="144" cy="144"/>
            </a:xfrm>
            <a:prstGeom prst="rect">
              <a:avLst/>
            </a:prstGeom>
            <a:solidFill>
              <a:srgbClr val="FF9999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</p:grpSp>
      <p:sp>
        <p:nvSpPr>
          <p:cNvPr id="33803" name="Rectangle 34"/>
          <p:cNvSpPr>
            <a:spLocks noChangeArrowheads="1"/>
          </p:cNvSpPr>
          <p:nvPr/>
        </p:nvSpPr>
        <p:spPr bwMode="auto">
          <a:xfrm>
            <a:off x="3635934" y="2154381"/>
            <a:ext cx="642938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 </a:t>
            </a:r>
            <a:r>
              <a:rPr lang="en-US" b="0">
                <a:latin typeface="Times" pitchFamily="18" charset="0"/>
              </a:rPr>
              <a:t>+ </a:t>
            </a:r>
            <a:r>
              <a:rPr lang="en-US" b="0" i="1">
                <a:latin typeface="Times" pitchFamily="18" charset="0"/>
              </a:rPr>
              <a:t>v</a:t>
            </a:r>
          </a:p>
        </p:txBody>
      </p: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4626534" y="2763981"/>
            <a:ext cx="2743200" cy="228600"/>
            <a:chOff x="2976" y="1392"/>
            <a:chExt cx="1728" cy="144"/>
          </a:xfrm>
        </p:grpSpPr>
        <p:sp>
          <p:nvSpPr>
            <p:cNvPr id="33810" name="Rectangle 36"/>
            <p:cNvSpPr>
              <a:spLocks noChangeArrowheads="1"/>
            </p:cNvSpPr>
            <p:nvPr/>
          </p:nvSpPr>
          <p:spPr bwMode="auto">
            <a:xfrm>
              <a:off x="297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11" name="Rectangle 37"/>
            <p:cNvSpPr>
              <a:spLocks noChangeArrowheads="1"/>
            </p:cNvSpPr>
            <p:nvPr/>
          </p:nvSpPr>
          <p:spPr bwMode="auto">
            <a:xfrm>
              <a:off x="312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12" name="Rectangle 38"/>
            <p:cNvSpPr>
              <a:spLocks noChangeArrowheads="1"/>
            </p:cNvSpPr>
            <p:nvPr/>
          </p:nvSpPr>
          <p:spPr bwMode="auto">
            <a:xfrm>
              <a:off x="3264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13" name="Rectangle 39"/>
            <p:cNvSpPr>
              <a:spLocks noChangeArrowheads="1"/>
            </p:cNvSpPr>
            <p:nvPr/>
          </p:nvSpPr>
          <p:spPr bwMode="auto">
            <a:xfrm>
              <a:off x="4272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14" name="Rectangle 40"/>
            <p:cNvSpPr>
              <a:spLocks noChangeArrowheads="1"/>
            </p:cNvSpPr>
            <p:nvPr/>
          </p:nvSpPr>
          <p:spPr bwMode="auto">
            <a:xfrm>
              <a:off x="441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15" name="Rectangle 41"/>
            <p:cNvSpPr>
              <a:spLocks noChangeArrowheads="1"/>
            </p:cNvSpPr>
            <p:nvPr/>
          </p:nvSpPr>
          <p:spPr bwMode="auto">
            <a:xfrm>
              <a:off x="456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3816" name="Rectangle 42"/>
            <p:cNvSpPr>
              <a:spLocks noChangeArrowheads="1"/>
            </p:cNvSpPr>
            <p:nvPr/>
          </p:nvSpPr>
          <p:spPr bwMode="auto">
            <a:xfrm>
              <a:off x="3408" y="1392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sp>
        <p:nvSpPr>
          <p:cNvPr id="33805" name="Line 43"/>
          <p:cNvSpPr>
            <a:spLocks noChangeShapeType="1"/>
          </p:cNvSpPr>
          <p:nvPr/>
        </p:nvSpPr>
        <p:spPr bwMode="auto">
          <a:xfrm>
            <a:off x="3635934" y="2611581"/>
            <a:ext cx="388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6" name="Text Box 44"/>
          <p:cNvSpPr txBox="1">
            <a:spLocks noChangeArrowheads="1"/>
          </p:cNvSpPr>
          <p:nvPr/>
        </p:nvSpPr>
        <p:spPr bwMode="auto">
          <a:xfrm>
            <a:off x="457200" y="2057400"/>
            <a:ext cx="2169312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True Sum: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+1 bits</a:t>
            </a:r>
          </a:p>
        </p:txBody>
      </p:sp>
      <p:sp>
        <p:nvSpPr>
          <p:cNvPr id="33807" name="Text Box 45"/>
          <p:cNvSpPr txBox="1">
            <a:spLocks noChangeArrowheads="1"/>
          </p:cNvSpPr>
          <p:nvPr/>
        </p:nvSpPr>
        <p:spPr bwMode="auto">
          <a:xfrm>
            <a:off x="457200" y="1371600"/>
            <a:ext cx="194431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Operands: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</a:t>
            </a:r>
          </a:p>
        </p:txBody>
      </p:sp>
      <p:sp>
        <p:nvSpPr>
          <p:cNvPr id="33808" name="Text Box 46"/>
          <p:cNvSpPr txBox="1">
            <a:spLocks noChangeArrowheads="1"/>
          </p:cNvSpPr>
          <p:nvPr/>
        </p:nvSpPr>
        <p:spPr bwMode="auto">
          <a:xfrm>
            <a:off x="457200" y="2667000"/>
            <a:ext cx="29718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Discard Carry: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</a:t>
            </a:r>
          </a:p>
        </p:txBody>
      </p:sp>
      <p:sp>
        <p:nvSpPr>
          <p:cNvPr id="33809" name="Rectangle 47"/>
          <p:cNvSpPr>
            <a:spLocks noChangeArrowheads="1"/>
          </p:cNvSpPr>
          <p:nvPr/>
        </p:nvSpPr>
        <p:spPr bwMode="auto">
          <a:xfrm>
            <a:off x="3048000" y="2668671"/>
            <a:ext cx="1502334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b="0">
                <a:latin typeface="Times" pitchFamily="18" charset="0"/>
              </a:rPr>
              <a:t>TAdd</a:t>
            </a:r>
            <a:r>
              <a:rPr lang="en-US" sz="2000" b="0" i="1" baseline="-25000">
                <a:latin typeface="Times" pitchFamily="18" charset="0"/>
              </a:rPr>
              <a:t>w</a:t>
            </a:r>
            <a:r>
              <a:rPr lang="en-US" sz="2000" b="0">
                <a:latin typeface="Times" pitchFamily="18" charset="0"/>
              </a:rPr>
              <a:t>(</a:t>
            </a:r>
            <a:r>
              <a:rPr lang="en-US" sz="2000" b="0" i="1">
                <a:latin typeface="Times" pitchFamily="18" charset="0"/>
              </a:rPr>
              <a:t>u</a:t>
            </a:r>
            <a:r>
              <a:rPr lang="en-US" sz="2000" b="0">
                <a:latin typeface="Times" pitchFamily="18" charset="0"/>
              </a:rPr>
              <a:t> , </a:t>
            </a:r>
            <a:r>
              <a:rPr lang="en-US" sz="2000" b="0" i="1">
                <a:latin typeface="Times" pitchFamily="18" charset="0"/>
              </a:rPr>
              <a:t>v</a:t>
            </a:r>
            <a:r>
              <a:rPr lang="en-US" sz="2000" b="0">
                <a:latin typeface="Times" pitchFamily="18" charset="0"/>
              </a:rPr>
              <a:t>)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63575"/>
            <a:ext cx="6759575" cy="5556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TAdd Overflow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7337"/>
            <a:ext cx="3309938" cy="5224463"/>
          </a:xfrm>
        </p:spPr>
        <p:txBody>
          <a:bodyPr lIns="90487" tIns="44450" rIns="90487" bIns="44450"/>
          <a:lstStyle/>
          <a:p>
            <a:pPr eaLnBrk="1" hangingPunct="1">
              <a:defRPr/>
            </a:pPr>
            <a:r>
              <a:rPr lang="en-US" dirty="0"/>
              <a:t>Functionality</a:t>
            </a:r>
          </a:p>
          <a:p>
            <a:pPr lvl="1" eaLnBrk="1" hangingPunct="1">
              <a:defRPr/>
            </a:pPr>
            <a:r>
              <a:rPr lang="en-US" dirty="0"/>
              <a:t>True sum requires </a:t>
            </a:r>
            <a:r>
              <a:rPr lang="en-US" b="0" i="1" dirty="0"/>
              <a:t>w</a:t>
            </a:r>
            <a:r>
              <a:rPr lang="en-US" b="0" dirty="0"/>
              <a:t>+1</a:t>
            </a:r>
            <a:r>
              <a:rPr lang="en-US" dirty="0"/>
              <a:t> bits</a:t>
            </a:r>
          </a:p>
          <a:p>
            <a:pPr lvl="1" eaLnBrk="1" hangingPunct="1">
              <a:defRPr/>
            </a:pPr>
            <a:r>
              <a:rPr lang="en-US" dirty="0"/>
              <a:t>Drop off MSB</a:t>
            </a:r>
          </a:p>
          <a:p>
            <a:pPr lvl="1" eaLnBrk="1" hangingPunct="1">
              <a:defRPr/>
            </a:pPr>
            <a:r>
              <a:rPr lang="en-US" dirty="0"/>
              <a:t>Treat remaining bits as 2’s comp. integer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4959240" y="4066687"/>
            <a:ext cx="714137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b="0" dirty="0">
                <a:latin typeface="Calibri" pitchFamily="34" charset="0"/>
              </a:rPr>
              <a:t>–2</a:t>
            </a:r>
            <a:r>
              <a:rPr lang="en-US" sz="1800" b="0" i="1" baseline="30000" dirty="0">
                <a:latin typeface="Calibri" pitchFamily="34" charset="0"/>
              </a:rPr>
              <a:t>w </a:t>
            </a:r>
            <a:r>
              <a:rPr lang="en-US" sz="1800" b="0" baseline="30000" dirty="0">
                <a:latin typeface="Calibri" pitchFamily="34" charset="0"/>
              </a:rPr>
              <a:t>–1</a:t>
            </a:r>
            <a:endParaRPr lang="en-US" sz="1800" b="0" dirty="0">
              <a:latin typeface="Calibri" pitchFamily="34" charset="0"/>
            </a:endParaRP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5147593" y="4752111"/>
            <a:ext cx="525784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b="0" dirty="0">
                <a:latin typeface="Calibri" pitchFamily="34" charset="0"/>
              </a:rPr>
              <a:t>–2</a:t>
            </a:r>
            <a:r>
              <a:rPr lang="en-US" sz="1800" b="0" i="1" baseline="30000" dirty="0">
                <a:latin typeface="Calibri" pitchFamily="34" charset="0"/>
              </a:rPr>
              <a:t>w</a:t>
            </a:r>
          </a:p>
        </p:txBody>
      </p:sp>
      <p:sp>
        <p:nvSpPr>
          <p:cNvPr id="34835" name="Line 8"/>
          <p:cNvSpPr>
            <a:spLocks noChangeShapeType="1"/>
          </p:cNvSpPr>
          <p:nvPr/>
        </p:nvSpPr>
        <p:spPr bwMode="auto">
          <a:xfrm>
            <a:off x="5818911" y="2201862"/>
            <a:ext cx="0" cy="134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6" name="Line 9"/>
          <p:cNvSpPr>
            <a:spLocks noChangeShapeType="1"/>
          </p:cNvSpPr>
          <p:nvPr/>
        </p:nvSpPr>
        <p:spPr bwMode="auto">
          <a:xfrm>
            <a:off x="5754696" y="3560762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7" name="Line 10"/>
          <p:cNvSpPr>
            <a:spLocks noChangeShapeType="1"/>
          </p:cNvSpPr>
          <p:nvPr/>
        </p:nvSpPr>
        <p:spPr bwMode="auto">
          <a:xfrm>
            <a:off x="5754696" y="2874962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8" name="Line 11"/>
          <p:cNvSpPr>
            <a:spLocks noChangeShapeType="1"/>
          </p:cNvSpPr>
          <p:nvPr/>
        </p:nvSpPr>
        <p:spPr bwMode="auto">
          <a:xfrm>
            <a:off x="5754696" y="2189162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9" name="Line 12"/>
          <p:cNvSpPr>
            <a:spLocks noChangeShapeType="1"/>
          </p:cNvSpPr>
          <p:nvPr/>
        </p:nvSpPr>
        <p:spPr bwMode="auto">
          <a:xfrm>
            <a:off x="7113598" y="2887662"/>
            <a:ext cx="0" cy="660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0" name="Line 13"/>
          <p:cNvSpPr>
            <a:spLocks noChangeShapeType="1"/>
          </p:cNvSpPr>
          <p:nvPr/>
        </p:nvSpPr>
        <p:spPr bwMode="auto">
          <a:xfrm>
            <a:off x="7050098" y="3560762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1" name="Line 14"/>
          <p:cNvSpPr>
            <a:spLocks noChangeShapeType="1"/>
          </p:cNvSpPr>
          <p:nvPr/>
        </p:nvSpPr>
        <p:spPr bwMode="auto">
          <a:xfrm>
            <a:off x="7050098" y="2874962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2" name="Line 15"/>
          <p:cNvSpPr>
            <a:spLocks noChangeShapeType="1"/>
          </p:cNvSpPr>
          <p:nvPr/>
        </p:nvSpPr>
        <p:spPr bwMode="auto">
          <a:xfrm>
            <a:off x="5983296" y="3103562"/>
            <a:ext cx="965201" cy="0"/>
          </a:xfrm>
          <a:prstGeom prst="line">
            <a:avLst/>
          </a:prstGeom>
          <a:noFill/>
          <a:ln w="76200">
            <a:solidFill>
              <a:schemeClr val="accent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3" name="Freeform 16"/>
          <p:cNvSpPr>
            <a:spLocks/>
          </p:cNvSpPr>
          <p:nvPr/>
        </p:nvSpPr>
        <p:spPr bwMode="auto">
          <a:xfrm>
            <a:off x="5970596" y="2570162"/>
            <a:ext cx="992189" cy="1296988"/>
          </a:xfrm>
          <a:custGeom>
            <a:avLst/>
            <a:gdLst>
              <a:gd name="T0" fmla="*/ 0 w 625"/>
              <a:gd name="T1" fmla="*/ 0 h 817"/>
              <a:gd name="T2" fmla="*/ 240 w 625"/>
              <a:gd name="T3" fmla="*/ 0 h 817"/>
              <a:gd name="T4" fmla="*/ 384 w 625"/>
              <a:gd name="T5" fmla="*/ 816 h 817"/>
              <a:gd name="T6" fmla="*/ 624 w 625"/>
              <a:gd name="T7" fmla="*/ 816 h 817"/>
              <a:gd name="T8" fmla="*/ 0 60000 65536"/>
              <a:gd name="T9" fmla="*/ 0 60000 65536"/>
              <a:gd name="T10" fmla="*/ 0 60000 65536"/>
              <a:gd name="T11" fmla="*/ 0 60000 65536"/>
              <a:gd name="T12" fmla="*/ 0 w 625"/>
              <a:gd name="T13" fmla="*/ 0 h 817"/>
              <a:gd name="T14" fmla="*/ 625 w 625"/>
              <a:gd name="T15" fmla="*/ 817 h 8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5" h="817">
                <a:moveTo>
                  <a:pt x="0" y="0"/>
                </a:moveTo>
                <a:lnTo>
                  <a:pt x="240" y="0"/>
                </a:lnTo>
                <a:lnTo>
                  <a:pt x="384" y="816"/>
                </a:lnTo>
                <a:lnTo>
                  <a:pt x="624" y="816"/>
                </a:lnTo>
              </a:path>
            </a:pathLst>
          </a:custGeom>
          <a:noFill/>
          <a:ln w="25400" cap="rnd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44" name="Rectangle 17"/>
          <p:cNvSpPr>
            <a:spLocks noChangeArrowheads="1"/>
          </p:cNvSpPr>
          <p:nvPr/>
        </p:nvSpPr>
        <p:spPr bwMode="auto">
          <a:xfrm>
            <a:off x="5373616" y="3373581"/>
            <a:ext cx="299761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dirty="0">
                <a:latin typeface="Calibri" pitchFamily="34" charset="0"/>
              </a:rPr>
              <a:t>0</a:t>
            </a:r>
          </a:p>
        </p:txBody>
      </p:sp>
      <p:sp>
        <p:nvSpPr>
          <p:cNvPr id="34845" name="Rectangle 18"/>
          <p:cNvSpPr>
            <a:spLocks noChangeArrowheads="1"/>
          </p:cNvSpPr>
          <p:nvPr/>
        </p:nvSpPr>
        <p:spPr bwMode="auto">
          <a:xfrm>
            <a:off x="4959240" y="2695087"/>
            <a:ext cx="944143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dirty="0">
                <a:latin typeface="Calibri" pitchFamily="34" charset="0"/>
              </a:rPr>
              <a:t>2</a:t>
            </a:r>
            <a:r>
              <a:rPr lang="en-US" sz="1800" b="0" i="1" baseline="30000" dirty="0">
                <a:latin typeface="Calibri" pitchFamily="34" charset="0"/>
              </a:rPr>
              <a:t>w </a:t>
            </a:r>
            <a:r>
              <a:rPr lang="en-US" sz="1800" b="0" baseline="30000" dirty="0">
                <a:latin typeface="Calibri" pitchFamily="34" charset="0"/>
              </a:rPr>
              <a:t>–1</a:t>
            </a:r>
            <a:r>
              <a:rPr lang="en-US" sz="1800" b="0" dirty="0">
                <a:latin typeface="Calibri" pitchFamily="34" charset="0"/>
              </a:rPr>
              <a:t>–1</a:t>
            </a:r>
          </a:p>
        </p:txBody>
      </p:sp>
      <p:sp>
        <p:nvSpPr>
          <p:cNvPr id="34846" name="Rectangle 19"/>
          <p:cNvSpPr>
            <a:spLocks noChangeArrowheads="1"/>
          </p:cNvSpPr>
          <p:nvPr/>
        </p:nvSpPr>
        <p:spPr bwMode="auto">
          <a:xfrm>
            <a:off x="5030573" y="2001981"/>
            <a:ext cx="642804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dirty="0">
                <a:latin typeface="Calibri" pitchFamily="34" charset="0"/>
              </a:rPr>
              <a:t>2</a:t>
            </a:r>
            <a:r>
              <a:rPr lang="en-US" sz="1800" b="0" i="1" baseline="30000" dirty="0">
                <a:latin typeface="Calibri" pitchFamily="34" charset="0"/>
              </a:rPr>
              <a:t>w</a:t>
            </a:r>
            <a:r>
              <a:rPr lang="en-US" sz="1800" b="0" dirty="0">
                <a:latin typeface="Calibri" pitchFamily="34" charset="0"/>
              </a:rPr>
              <a:t>–1</a:t>
            </a:r>
          </a:p>
        </p:txBody>
      </p:sp>
      <p:sp>
        <p:nvSpPr>
          <p:cNvPr id="34847" name="Line 20"/>
          <p:cNvSpPr>
            <a:spLocks noChangeShapeType="1"/>
          </p:cNvSpPr>
          <p:nvPr/>
        </p:nvSpPr>
        <p:spPr bwMode="auto">
          <a:xfrm>
            <a:off x="5818196" y="3573462"/>
            <a:ext cx="0" cy="134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8" name="Line 21"/>
          <p:cNvSpPr>
            <a:spLocks noChangeShapeType="1"/>
          </p:cNvSpPr>
          <p:nvPr/>
        </p:nvSpPr>
        <p:spPr bwMode="auto">
          <a:xfrm>
            <a:off x="5754696" y="4932362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9" name="Line 22"/>
          <p:cNvSpPr>
            <a:spLocks noChangeShapeType="1"/>
          </p:cNvSpPr>
          <p:nvPr/>
        </p:nvSpPr>
        <p:spPr bwMode="auto">
          <a:xfrm>
            <a:off x="5754696" y="4246562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0" name="Line 23"/>
          <p:cNvSpPr>
            <a:spLocks noChangeShapeType="1"/>
          </p:cNvSpPr>
          <p:nvPr/>
        </p:nvSpPr>
        <p:spPr bwMode="auto">
          <a:xfrm>
            <a:off x="5754696" y="3560762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1" name="Line 24"/>
          <p:cNvSpPr>
            <a:spLocks noChangeShapeType="1"/>
          </p:cNvSpPr>
          <p:nvPr/>
        </p:nvSpPr>
        <p:spPr bwMode="auto">
          <a:xfrm>
            <a:off x="7113598" y="3573462"/>
            <a:ext cx="0" cy="660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2" name="Line 25"/>
          <p:cNvSpPr>
            <a:spLocks noChangeShapeType="1"/>
          </p:cNvSpPr>
          <p:nvPr/>
        </p:nvSpPr>
        <p:spPr bwMode="auto">
          <a:xfrm>
            <a:off x="7050098" y="4246562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3" name="Line 26"/>
          <p:cNvSpPr>
            <a:spLocks noChangeShapeType="1"/>
          </p:cNvSpPr>
          <p:nvPr/>
        </p:nvSpPr>
        <p:spPr bwMode="auto">
          <a:xfrm>
            <a:off x="7050098" y="3560762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4" name="Line 27"/>
          <p:cNvSpPr>
            <a:spLocks noChangeShapeType="1"/>
          </p:cNvSpPr>
          <p:nvPr/>
        </p:nvSpPr>
        <p:spPr bwMode="auto">
          <a:xfrm>
            <a:off x="5983296" y="4017962"/>
            <a:ext cx="965201" cy="0"/>
          </a:xfrm>
          <a:prstGeom prst="line">
            <a:avLst/>
          </a:prstGeom>
          <a:noFill/>
          <a:ln w="76200">
            <a:solidFill>
              <a:schemeClr val="accent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5" name="Freeform 28"/>
          <p:cNvSpPr>
            <a:spLocks/>
          </p:cNvSpPr>
          <p:nvPr/>
        </p:nvSpPr>
        <p:spPr bwMode="auto">
          <a:xfrm>
            <a:off x="5970596" y="3332162"/>
            <a:ext cx="992189" cy="1296988"/>
          </a:xfrm>
          <a:custGeom>
            <a:avLst/>
            <a:gdLst>
              <a:gd name="T0" fmla="*/ 0 w 625"/>
              <a:gd name="T1" fmla="*/ 816 h 817"/>
              <a:gd name="T2" fmla="*/ 240 w 625"/>
              <a:gd name="T3" fmla="*/ 816 h 817"/>
              <a:gd name="T4" fmla="*/ 384 w 625"/>
              <a:gd name="T5" fmla="*/ 0 h 817"/>
              <a:gd name="T6" fmla="*/ 624 w 625"/>
              <a:gd name="T7" fmla="*/ 0 h 817"/>
              <a:gd name="T8" fmla="*/ 0 60000 65536"/>
              <a:gd name="T9" fmla="*/ 0 60000 65536"/>
              <a:gd name="T10" fmla="*/ 0 60000 65536"/>
              <a:gd name="T11" fmla="*/ 0 60000 65536"/>
              <a:gd name="T12" fmla="*/ 0 w 625"/>
              <a:gd name="T13" fmla="*/ 0 h 817"/>
              <a:gd name="T14" fmla="*/ 625 w 625"/>
              <a:gd name="T15" fmla="*/ 817 h 8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5" h="817">
                <a:moveTo>
                  <a:pt x="0" y="816"/>
                </a:moveTo>
                <a:lnTo>
                  <a:pt x="240" y="816"/>
                </a:lnTo>
                <a:lnTo>
                  <a:pt x="384" y="0"/>
                </a:lnTo>
                <a:lnTo>
                  <a:pt x="624" y="0"/>
                </a:lnTo>
              </a:path>
            </a:pathLst>
          </a:custGeom>
          <a:noFill/>
          <a:ln w="25400" cap="rnd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23" name="Rectangle 29"/>
          <p:cNvSpPr>
            <a:spLocks noChangeArrowheads="1"/>
          </p:cNvSpPr>
          <p:nvPr/>
        </p:nvSpPr>
        <p:spPr bwMode="auto">
          <a:xfrm>
            <a:off x="5181600" y="1524000"/>
            <a:ext cx="1378838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True Sum</a:t>
            </a:r>
          </a:p>
        </p:txBody>
      </p:sp>
      <p:sp>
        <p:nvSpPr>
          <p:cNvPr id="34824" name="Rectangle 30"/>
          <p:cNvSpPr>
            <a:spLocks noChangeArrowheads="1"/>
          </p:cNvSpPr>
          <p:nvPr/>
        </p:nvSpPr>
        <p:spPr bwMode="auto">
          <a:xfrm>
            <a:off x="6781800" y="2286000"/>
            <a:ext cx="1691359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 err="1">
                <a:latin typeface="Calibri" pitchFamily="34" charset="0"/>
              </a:rPr>
              <a:t>TAdd</a:t>
            </a:r>
            <a:r>
              <a:rPr lang="en-US" dirty="0">
                <a:latin typeface="Calibri" pitchFamily="34" charset="0"/>
              </a:rPr>
              <a:t> Result</a:t>
            </a:r>
          </a:p>
        </p:txBody>
      </p:sp>
      <p:sp>
        <p:nvSpPr>
          <p:cNvPr id="34825" name="Rectangle 31"/>
          <p:cNvSpPr>
            <a:spLocks noChangeArrowheads="1"/>
          </p:cNvSpPr>
          <p:nvPr/>
        </p:nvSpPr>
        <p:spPr bwMode="auto">
          <a:xfrm>
            <a:off x="3886200" y="4727575"/>
            <a:ext cx="803104" cy="3052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dirty="0">
                <a:latin typeface="Calibri" pitchFamily="34" charset="0"/>
              </a:rPr>
              <a:t>1</a:t>
            </a:r>
            <a:r>
              <a:rPr lang="en-US" sz="1400" b="0" dirty="0">
                <a:latin typeface="Calibri" pitchFamily="34" charset="0"/>
              </a:rPr>
              <a:t> 000…0</a:t>
            </a:r>
          </a:p>
        </p:txBody>
      </p:sp>
      <p:sp>
        <p:nvSpPr>
          <p:cNvPr id="34826" name="Rectangle 32"/>
          <p:cNvSpPr>
            <a:spLocks noChangeArrowheads="1"/>
          </p:cNvSpPr>
          <p:nvPr/>
        </p:nvSpPr>
        <p:spPr bwMode="auto">
          <a:xfrm>
            <a:off x="3886200" y="4041775"/>
            <a:ext cx="803104" cy="3052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dirty="0">
                <a:latin typeface="Calibri" pitchFamily="34" charset="0"/>
              </a:rPr>
              <a:t>1</a:t>
            </a:r>
            <a:r>
              <a:rPr lang="en-US" sz="1400" b="0" dirty="0">
                <a:latin typeface="Calibri" pitchFamily="34" charset="0"/>
              </a:rPr>
              <a:t> 011…1</a:t>
            </a:r>
          </a:p>
        </p:txBody>
      </p:sp>
      <p:sp>
        <p:nvSpPr>
          <p:cNvPr id="34827" name="Rectangle 33"/>
          <p:cNvSpPr>
            <a:spLocks noChangeArrowheads="1"/>
          </p:cNvSpPr>
          <p:nvPr/>
        </p:nvSpPr>
        <p:spPr bwMode="auto">
          <a:xfrm>
            <a:off x="3886200" y="3355975"/>
            <a:ext cx="803104" cy="3052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dirty="0">
                <a:latin typeface="Calibri" pitchFamily="34" charset="0"/>
              </a:rPr>
              <a:t>0</a:t>
            </a:r>
            <a:r>
              <a:rPr lang="en-US" sz="1400" b="0" dirty="0">
                <a:latin typeface="Calibri" pitchFamily="34" charset="0"/>
              </a:rPr>
              <a:t> 000…0</a:t>
            </a:r>
          </a:p>
        </p:txBody>
      </p:sp>
      <p:sp>
        <p:nvSpPr>
          <p:cNvPr id="34828" name="Rectangle 34"/>
          <p:cNvSpPr>
            <a:spLocks noChangeArrowheads="1"/>
          </p:cNvSpPr>
          <p:nvPr/>
        </p:nvSpPr>
        <p:spPr bwMode="auto">
          <a:xfrm>
            <a:off x="3886200" y="2670175"/>
            <a:ext cx="803104" cy="3052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dirty="0">
                <a:latin typeface="Calibri" pitchFamily="34" charset="0"/>
              </a:rPr>
              <a:t>0</a:t>
            </a:r>
            <a:r>
              <a:rPr lang="en-US" sz="1400" b="0" dirty="0">
                <a:latin typeface="Calibri" pitchFamily="34" charset="0"/>
              </a:rPr>
              <a:t> 100…0</a:t>
            </a:r>
          </a:p>
        </p:txBody>
      </p:sp>
      <p:sp>
        <p:nvSpPr>
          <p:cNvPr id="34829" name="Rectangle 35"/>
          <p:cNvSpPr>
            <a:spLocks noChangeArrowheads="1"/>
          </p:cNvSpPr>
          <p:nvPr/>
        </p:nvSpPr>
        <p:spPr bwMode="auto">
          <a:xfrm>
            <a:off x="3886200" y="1984375"/>
            <a:ext cx="803104" cy="3052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dirty="0">
                <a:latin typeface="Calibri" pitchFamily="34" charset="0"/>
              </a:rPr>
              <a:t>0</a:t>
            </a:r>
            <a:r>
              <a:rPr lang="en-US" sz="1400" b="0" dirty="0">
                <a:latin typeface="Calibri" pitchFamily="34" charset="0"/>
              </a:rPr>
              <a:t> 111…1</a:t>
            </a:r>
          </a:p>
        </p:txBody>
      </p:sp>
      <p:sp>
        <p:nvSpPr>
          <p:cNvPr id="34830" name="Rectangle 36"/>
          <p:cNvSpPr>
            <a:spLocks noChangeArrowheads="1"/>
          </p:cNvSpPr>
          <p:nvPr/>
        </p:nvSpPr>
        <p:spPr bwMode="auto">
          <a:xfrm>
            <a:off x="7391400" y="4117975"/>
            <a:ext cx="671658" cy="3052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dirty="0">
                <a:latin typeface="Calibri" pitchFamily="34" charset="0"/>
              </a:rPr>
              <a:t>100…0</a:t>
            </a:r>
          </a:p>
        </p:txBody>
      </p:sp>
      <p:sp>
        <p:nvSpPr>
          <p:cNvPr id="34831" name="Rectangle 37"/>
          <p:cNvSpPr>
            <a:spLocks noChangeArrowheads="1"/>
          </p:cNvSpPr>
          <p:nvPr/>
        </p:nvSpPr>
        <p:spPr bwMode="auto">
          <a:xfrm>
            <a:off x="7391400" y="3432175"/>
            <a:ext cx="671658" cy="3052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dirty="0">
                <a:latin typeface="Calibri" pitchFamily="34" charset="0"/>
              </a:rPr>
              <a:t>000…0</a:t>
            </a:r>
          </a:p>
        </p:txBody>
      </p:sp>
      <p:sp>
        <p:nvSpPr>
          <p:cNvPr id="34832" name="Rectangle 38"/>
          <p:cNvSpPr>
            <a:spLocks noChangeArrowheads="1"/>
          </p:cNvSpPr>
          <p:nvPr/>
        </p:nvSpPr>
        <p:spPr bwMode="auto">
          <a:xfrm>
            <a:off x="7391400" y="2746375"/>
            <a:ext cx="671658" cy="3052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dirty="0">
                <a:latin typeface="Calibri" pitchFamily="34" charset="0"/>
              </a:rPr>
              <a:t>011…1</a:t>
            </a:r>
          </a:p>
        </p:txBody>
      </p:sp>
      <p:sp>
        <p:nvSpPr>
          <p:cNvPr id="34833" name="Text Box 39"/>
          <p:cNvSpPr txBox="1">
            <a:spLocks noChangeArrowheads="1"/>
          </p:cNvSpPr>
          <p:nvPr/>
        </p:nvSpPr>
        <p:spPr bwMode="auto">
          <a:xfrm>
            <a:off x="5867400" y="2243137"/>
            <a:ext cx="790088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dirty="0" err="1">
                <a:latin typeface="Calibri" pitchFamily="34" charset="0"/>
              </a:rPr>
              <a:t>PosOver</a:t>
            </a:r>
            <a:endParaRPr lang="en-US" sz="1400" b="0" dirty="0">
              <a:latin typeface="Calibri" pitchFamily="34" charset="0"/>
            </a:endParaRPr>
          </a:p>
        </p:txBody>
      </p:sp>
      <p:sp>
        <p:nvSpPr>
          <p:cNvPr id="34834" name="Text Box 40"/>
          <p:cNvSpPr txBox="1">
            <a:spLocks noChangeArrowheads="1"/>
          </p:cNvSpPr>
          <p:nvPr/>
        </p:nvSpPr>
        <p:spPr bwMode="auto">
          <a:xfrm>
            <a:off x="5943600" y="4681537"/>
            <a:ext cx="825739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dirty="0" err="1">
                <a:latin typeface="Calibri" pitchFamily="34" charset="0"/>
              </a:rPr>
              <a:t>NegOver</a:t>
            </a:r>
            <a:endParaRPr lang="en-US" sz="1400" b="0" dirty="0"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3886200" y="2057400"/>
          <a:ext cx="4560888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146800" imgH="5067300" progId="Excel.Sheet.8">
                  <p:embed/>
                </p:oleObj>
              </mc:Choice>
              <mc:Fallback>
                <p:oleObj name="Chart" r:id="rId3" imgW="6146800" imgH="5067300" progId="Excel.Sheet.8">
                  <p:embed/>
                  <p:pic>
                    <p:nvPicPr>
                      <p:cNvPr id="102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057400"/>
                        <a:ext cx="4560888" cy="397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0531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587375"/>
            <a:ext cx="7983538" cy="5556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Visualizing 2’s Complement Addition</a:t>
            </a:r>
          </a:p>
        </p:txBody>
      </p:sp>
      <p:sp>
        <p:nvSpPr>
          <p:cNvPr id="150532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752600"/>
            <a:ext cx="3354388" cy="4592638"/>
          </a:xfrm>
        </p:spPr>
        <p:txBody>
          <a:bodyPr lIns="90487" tIns="44450" rIns="90487" bIns="44450"/>
          <a:lstStyle/>
          <a:p>
            <a:pPr eaLnBrk="1" hangingPunct="1">
              <a:defRPr/>
            </a:pPr>
            <a:r>
              <a:rPr lang="en-US"/>
              <a:t>Values</a:t>
            </a:r>
          </a:p>
          <a:p>
            <a:pPr lvl="1" eaLnBrk="1" hangingPunct="1">
              <a:defRPr/>
            </a:pPr>
            <a:r>
              <a:rPr lang="en-US"/>
              <a:t>4-bit two’s comp.</a:t>
            </a:r>
          </a:p>
          <a:p>
            <a:pPr lvl="1" eaLnBrk="1" hangingPunct="1">
              <a:defRPr/>
            </a:pPr>
            <a:r>
              <a:rPr lang="en-US"/>
              <a:t>Range from -8 to +7</a:t>
            </a:r>
          </a:p>
          <a:p>
            <a:pPr eaLnBrk="1" hangingPunct="1">
              <a:defRPr/>
            </a:pPr>
            <a:r>
              <a:rPr lang="en-US"/>
              <a:t>Wraps Around</a:t>
            </a:r>
          </a:p>
          <a:p>
            <a:pPr lvl="1" eaLnBrk="1" hangingPunct="1">
              <a:defRPr/>
            </a:pPr>
            <a:r>
              <a:rPr lang="en-US"/>
              <a:t>If sum </a:t>
            </a:r>
            <a:r>
              <a:rPr lang="en-US">
                <a:sym typeface="Symbol" pitchFamily="18" charset="2"/>
              </a:rPr>
              <a:t> </a:t>
            </a:r>
            <a:r>
              <a:rPr lang="en-US"/>
              <a:t>2</a:t>
            </a:r>
            <a:r>
              <a:rPr lang="en-US" i="1" baseline="30000"/>
              <a:t>w</a:t>
            </a:r>
            <a:r>
              <a:rPr lang="en-US" baseline="30000"/>
              <a:t>–1</a:t>
            </a:r>
            <a:endParaRPr lang="en-US"/>
          </a:p>
          <a:p>
            <a:pPr lvl="2" eaLnBrk="1" hangingPunct="1">
              <a:defRPr/>
            </a:pPr>
            <a:r>
              <a:rPr lang="en-US"/>
              <a:t>Becomes negative</a:t>
            </a:r>
          </a:p>
          <a:p>
            <a:pPr lvl="2" eaLnBrk="1" hangingPunct="1">
              <a:defRPr/>
            </a:pPr>
            <a:r>
              <a:rPr lang="en-US"/>
              <a:t>At most once</a:t>
            </a:r>
          </a:p>
          <a:p>
            <a:pPr lvl="1" eaLnBrk="1" hangingPunct="1">
              <a:defRPr/>
            </a:pPr>
            <a:r>
              <a:rPr lang="en-US"/>
              <a:t>If sum &lt; –2</a:t>
            </a:r>
            <a:r>
              <a:rPr lang="en-US" i="1" baseline="30000"/>
              <a:t>w</a:t>
            </a:r>
            <a:r>
              <a:rPr lang="en-US" baseline="30000"/>
              <a:t>–1</a:t>
            </a:r>
            <a:endParaRPr lang="en-US"/>
          </a:p>
          <a:p>
            <a:pPr lvl="2" eaLnBrk="1" hangingPunct="1">
              <a:defRPr/>
            </a:pPr>
            <a:r>
              <a:rPr lang="en-US"/>
              <a:t>Becomes positive</a:t>
            </a:r>
          </a:p>
          <a:p>
            <a:pPr lvl="2" eaLnBrk="1" hangingPunct="1">
              <a:defRPr/>
            </a:pPr>
            <a:r>
              <a:rPr lang="en-US"/>
              <a:t>At most once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5638800" y="2133600"/>
            <a:ext cx="1681421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30000"/>
              </a:spcBef>
            </a:pP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TAdd</a:t>
            </a:r>
            <a:r>
              <a:rPr lang="en-US" baseline="-25000" dirty="0">
                <a:solidFill>
                  <a:schemeClr val="tx2"/>
                </a:solidFill>
                <a:latin typeface="Calibri" pitchFamily="34" charset="0"/>
              </a:rPr>
              <a:t>4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(</a:t>
            </a: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u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 , </a:t>
            </a: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v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4648200" y="5562600"/>
            <a:ext cx="344645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30000"/>
              </a:spcBef>
            </a:pP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u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315200" y="5029200"/>
            <a:ext cx="327012" cy="459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30000"/>
              </a:spcBef>
            </a:pPr>
            <a:r>
              <a:rPr lang="en-US" i="1" dirty="0">
                <a:solidFill>
                  <a:schemeClr val="tx2"/>
                </a:solidFill>
                <a:latin typeface="Calibri" pitchFamily="34" charset="0"/>
              </a:rPr>
              <a:t>v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7391400" y="5562600"/>
            <a:ext cx="89434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 err="1">
                <a:latin typeface="Calibri" pitchFamily="34" charset="0"/>
              </a:rPr>
              <a:t>PosOver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3429000" y="1371600"/>
            <a:ext cx="931345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 err="1">
                <a:latin typeface="Calibri" pitchFamily="34" charset="0"/>
              </a:rPr>
              <a:t>NegOver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4038600" y="1752600"/>
            <a:ext cx="838200" cy="1752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 flipH="1" flipV="1">
            <a:off x="7543800" y="4191000"/>
            <a:ext cx="609600" cy="12954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C19B-ADF6-466B-9567-2DA70C801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0631D-2E0E-482E-A2D6-0C679DA73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Overflow: When you added two negative numbers and get a positive number as a result</a:t>
            </a:r>
          </a:p>
          <a:p>
            <a:r>
              <a:rPr lang="en-US" dirty="0"/>
              <a:t>Positive Overflow: When you added two positive numbers and get a negative number as a result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Case: When the 2’s complement sum equals the integer sum </a:t>
            </a:r>
            <a:r>
              <a:rPr lang="en-US" dirty="0" err="1"/>
              <a:t>x+y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2527779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776F1-B981-4B9F-A0F6-7E5883754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0800"/>
            <a:ext cx="6881813" cy="635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D6B632-2E42-4AE0-B8EA-FBC8260660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990600"/>
            <a:ext cx="3125514" cy="29718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4A2A47-276B-465B-ABB8-6869F7246FA8}"/>
              </a:ext>
            </a:extLst>
          </p:cNvPr>
          <p:cNvSpPr txBox="1"/>
          <p:nvPr/>
        </p:nvSpPr>
        <p:spPr>
          <a:xfrm>
            <a:off x="1066800" y="3977185"/>
            <a:ext cx="7543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>
                <a:latin typeface="StoneSans-Semibold"/>
              </a:rPr>
              <a:t>Two’s-complement addition examples. </a:t>
            </a:r>
            <a:r>
              <a:rPr lang="en-US" sz="2400" b="0" i="0" u="none" strike="noStrike" baseline="0" dirty="0">
                <a:latin typeface="StoneSans"/>
              </a:rPr>
              <a:t>The bit-level representation of</a:t>
            </a:r>
          </a:p>
          <a:p>
            <a:pPr algn="l"/>
            <a:r>
              <a:rPr lang="en-US" sz="2400" b="0" i="0" u="none" strike="noStrike" baseline="0" dirty="0">
                <a:latin typeface="StoneSans"/>
              </a:rPr>
              <a:t>the 4-bit two’s-complement sum can be obtained by performing binary addition of the</a:t>
            </a:r>
          </a:p>
          <a:p>
            <a:pPr algn="l"/>
            <a:r>
              <a:rPr lang="en-US" sz="2400" b="0" i="0" u="none" strike="noStrike" baseline="0" dirty="0">
                <a:latin typeface="StoneSans"/>
              </a:rPr>
              <a:t>operands and truncating the result to 4 bits.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9980A-1BA7-498C-9105-F17209131CD5}"/>
              </a:ext>
            </a:extLst>
          </p:cNvPr>
          <p:cNvSpPr txBox="1"/>
          <p:nvPr/>
        </p:nvSpPr>
        <p:spPr>
          <a:xfrm>
            <a:off x="4114800" y="3429000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Positive Overflow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A14A83-5B35-4E59-84EF-807722673F3D}"/>
              </a:ext>
            </a:extLst>
          </p:cNvPr>
          <p:cNvSpPr txBox="1"/>
          <p:nvPr/>
        </p:nvSpPr>
        <p:spPr>
          <a:xfrm>
            <a:off x="3999188" y="1371600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Negative Overflow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4A33EE-1E2E-4B16-B1CF-82CA226BEC4E}"/>
              </a:ext>
            </a:extLst>
          </p:cNvPr>
          <p:cNvSpPr txBox="1"/>
          <p:nvPr/>
        </p:nvSpPr>
        <p:spPr>
          <a:xfrm>
            <a:off x="4038600" y="1956931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Negative Overflow</a:t>
            </a:r>
          </a:p>
        </p:txBody>
      </p:sp>
    </p:spTree>
    <p:extLst>
      <p:ext uri="{BB962C8B-B14F-4D97-AF65-F5344CB8AC3E}">
        <p14:creationId xmlns:p14="http://schemas.microsoft.com/office/powerpoint/2010/main" val="282708854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87375"/>
            <a:ext cx="5908675" cy="5556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Multiplication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28737"/>
            <a:ext cx="8307388" cy="5224463"/>
          </a:xfrm>
        </p:spPr>
        <p:txBody>
          <a:bodyPr lIns="90487" tIns="44450" rIns="90487" bIns="44450"/>
          <a:lstStyle/>
          <a:p>
            <a:pPr eaLnBrk="1" hangingPunct="1">
              <a:defRPr/>
            </a:pPr>
            <a:r>
              <a:rPr lang="en-US" dirty="0"/>
              <a:t>Goal: Computing Product of </a:t>
            </a:r>
            <a:r>
              <a:rPr lang="en-US" b="0" i="1" dirty="0"/>
              <a:t>w</a:t>
            </a:r>
            <a:r>
              <a:rPr lang="en-US" dirty="0"/>
              <a:t>-bit numbers </a:t>
            </a:r>
            <a:r>
              <a:rPr lang="en-US" b="0" i="1" dirty="0"/>
              <a:t>x</a:t>
            </a:r>
            <a:r>
              <a:rPr lang="en-US" dirty="0"/>
              <a:t>, </a:t>
            </a:r>
            <a:r>
              <a:rPr lang="en-US" b="0" i="1" dirty="0"/>
              <a:t>y</a:t>
            </a:r>
          </a:p>
          <a:p>
            <a:pPr lvl="1" eaLnBrk="1" hangingPunct="1">
              <a:defRPr/>
            </a:pPr>
            <a:r>
              <a:rPr lang="en-US" dirty="0"/>
              <a:t>Either signed or unsigned</a:t>
            </a:r>
          </a:p>
          <a:p>
            <a:pPr eaLnBrk="1" hangingPunct="1">
              <a:defRPr/>
            </a:pPr>
            <a:r>
              <a:rPr lang="en-US" dirty="0"/>
              <a:t>But, exact results can be bigger than </a:t>
            </a:r>
            <a:r>
              <a:rPr lang="en-US" b="0" i="1" dirty="0" err="1"/>
              <a:t>w</a:t>
            </a:r>
            <a:r>
              <a:rPr lang="en-US" b="0" i="1" dirty="0"/>
              <a:t> </a:t>
            </a:r>
            <a:r>
              <a:rPr lang="en-US" dirty="0"/>
              <a:t>bits</a:t>
            </a:r>
            <a:endParaRPr lang="en-US" i="1" dirty="0"/>
          </a:p>
          <a:p>
            <a:pPr lvl="1" eaLnBrk="1" hangingPunct="1">
              <a:defRPr/>
            </a:pPr>
            <a:r>
              <a:rPr lang="en-US" dirty="0"/>
              <a:t>Unsigned: up to 2</a:t>
            </a:r>
            <a:r>
              <a:rPr lang="en-US" i="1" dirty="0"/>
              <a:t>w</a:t>
            </a:r>
            <a:r>
              <a:rPr lang="en-US" dirty="0"/>
              <a:t> bits</a:t>
            </a:r>
          </a:p>
          <a:p>
            <a:pPr lvl="2">
              <a:defRPr/>
            </a:pPr>
            <a:r>
              <a:rPr lang="en-US" b="0" dirty="0"/>
              <a:t>Result range: 0 ≤ </a:t>
            </a:r>
            <a:r>
              <a:rPr lang="en-US" b="0" i="1" dirty="0"/>
              <a:t>x</a:t>
            </a:r>
            <a:r>
              <a:rPr lang="en-US" b="0" dirty="0"/>
              <a:t> * </a:t>
            </a:r>
            <a:r>
              <a:rPr lang="en-US" b="0" i="1" dirty="0"/>
              <a:t>y</a:t>
            </a:r>
            <a:r>
              <a:rPr lang="en-US" b="0" dirty="0"/>
              <a:t> ≤ (2</a:t>
            </a:r>
            <a:r>
              <a:rPr lang="en-US" b="0" i="1" baseline="30000" dirty="0"/>
              <a:t>w</a:t>
            </a:r>
            <a:r>
              <a:rPr lang="en-US" b="0" dirty="0"/>
              <a:t> – 1) </a:t>
            </a:r>
            <a:r>
              <a:rPr lang="en-US" b="0" baseline="30000" dirty="0"/>
              <a:t>2</a:t>
            </a:r>
            <a:r>
              <a:rPr lang="en-US" b="0" dirty="0"/>
              <a:t>  =  2</a:t>
            </a:r>
            <a:r>
              <a:rPr lang="en-US" b="0" baseline="30000" dirty="0"/>
              <a:t>2</a:t>
            </a:r>
            <a:r>
              <a:rPr lang="en-US" b="0" i="1" baseline="30000" dirty="0"/>
              <a:t>w</a:t>
            </a:r>
            <a:r>
              <a:rPr lang="en-US" b="0" dirty="0"/>
              <a:t> – 2</a:t>
            </a:r>
            <a:r>
              <a:rPr lang="en-US" b="0" i="1" baseline="30000" dirty="0"/>
              <a:t>w</a:t>
            </a:r>
            <a:r>
              <a:rPr lang="en-US" b="0" baseline="30000" dirty="0"/>
              <a:t>+1</a:t>
            </a:r>
            <a:r>
              <a:rPr lang="en-US" b="0" dirty="0"/>
              <a:t> + 1</a:t>
            </a:r>
          </a:p>
          <a:p>
            <a:pPr lvl="1" eaLnBrk="1" hangingPunct="1">
              <a:defRPr/>
            </a:pPr>
            <a:r>
              <a:rPr lang="en-US" dirty="0"/>
              <a:t>Two’s complement min (negative): Up to 2</a:t>
            </a:r>
            <a:r>
              <a:rPr lang="en-US" i="1" dirty="0"/>
              <a:t>w</a:t>
            </a:r>
            <a:r>
              <a:rPr lang="en-US" dirty="0"/>
              <a:t>-1 bits</a:t>
            </a:r>
          </a:p>
          <a:p>
            <a:pPr lvl="2">
              <a:defRPr/>
            </a:pPr>
            <a:r>
              <a:rPr lang="en-US" b="0" dirty="0"/>
              <a:t>Result range</a:t>
            </a:r>
            <a:r>
              <a:rPr lang="en-US" b="0" i="1" dirty="0"/>
              <a:t>: </a:t>
            </a:r>
            <a:r>
              <a:rPr lang="en-US" b="0" i="1" dirty="0" err="1"/>
              <a:t>x</a:t>
            </a:r>
            <a:r>
              <a:rPr lang="en-US" b="0" dirty="0"/>
              <a:t> * </a:t>
            </a:r>
            <a:r>
              <a:rPr lang="en-US" b="0" i="1" dirty="0"/>
              <a:t>y</a:t>
            </a:r>
            <a:r>
              <a:rPr lang="en-US" b="0" dirty="0"/>
              <a:t>  ≥ (–2</a:t>
            </a:r>
            <a:r>
              <a:rPr lang="en-US" b="0" i="1" baseline="30000" dirty="0"/>
              <a:t>w</a:t>
            </a:r>
            <a:r>
              <a:rPr lang="en-US" b="0" baseline="30000" dirty="0"/>
              <a:t>–1</a:t>
            </a:r>
            <a:r>
              <a:rPr lang="en-US" b="0" dirty="0"/>
              <a:t>)*(2</a:t>
            </a:r>
            <a:r>
              <a:rPr lang="en-US" b="0" i="1" baseline="30000" dirty="0"/>
              <a:t>w</a:t>
            </a:r>
            <a:r>
              <a:rPr lang="en-US" b="0" baseline="30000" dirty="0"/>
              <a:t>–1</a:t>
            </a:r>
            <a:r>
              <a:rPr lang="en-US" b="0" dirty="0"/>
              <a:t>–1)  =  –2</a:t>
            </a:r>
            <a:r>
              <a:rPr lang="en-US" b="0" baseline="30000" dirty="0"/>
              <a:t>2</a:t>
            </a:r>
            <a:r>
              <a:rPr lang="en-US" b="0" i="1" baseline="30000" dirty="0"/>
              <a:t>w</a:t>
            </a:r>
            <a:r>
              <a:rPr lang="en-US" b="0" baseline="30000" dirty="0"/>
              <a:t>–2 </a:t>
            </a:r>
            <a:r>
              <a:rPr lang="en-US" b="0" dirty="0"/>
              <a:t>+ 2</a:t>
            </a:r>
            <a:r>
              <a:rPr lang="en-US" b="0" i="1" baseline="30000" dirty="0"/>
              <a:t>w</a:t>
            </a:r>
            <a:r>
              <a:rPr lang="en-US" b="0" baseline="30000" dirty="0"/>
              <a:t>–1</a:t>
            </a:r>
          </a:p>
          <a:p>
            <a:pPr lvl="1">
              <a:defRPr/>
            </a:pPr>
            <a:r>
              <a:rPr lang="en-US" dirty="0"/>
              <a:t>Two’s complement max (positive): Up to 2</a:t>
            </a:r>
            <a:r>
              <a:rPr lang="en-US" i="1" dirty="0"/>
              <a:t>w</a:t>
            </a:r>
            <a:r>
              <a:rPr lang="en-US" dirty="0"/>
              <a:t> bits, but only for (</a:t>
            </a:r>
            <a:r>
              <a:rPr lang="en-US" i="1" dirty="0"/>
              <a:t>TMin</a:t>
            </a:r>
            <a:r>
              <a:rPr lang="en-US" i="1" baseline="-25000" dirty="0"/>
              <a:t>w</a:t>
            </a:r>
            <a:r>
              <a:rPr lang="en-US" dirty="0"/>
              <a:t>)</a:t>
            </a:r>
            <a:r>
              <a:rPr lang="en-US" baseline="30000" dirty="0"/>
              <a:t>2</a:t>
            </a:r>
          </a:p>
          <a:p>
            <a:pPr lvl="2">
              <a:defRPr/>
            </a:pPr>
            <a:r>
              <a:rPr lang="en-US" b="0" dirty="0"/>
              <a:t>Result range: </a:t>
            </a:r>
            <a:r>
              <a:rPr lang="en-US" b="0" i="1" dirty="0" err="1"/>
              <a:t>x</a:t>
            </a:r>
            <a:r>
              <a:rPr lang="en-US" b="0" dirty="0"/>
              <a:t> * </a:t>
            </a:r>
            <a:r>
              <a:rPr lang="en-US" b="0" i="1" dirty="0"/>
              <a:t>y</a:t>
            </a:r>
            <a:r>
              <a:rPr lang="en-US" b="0" dirty="0"/>
              <a:t> ≤ (–2</a:t>
            </a:r>
            <a:r>
              <a:rPr lang="en-US" b="0" i="1" baseline="30000" dirty="0"/>
              <a:t>w</a:t>
            </a:r>
            <a:r>
              <a:rPr lang="en-US" b="0" baseline="30000" dirty="0"/>
              <a:t>–1</a:t>
            </a:r>
            <a:r>
              <a:rPr lang="en-US" b="0" dirty="0"/>
              <a:t>) </a:t>
            </a:r>
            <a:r>
              <a:rPr lang="en-US" b="0" baseline="30000" dirty="0"/>
              <a:t>2</a:t>
            </a:r>
            <a:r>
              <a:rPr lang="en-US" b="0" dirty="0"/>
              <a:t>  =  2</a:t>
            </a:r>
            <a:r>
              <a:rPr lang="en-US" b="0" baseline="30000" dirty="0"/>
              <a:t>2</a:t>
            </a:r>
            <a:r>
              <a:rPr lang="en-US" b="0" i="1" baseline="30000" dirty="0"/>
              <a:t>w</a:t>
            </a:r>
            <a:r>
              <a:rPr lang="en-US" b="0" baseline="30000" dirty="0"/>
              <a:t>–2</a:t>
            </a:r>
          </a:p>
          <a:p>
            <a:pPr eaLnBrk="1" hangingPunct="1">
              <a:defRPr/>
            </a:pPr>
            <a:r>
              <a:rPr lang="en-US" dirty="0"/>
              <a:t>So, maintaining exact results…</a:t>
            </a:r>
          </a:p>
          <a:p>
            <a:pPr lvl="1" eaLnBrk="1" hangingPunct="1">
              <a:defRPr/>
            </a:pPr>
            <a:r>
              <a:rPr lang="en-US" dirty="0"/>
              <a:t>would need to keep expanding word size with each product computed</a:t>
            </a:r>
          </a:p>
          <a:p>
            <a:pPr lvl="1" eaLnBrk="1" hangingPunct="1">
              <a:defRPr/>
            </a:pPr>
            <a:r>
              <a:rPr lang="en-US" dirty="0"/>
              <a:t>is done in software, if needed</a:t>
            </a:r>
          </a:p>
          <a:p>
            <a:pPr lvl="2">
              <a:defRPr/>
            </a:pPr>
            <a:r>
              <a:rPr lang="en-US" dirty="0"/>
              <a:t>e.g., by “arbitrary precision” arithmetic packages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87375"/>
            <a:ext cx="7686675" cy="5556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Unsigned Multiplication in C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>
          <a:xfrm>
            <a:off x="260350" y="3689350"/>
            <a:ext cx="5149850" cy="1643063"/>
          </a:xfrm>
        </p:spPr>
        <p:txBody>
          <a:bodyPr lIns="90487" tIns="44450" rIns="90487" bIns="44450"/>
          <a:lstStyle/>
          <a:p>
            <a:pPr eaLnBrk="1" hangingPunct="1">
              <a:tabLst>
                <a:tab pos="1828800" algn="l"/>
                <a:tab pos="2286000" algn="l"/>
                <a:tab pos="3035300" algn="l"/>
                <a:tab pos="3429000" algn="l"/>
              </a:tabLst>
              <a:defRPr/>
            </a:pPr>
            <a:r>
              <a:rPr lang="en-US"/>
              <a:t>Standard Multiplication Function</a:t>
            </a:r>
          </a:p>
          <a:p>
            <a:pPr lvl="1" eaLnBrk="1" hangingPunct="1">
              <a:tabLst>
                <a:tab pos="1828800" algn="l"/>
                <a:tab pos="2286000" algn="l"/>
                <a:tab pos="3035300" algn="l"/>
                <a:tab pos="3429000" algn="l"/>
              </a:tabLst>
              <a:defRPr/>
            </a:pPr>
            <a:r>
              <a:rPr lang="en-US"/>
              <a:t>Ignores high order </a:t>
            </a:r>
            <a:r>
              <a:rPr lang="en-US" b="0" i="1"/>
              <a:t>w</a:t>
            </a:r>
            <a:r>
              <a:rPr lang="en-US"/>
              <a:t> bits</a:t>
            </a:r>
          </a:p>
          <a:p>
            <a:pPr eaLnBrk="1" hangingPunct="1">
              <a:tabLst>
                <a:tab pos="1828800" algn="l"/>
                <a:tab pos="2286000" algn="l"/>
                <a:tab pos="3035300" algn="l"/>
                <a:tab pos="3429000" algn="l"/>
              </a:tabLst>
              <a:defRPr/>
            </a:pPr>
            <a:r>
              <a:rPr lang="en-US"/>
              <a:t>Implements Modular Arithmetic</a:t>
            </a:r>
          </a:p>
          <a:p>
            <a:pPr lvl="1" eaLnBrk="1" hangingPunct="1">
              <a:buFont typeface="Wingdings" pitchFamily="2" charset="2"/>
              <a:buNone/>
              <a:tabLst>
                <a:tab pos="1828800" algn="l"/>
                <a:tab pos="2286000" algn="l"/>
                <a:tab pos="3035300" algn="l"/>
                <a:tab pos="3429000" algn="l"/>
              </a:tabLst>
              <a:defRPr/>
            </a:pPr>
            <a:r>
              <a:rPr lang="en-US" b="0"/>
              <a:t>UMult</a:t>
            </a:r>
            <a:r>
              <a:rPr lang="en-US" b="0" i="1" baseline="-25000"/>
              <a:t>w</a:t>
            </a:r>
            <a:r>
              <a:rPr lang="en-US" b="0"/>
              <a:t>(</a:t>
            </a:r>
            <a:r>
              <a:rPr lang="en-US" b="0" i="1"/>
              <a:t>u</a:t>
            </a:r>
            <a:r>
              <a:rPr lang="en-US" b="0"/>
              <a:t> , </a:t>
            </a:r>
            <a:r>
              <a:rPr lang="en-US" b="0" i="1"/>
              <a:t>v</a:t>
            </a:r>
            <a:r>
              <a:rPr lang="en-US" b="0"/>
              <a:t>)	=	</a:t>
            </a:r>
            <a:r>
              <a:rPr lang="en-US" b="0" i="1"/>
              <a:t>u</a:t>
            </a:r>
            <a:r>
              <a:rPr lang="en-US" b="0"/>
              <a:t>   · </a:t>
            </a:r>
            <a:r>
              <a:rPr lang="en-US" b="0" i="1"/>
              <a:t>v</a:t>
            </a:r>
            <a:r>
              <a:rPr lang="en-US" b="0"/>
              <a:t>  mod 2</a:t>
            </a:r>
            <a:r>
              <a:rPr lang="en-US" b="0" i="1" baseline="30000"/>
              <a:t>w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172200" y="1524000"/>
            <a:ext cx="2743200" cy="228600"/>
            <a:chOff x="2976" y="816"/>
            <a:chExt cx="1728" cy="144"/>
          </a:xfrm>
        </p:grpSpPr>
        <p:sp>
          <p:nvSpPr>
            <p:cNvPr id="36911" name="Rectangle 5"/>
            <p:cNvSpPr>
              <a:spLocks noChangeArrowheads="1"/>
            </p:cNvSpPr>
            <p:nvPr/>
          </p:nvSpPr>
          <p:spPr bwMode="auto">
            <a:xfrm>
              <a:off x="2976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12" name="Rectangle 6"/>
            <p:cNvSpPr>
              <a:spLocks noChangeArrowheads="1"/>
            </p:cNvSpPr>
            <p:nvPr/>
          </p:nvSpPr>
          <p:spPr bwMode="auto">
            <a:xfrm>
              <a:off x="3120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13" name="Rectangle 7"/>
            <p:cNvSpPr>
              <a:spLocks noChangeArrowheads="1"/>
            </p:cNvSpPr>
            <p:nvPr/>
          </p:nvSpPr>
          <p:spPr bwMode="auto">
            <a:xfrm>
              <a:off x="3264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14" name="Rectangle 8"/>
            <p:cNvSpPr>
              <a:spLocks noChangeArrowheads="1"/>
            </p:cNvSpPr>
            <p:nvPr/>
          </p:nvSpPr>
          <p:spPr bwMode="auto">
            <a:xfrm>
              <a:off x="4272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15" name="Rectangle 9"/>
            <p:cNvSpPr>
              <a:spLocks noChangeArrowheads="1"/>
            </p:cNvSpPr>
            <p:nvPr/>
          </p:nvSpPr>
          <p:spPr bwMode="auto">
            <a:xfrm>
              <a:off x="4416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16" name="Rectangle 10"/>
            <p:cNvSpPr>
              <a:spLocks noChangeArrowheads="1"/>
            </p:cNvSpPr>
            <p:nvPr/>
          </p:nvSpPr>
          <p:spPr bwMode="auto">
            <a:xfrm>
              <a:off x="4560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17" name="Rectangle 11"/>
            <p:cNvSpPr>
              <a:spLocks noChangeArrowheads="1"/>
            </p:cNvSpPr>
            <p:nvPr/>
          </p:nvSpPr>
          <p:spPr bwMode="auto">
            <a:xfrm>
              <a:off x="3408" y="816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172200" y="1981200"/>
            <a:ext cx="2743200" cy="228600"/>
            <a:chOff x="2976" y="1104"/>
            <a:chExt cx="1728" cy="144"/>
          </a:xfrm>
        </p:grpSpPr>
        <p:sp>
          <p:nvSpPr>
            <p:cNvPr id="36904" name="Rectangle 13"/>
            <p:cNvSpPr>
              <a:spLocks noChangeArrowheads="1"/>
            </p:cNvSpPr>
            <p:nvPr/>
          </p:nvSpPr>
          <p:spPr bwMode="auto">
            <a:xfrm>
              <a:off x="2976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05" name="Rectangle 14"/>
            <p:cNvSpPr>
              <a:spLocks noChangeArrowheads="1"/>
            </p:cNvSpPr>
            <p:nvPr/>
          </p:nvSpPr>
          <p:spPr bwMode="auto">
            <a:xfrm>
              <a:off x="3120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06" name="Rectangle 15"/>
            <p:cNvSpPr>
              <a:spLocks noChangeArrowheads="1"/>
            </p:cNvSpPr>
            <p:nvPr/>
          </p:nvSpPr>
          <p:spPr bwMode="auto">
            <a:xfrm>
              <a:off x="3264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07" name="Rectangle 16"/>
            <p:cNvSpPr>
              <a:spLocks noChangeArrowheads="1"/>
            </p:cNvSpPr>
            <p:nvPr/>
          </p:nvSpPr>
          <p:spPr bwMode="auto">
            <a:xfrm>
              <a:off x="4272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08" name="Rectangle 17"/>
            <p:cNvSpPr>
              <a:spLocks noChangeArrowheads="1"/>
            </p:cNvSpPr>
            <p:nvPr/>
          </p:nvSpPr>
          <p:spPr bwMode="auto">
            <a:xfrm>
              <a:off x="4416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09" name="Rectangle 18"/>
            <p:cNvSpPr>
              <a:spLocks noChangeArrowheads="1"/>
            </p:cNvSpPr>
            <p:nvPr/>
          </p:nvSpPr>
          <p:spPr bwMode="auto">
            <a:xfrm>
              <a:off x="4560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10" name="Rectangle 19"/>
            <p:cNvSpPr>
              <a:spLocks noChangeArrowheads="1"/>
            </p:cNvSpPr>
            <p:nvPr/>
          </p:nvSpPr>
          <p:spPr bwMode="auto">
            <a:xfrm>
              <a:off x="3408" y="1104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sp>
        <p:nvSpPr>
          <p:cNvPr id="36870" name="Rectangle 20"/>
          <p:cNvSpPr>
            <a:spLocks noChangeArrowheads="1"/>
          </p:cNvSpPr>
          <p:nvPr/>
        </p:nvSpPr>
        <p:spPr bwMode="auto">
          <a:xfrm>
            <a:off x="5562600" y="1447800"/>
            <a:ext cx="2984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</a:t>
            </a:r>
          </a:p>
        </p:txBody>
      </p:sp>
      <p:sp>
        <p:nvSpPr>
          <p:cNvPr id="36871" name="Rectangle 21"/>
          <p:cNvSpPr>
            <a:spLocks noChangeArrowheads="1"/>
          </p:cNvSpPr>
          <p:nvPr/>
        </p:nvSpPr>
        <p:spPr bwMode="auto">
          <a:xfrm>
            <a:off x="5562600" y="1905000"/>
            <a:ext cx="2857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v</a:t>
            </a:r>
          </a:p>
        </p:txBody>
      </p:sp>
      <p:sp>
        <p:nvSpPr>
          <p:cNvPr id="36872" name="Line 22"/>
          <p:cNvSpPr>
            <a:spLocks noChangeShapeType="1"/>
          </p:cNvSpPr>
          <p:nvPr/>
        </p:nvSpPr>
        <p:spPr bwMode="auto">
          <a:xfrm>
            <a:off x="2743200" y="2286000"/>
            <a:ext cx="6324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Rectangle 23"/>
          <p:cNvSpPr>
            <a:spLocks noChangeArrowheads="1"/>
          </p:cNvSpPr>
          <p:nvPr/>
        </p:nvSpPr>
        <p:spPr bwMode="auto">
          <a:xfrm>
            <a:off x="5181600" y="1905000"/>
            <a:ext cx="3206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/>
              <a:t>*</a:t>
            </a: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6172200" y="2438400"/>
            <a:ext cx="2743200" cy="228600"/>
            <a:chOff x="2976" y="1392"/>
            <a:chExt cx="1728" cy="144"/>
          </a:xfrm>
        </p:grpSpPr>
        <p:sp>
          <p:nvSpPr>
            <p:cNvPr id="36897" name="Rectangle 25"/>
            <p:cNvSpPr>
              <a:spLocks noChangeArrowheads="1"/>
            </p:cNvSpPr>
            <p:nvPr/>
          </p:nvSpPr>
          <p:spPr bwMode="auto">
            <a:xfrm>
              <a:off x="297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98" name="Rectangle 26"/>
            <p:cNvSpPr>
              <a:spLocks noChangeArrowheads="1"/>
            </p:cNvSpPr>
            <p:nvPr/>
          </p:nvSpPr>
          <p:spPr bwMode="auto">
            <a:xfrm>
              <a:off x="312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99" name="Rectangle 27"/>
            <p:cNvSpPr>
              <a:spLocks noChangeArrowheads="1"/>
            </p:cNvSpPr>
            <p:nvPr/>
          </p:nvSpPr>
          <p:spPr bwMode="auto">
            <a:xfrm>
              <a:off x="3264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00" name="Rectangle 28"/>
            <p:cNvSpPr>
              <a:spLocks noChangeArrowheads="1"/>
            </p:cNvSpPr>
            <p:nvPr/>
          </p:nvSpPr>
          <p:spPr bwMode="auto">
            <a:xfrm>
              <a:off x="4272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01" name="Rectangle 29"/>
            <p:cNvSpPr>
              <a:spLocks noChangeArrowheads="1"/>
            </p:cNvSpPr>
            <p:nvPr/>
          </p:nvSpPr>
          <p:spPr bwMode="auto">
            <a:xfrm>
              <a:off x="441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02" name="Rectangle 30"/>
            <p:cNvSpPr>
              <a:spLocks noChangeArrowheads="1"/>
            </p:cNvSpPr>
            <p:nvPr/>
          </p:nvSpPr>
          <p:spPr bwMode="auto">
            <a:xfrm>
              <a:off x="456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903" name="Rectangle 31"/>
            <p:cNvSpPr>
              <a:spLocks noChangeArrowheads="1"/>
            </p:cNvSpPr>
            <p:nvPr/>
          </p:nvSpPr>
          <p:spPr bwMode="auto">
            <a:xfrm>
              <a:off x="3408" y="1392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sp>
        <p:nvSpPr>
          <p:cNvPr id="36875" name="Rectangle 32"/>
          <p:cNvSpPr>
            <a:spLocks noChangeArrowheads="1"/>
          </p:cNvSpPr>
          <p:nvPr/>
        </p:nvSpPr>
        <p:spPr bwMode="auto">
          <a:xfrm>
            <a:off x="2857500" y="2286000"/>
            <a:ext cx="571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 </a:t>
            </a:r>
            <a:r>
              <a:rPr lang="en-US" b="0">
                <a:latin typeface="Times" pitchFamily="18" charset="0"/>
              </a:rPr>
              <a:t>· </a:t>
            </a:r>
            <a:r>
              <a:rPr lang="en-US" b="0" i="1">
                <a:latin typeface="Times" pitchFamily="18" charset="0"/>
              </a:rPr>
              <a:t>v</a:t>
            </a:r>
          </a:p>
        </p:txBody>
      </p: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6172200" y="2895600"/>
            <a:ext cx="2743200" cy="228600"/>
            <a:chOff x="2976" y="1392"/>
            <a:chExt cx="1728" cy="144"/>
          </a:xfrm>
        </p:grpSpPr>
        <p:sp>
          <p:nvSpPr>
            <p:cNvPr id="36890" name="Rectangle 34"/>
            <p:cNvSpPr>
              <a:spLocks noChangeArrowheads="1"/>
            </p:cNvSpPr>
            <p:nvPr/>
          </p:nvSpPr>
          <p:spPr bwMode="auto">
            <a:xfrm>
              <a:off x="297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91" name="Rectangle 35"/>
            <p:cNvSpPr>
              <a:spLocks noChangeArrowheads="1"/>
            </p:cNvSpPr>
            <p:nvPr/>
          </p:nvSpPr>
          <p:spPr bwMode="auto">
            <a:xfrm>
              <a:off x="312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92" name="Rectangle 36"/>
            <p:cNvSpPr>
              <a:spLocks noChangeArrowheads="1"/>
            </p:cNvSpPr>
            <p:nvPr/>
          </p:nvSpPr>
          <p:spPr bwMode="auto">
            <a:xfrm>
              <a:off x="3264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93" name="Rectangle 37"/>
            <p:cNvSpPr>
              <a:spLocks noChangeArrowheads="1"/>
            </p:cNvSpPr>
            <p:nvPr/>
          </p:nvSpPr>
          <p:spPr bwMode="auto">
            <a:xfrm>
              <a:off x="4272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94" name="Rectangle 38"/>
            <p:cNvSpPr>
              <a:spLocks noChangeArrowheads="1"/>
            </p:cNvSpPr>
            <p:nvPr/>
          </p:nvSpPr>
          <p:spPr bwMode="auto">
            <a:xfrm>
              <a:off x="441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95" name="Rectangle 39"/>
            <p:cNvSpPr>
              <a:spLocks noChangeArrowheads="1"/>
            </p:cNvSpPr>
            <p:nvPr/>
          </p:nvSpPr>
          <p:spPr bwMode="auto">
            <a:xfrm>
              <a:off x="456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96" name="Rectangle 40"/>
            <p:cNvSpPr>
              <a:spLocks noChangeArrowheads="1"/>
            </p:cNvSpPr>
            <p:nvPr/>
          </p:nvSpPr>
          <p:spPr bwMode="auto">
            <a:xfrm>
              <a:off x="3408" y="1392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sp>
        <p:nvSpPr>
          <p:cNvPr id="36877" name="Line 41"/>
          <p:cNvSpPr>
            <a:spLocks noChangeShapeType="1"/>
          </p:cNvSpPr>
          <p:nvPr/>
        </p:nvSpPr>
        <p:spPr bwMode="auto">
          <a:xfrm flipV="1">
            <a:off x="2743200" y="2743200"/>
            <a:ext cx="6324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8" name="Text Box 42"/>
          <p:cNvSpPr txBox="1">
            <a:spLocks noChangeArrowheads="1"/>
          </p:cNvSpPr>
          <p:nvPr/>
        </p:nvSpPr>
        <p:spPr bwMode="auto">
          <a:xfrm>
            <a:off x="228600" y="2362200"/>
            <a:ext cx="258679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True Product: 2*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 bits</a:t>
            </a:r>
          </a:p>
        </p:txBody>
      </p:sp>
      <p:sp>
        <p:nvSpPr>
          <p:cNvPr id="36879" name="Text Box 43"/>
          <p:cNvSpPr txBox="1">
            <a:spLocks noChangeArrowheads="1"/>
          </p:cNvSpPr>
          <p:nvPr/>
        </p:nvSpPr>
        <p:spPr bwMode="auto">
          <a:xfrm>
            <a:off x="228600" y="1676400"/>
            <a:ext cx="194431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Operands: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</a:t>
            </a:r>
          </a:p>
        </p:txBody>
      </p:sp>
      <p:sp>
        <p:nvSpPr>
          <p:cNvPr id="36880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2438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Discard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</a:t>
            </a:r>
          </a:p>
        </p:txBody>
      </p:sp>
      <p:sp>
        <p:nvSpPr>
          <p:cNvPr id="36881" name="Rectangle 45"/>
          <p:cNvSpPr>
            <a:spLocks noChangeArrowheads="1"/>
          </p:cNvSpPr>
          <p:nvPr/>
        </p:nvSpPr>
        <p:spPr bwMode="auto">
          <a:xfrm>
            <a:off x="4584700" y="2743200"/>
            <a:ext cx="14351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b="0">
                <a:latin typeface="Times" pitchFamily="18" charset="0"/>
              </a:rPr>
              <a:t>UMult</a:t>
            </a:r>
            <a:r>
              <a:rPr lang="en-US" b="0" i="1" baseline="-25000">
                <a:latin typeface="Times" pitchFamily="18" charset="0"/>
              </a:rPr>
              <a:t>w</a:t>
            </a:r>
            <a:r>
              <a:rPr lang="en-US" b="0">
                <a:latin typeface="Times" pitchFamily="18" charset="0"/>
              </a:rPr>
              <a:t>(</a:t>
            </a:r>
            <a:r>
              <a:rPr lang="en-US" b="0" i="1">
                <a:latin typeface="Times" pitchFamily="18" charset="0"/>
              </a:rPr>
              <a:t>u</a:t>
            </a:r>
            <a:r>
              <a:rPr lang="en-US" b="0">
                <a:latin typeface="Times" pitchFamily="18" charset="0"/>
              </a:rPr>
              <a:t> , </a:t>
            </a:r>
            <a:r>
              <a:rPr lang="en-US" b="0" i="1">
                <a:latin typeface="Times" pitchFamily="18" charset="0"/>
              </a:rPr>
              <a:t>v</a:t>
            </a:r>
            <a:r>
              <a:rPr lang="en-US" b="0">
                <a:latin typeface="Times" pitchFamily="18" charset="0"/>
              </a:rPr>
              <a:t>)</a:t>
            </a:r>
          </a:p>
        </p:txBody>
      </p: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3429000" y="2438400"/>
            <a:ext cx="2743200" cy="228600"/>
            <a:chOff x="2976" y="1392"/>
            <a:chExt cx="1728" cy="144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6883" name="Rectangle 47"/>
            <p:cNvSpPr>
              <a:spLocks noChangeArrowheads="1"/>
            </p:cNvSpPr>
            <p:nvPr/>
          </p:nvSpPr>
          <p:spPr bwMode="auto">
            <a:xfrm>
              <a:off x="2976" y="1392"/>
              <a:ext cx="144" cy="144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84" name="Rectangle 48"/>
            <p:cNvSpPr>
              <a:spLocks noChangeArrowheads="1"/>
            </p:cNvSpPr>
            <p:nvPr/>
          </p:nvSpPr>
          <p:spPr bwMode="auto">
            <a:xfrm>
              <a:off x="3120" y="1392"/>
              <a:ext cx="144" cy="144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85" name="Rectangle 49"/>
            <p:cNvSpPr>
              <a:spLocks noChangeArrowheads="1"/>
            </p:cNvSpPr>
            <p:nvPr/>
          </p:nvSpPr>
          <p:spPr bwMode="auto">
            <a:xfrm>
              <a:off x="3264" y="1392"/>
              <a:ext cx="144" cy="144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86" name="Rectangle 50"/>
            <p:cNvSpPr>
              <a:spLocks noChangeArrowheads="1"/>
            </p:cNvSpPr>
            <p:nvPr/>
          </p:nvSpPr>
          <p:spPr bwMode="auto">
            <a:xfrm>
              <a:off x="4272" y="1392"/>
              <a:ext cx="144" cy="144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87" name="Rectangle 51"/>
            <p:cNvSpPr>
              <a:spLocks noChangeArrowheads="1"/>
            </p:cNvSpPr>
            <p:nvPr/>
          </p:nvSpPr>
          <p:spPr bwMode="auto">
            <a:xfrm>
              <a:off x="4416" y="1392"/>
              <a:ext cx="144" cy="144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88" name="Rectangle 52"/>
            <p:cNvSpPr>
              <a:spLocks noChangeArrowheads="1"/>
            </p:cNvSpPr>
            <p:nvPr/>
          </p:nvSpPr>
          <p:spPr bwMode="auto">
            <a:xfrm>
              <a:off x="4560" y="1392"/>
              <a:ext cx="144" cy="144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36889" name="Rectangle 53"/>
            <p:cNvSpPr>
              <a:spLocks noChangeArrowheads="1"/>
            </p:cNvSpPr>
            <p:nvPr/>
          </p:nvSpPr>
          <p:spPr bwMode="auto">
            <a:xfrm>
              <a:off x="3408" y="1392"/>
              <a:ext cx="864" cy="144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87375"/>
            <a:ext cx="7686675" cy="5556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Signed Multiplication in C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idx="1"/>
          </p:nvPr>
        </p:nvSpPr>
        <p:spPr>
          <a:xfrm>
            <a:off x="336550" y="3690937"/>
            <a:ext cx="5149850" cy="1643063"/>
          </a:xfrm>
        </p:spPr>
        <p:txBody>
          <a:bodyPr lIns="90487" tIns="44450" rIns="90487" bIns="44450"/>
          <a:lstStyle/>
          <a:p>
            <a:pPr eaLnBrk="1" hangingPunct="1">
              <a:tabLst>
                <a:tab pos="1828800" algn="l"/>
                <a:tab pos="2286000" algn="l"/>
                <a:tab pos="3035300" algn="l"/>
                <a:tab pos="3429000" algn="l"/>
              </a:tabLst>
              <a:defRPr/>
            </a:pPr>
            <a:r>
              <a:rPr lang="en-US"/>
              <a:t>Standard Multiplication Function</a:t>
            </a:r>
          </a:p>
          <a:p>
            <a:pPr lvl="1" eaLnBrk="1" hangingPunct="1">
              <a:tabLst>
                <a:tab pos="1828800" algn="l"/>
                <a:tab pos="2286000" algn="l"/>
                <a:tab pos="3035300" algn="l"/>
                <a:tab pos="3429000" algn="l"/>
              </a:tabLst>
              <a:defRPr/>
            </a:pPr>
            <a:r>
              <a:rPr lang="en-US"/>
              <a:t>Ignores high order </a:t>
            </a:r>
            <a:r>
              <a:rPr lang="en-US" b="0" i="1"/>
              <a:t>w</a:t>
            </a:r>
            <a:r>
              <a:rPr lang="en-US"/>
              <a:t> bits</a:t>
            </a:r>
          </a:p>
          <a:p>
            <a:pPr lvl="1" eaLnBrk="1" hangingPunct="1">
              <a:tabLst>
                <a:tab pos="1828800" algn="l"/>
                <a:tab pos="2286000" algn="l"/>
                <a:tab pos="3035300" algn="l"/>
                <a:tab pos="3429000" algn="l"/>
              </a:tabLst>
              <a:defRPr/>
            </a:pPr>
            <a:r>
              <a:rPr lang="en-US"/>
              <a:t>Some of which are different for signed vs. unsigned multiplication</a:t>
            </a:r>
          </a:p>
          <a:p>
            <a:pPr lvl="1" eaLnBrk="1" hangingPunct="1">
              <a:tabLst>
                <a:tab pos="1828800" algn="l"/>
                <a:tab pos="2286000" algn="l"/>
                <a:tab pos="3035300" algn="l"/>
                <a:tab pos="3429000" algn="l"/>
              </a:tabLst>
              <a:defRPr/>
            </a:pPr>
            <a:r>
              <a:rPr lang="en-US"/>
              <a:t>Lower bits are the same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172200" y="1504890"/>
            <a:ext cx="2743200" cy="228600"/>
            <a:chOff x="2976" y="816"/>
            <a:chExt cx="1728" cy="144"/>
          </a:xfrm>
        </p:grpSpPr>
        <p:sp>
          <p:nvSpPr>
            <p:cNvPr id="41007" name="Rectangle 5"/>
            <p:cNvSpPr>
              <a:spLocks noChangeArrowheads="1"/>
            </p:cNvSpPr>
            <p:nvPr/>
          </p:nvSpPr>
          <p:spPr bwMode="auto">
            <a:xfrm>
              <a:off x="2976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08" name="Rectangle 6"/>
            <p:cNvSpPr>
              <a:spLocks noChangeArrowheads="1"/>
            </p:cNvSpPr>
            <p:nvPr/>
          </p:nvSpPr>
          <p:spPr bwMode="auto">
            <a:xfrm>
              <a:off x="3120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09" name="Rectangle 7"/>
            <p:cNvSpPr>
              <a:spLocks noChangeArrowheads="1"/>
            </p:cNvSpPr>
            <p:nvPr/>
          </p:nvSpPr>
          <p:spPr bwMode="auto">
            <a:xfrm>
              <a:off x="3264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10" name="Rectangle 8"/>
            <p:cNvSpPr>
              <a:spLocks noChangeArrowheads="1"/>
            </p:cNvSpPr>
            <p:nvPr/>
          </p:nvSpPr>
          <p:spPr bwMode="auto">
            <a:xfrm>
              <a:off x="4272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11" name="Rectangle 9"/>
            <p:cNvSpPr>
              <a:spLocks noChangeArrowheads="1"/>
            </p:cNvSpPr>
            <p:nvPr/>
          </p:nvSpPr>
          <p:spPr bwMode="auto">
            <a:xfrm>
              <a:off x="4416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12" name="Rectangle 10"/>
            <p:cNvSpPr>
              <a:spLocks noChangeArrowheads="1"/>
            </p:cNvSpPr>
            <p:nvPr/>
          </p:nvSpPr>
          <p:spPr bwMode="auto">
            <a:xfrm>
              <a:off x="4560" y="816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13" name="Rectangle 11"/>
            <p:cNvSpPr>
              <a:spLocks noChangeArrowheads="1"/>
            </p:cNvSpPr>
            <p:nvPr/>
          </p:nvSpPr>
          <p:spPr bwMode="auto">
            <a:xfrm>
              <a:off x="3408" y="816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172200" y="1962090"/>
            <a:ext cx="2743200" cy="228600"/>
            <a:chOff x="2976" y="1104"/>
            <a:chExt cx="1728" cy="144"/>
          </a:xfrm>
        </p:grpSpPr>
        <p:sp>
          <p:nvSpPr>
            <p:cNvPr id="41000" name="Rectangle 13"/>
            <p:cNvSpPr>
              <a:spLocks noChangeArrowheads="1"/>
            </p:cNvSpPr>
            <p:nvPr/>
          </p:nvSpPr>
          <p:spPr bwMode="auto">
            <a:xfrm>
              <a:off x="2976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01" name="Rectangle 14"/>
            <p:cNvSpPr>
              <a:spLocks noChangeArrowheads="1"/>
            </p:cNvSpPr>
            <p:nvPr/>
          </p:nvSpPr>
          <p:spPr bwMode="auto">
            <a:xfrm>
              <a:off x="3120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02" name="Rectangle 15"/>
            <p:cNvSpPr>
              <a:spLocks noChangeArrowheads="1"/>
            </p:cNvSpPr>
            <p:nvPr/>
          </p:nvSpPr>
          <p:spPr bwMode="auto">
            <a:xfrm>
              <a:off x="3264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03" name="Rectangle 16"/>
            <p:cNvSpPr>
              <a:spLocks noChangeArrowheads="1"/>
            </p:cNvSpPr>
            <p:nvPr/>
          </p:nvSpPr>
          <p:spPr bwMode="auto">
            <a:xfrm>
              <a:off x="4272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04" name="Rectangle 17"/>
            <p:cNvSpPr>
              <a:spLocks noChangeArrowheads="1"/>
            </p:cNvSpPr>
            <p:nvPr/>
          </p:nvSpPr>
          <p:spPr bwMode="auto">
            <a:xfrm>
              <a:off x="4416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05" name="Rectangle 18"/>
            <p:cNvSpPr>
              <a:spLocks noChangeArrowheads="1"/>
            </p:cNvSpPr>
            <p:nvPr/>
          </p:nvSpPr>
          <p:spPr bwMode="auto">
            <a:xfrm>
              <a:off x="4560" y="1104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1006" name="Rectangle 19"/>
            <p:cNvSpPr>
              <a:spLocks noChangeArrowheads="1"/>
            </p:cNvSpPr>
            <p:nvPr/>
          </p:nvSpPr>
          <p:spPr bwMode="auto">
            <a:xfrm>
              <a:off x="3408" y="1104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sp>
        <p:nvSpPr>
          <p:cNvPr id="40966" name="Rectangle 20"/>
          <p:cNvSpPr>
            <a:spLocks noChangeArrowheads="1"/>
          </p:cNvSpPr>
          <p:nvPr/>
        </p:nvSpPr>
        <p:spPr bwMode="auto">
          <a:xfrm>
            <a:off x="5562600" y="1428690"/>
            <a:ext cx="2984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</a:t>
            </a:r>
          </a:p>
        </p:txBody>
      </p:sp>
      <p:sp>
        <p:nvSpPr>
          <p:cNvPr id="40967" name="Rectangle 21"/>
          <p:cNvSpPr>
            <a:spLocks noChangeArrowheads="1"/>
          </p:cNvSpPr>
          <p:nvPr/>
        </p:nvSpPr>
        <p:spPr bwMode="auto">
          <a:xfrm>
            <a:off x="5562600" y="1885890"/>
            <a:ext cx="2857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v</a:t>
            </a:r>
          </a:p>
        </p:txBody>
      </p:sp>
      <p:sp>
        <p:nvSpPr>
          <p:cNvPr id="40968" name="Line 22"/>
          <p:cNvSpPr>
            <a:spLocks noChangeShapeType="1"/>
          </p:cNvSpPr>
          <p:nvPr/>
        </p:nvSpPr>
        <p:spPr bwMode="auto">
          <a:xfrm>
            <a:off x="2743200" y="2266890"/>
            <a:ext cx="6324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Rectangle 23"/>
          <p:cNvSpPr>
            <a:spLocks noChangeArrowheads="1"/>
          </p:cNvSpPr>
          <p:nvPr/>
        </p:nvSpPr>
        <p:spPr bwMode="auto">
          <a:xfrm>
            <a:off x="5181600" y="1885890"/>
            <a:ext cx="3206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/>
              <a:t>*</a:t>
            </a: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6172200" y="2419290"/>
            <a:ext cx="2743200" cy="228600"/>
            <a:chOff x="2976" y="1392"/>
            <a:chExt cx="1728" cy="144"/>
          </a:xfrm>
        </p:grpSpPr>
        <p:sp>
          <p:nvSpPr>
            <p:cNvPr id="40993" name="Rectangle 25"/>
            <p:cNvSpPr>
              <a:spLocks noChangeArrowheads="1"/>
            </p:cNvSpPr>
            <p:nvPr/>
          </p:nvSpPr>
          <p:spPr bwMode="auto">
            <a:xfrm>
              <a:off x="297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94" name="Rectangle 26"/>
            <p:cNvSpPr>
              <a:spLocks noChangeArrowheads="1"/>
            </p:cNvSpPr>
            <p:nvPr/>
          </p:nvSpPr>
          <p:spPr bwMode="auto">
            <a:xfrm>
              <a:off x="312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95" name="Rectangle 27"/>
            <p:cNvSpPr>
              <a:spLocks noChangeArrowheads="1"/>
            </p:cNvSpPr>
            <p:nvPr/>
          </p:nvSpPr>
          <p:spPr bwMode="auto">
            <a:xfrm>
              <a:off x="3264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96" name="Rectangle 28"/>
            <p:cNvSpPr>
              <a:spLocks noChangeArrowheads="1"/>
            </p:cNvSpPr>
            <p:nvPr/>
          </p:nvSpPr>
          <p:spPr bwMode="auto">
            <a:xfrm>
              <a:off x="4272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97" name="Rectangle 29"/>
            <p:cNvSpPr>
              <a:spLocks noChangeArrowheads="1"/>
            </p:cNvSpPr>
            <p:nvPr/>
          </p:nvSpPr>
          <p:spPr bwMode="auto">
            <a:xfrm>
              <a:off x="441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98" name="Rectangle 30"/>
            <p:cNvSpPr>
              <a:spLocks noChangeArrowheads="1"/>
            </p:cNvSpPr>
            <p:nvPr/>
          </p:nvSpPr>
          <p:spPr bwMode="auto">
            <a:xfrm>
              <a:off x="456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99" name="Rectangle 31"/>
            <p:cNvSpPr>
              <a:spLocks noChangeArrowheads="1"/>
            </p:cNvSpPr>
            <p:nvPr/>
          </p:nvSpPr>
          <p:spPr bwMode="auto">
            <a:xfrm>
              <a:off x="3408" y="1392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sp>
        <p:nvSpPr>
          <p:cNvPr id="40971" name="Rectangle 32"/>
          <p:cNvSpPr>
            <a:spLocks noChangeArrowheads="1"/>
          </p:cNvSpPr>
          <p:nvPr/>
        </p:nvSpPr>
        <p:spPr bwMode="auto">
          <a:xfrm>
            <a:off x="2857500" y="2266890"/>
            <a:ext cx="571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 </a:t>
            </a:r>
            <a:r>
              <a:rPr lang="en-US" b="0">
                <a:latin typeface="Times" pitchFamily="18" charset="0"/>
              </a:rPr>
              <a:t>· </a:t>
            </a:r>
            <a:r>
              <a:rPr lang="en-US" b="0" i="1">
                <a:latin typeface="Times" pitchFamily="18" charset="0"/>
              </a:rPr>
              <a:t>v</a:t>
            </a:r>
          </a:p>
        </p:txBody>
      </p: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6172200" y="2876490"/>
            <a:ext cx="2743200" cy="228600"/>
            <a:chOff x="2976" y="1392"/>
            <a:chExt cx="1728" cy="144"/>
          </a:xfrm>
        </p:grpSpPr>
        <p:sp>
          <p:nvSpPr>
            <p:cNvPr id="40986" name="Rectangle 34"/>
            <p:cNvSpPr>
              <a:spLocks noChangeArrowheads="1"/>
            </p:cNvSpPr>
            <p:nvPr/>
          </p:nvSpPr>
          <p:spPr bwMode="auto">
            <a:xfrm>
              <a:off x="297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87" name="Rectangle 35"/>
            <p:cNvSpPr>
              <a:spLocks noChangeArrowheads="1"/>
            </p:cNvSpPr>
            <p:nvPr/>
          </p:nvSpPr>
          <p:spPr bwMode="auto">
            <a:xfrm>
              <a:off x="312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88" name="Rectangle 36"/>
            <p:cNvSpPr>
              <a:spLocks noChangeArrowheads="1"/>
            </p:cNvSpPr>
            <p:nvPr/>
          </p:nvSpPr>
          <p:spPr bwMode="auto">
            <a:xfrm>
              <a:off x="3264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89" name="Rectangle 37"/>
            <p:cNvSpPr>
              <a:spLocks noChangeArrowheads="1"/>
            </p:cNvSpPr>
            <p:nvPr/>
          </p:nvSpPr>
          <p:spPr bwMode="auto">
            <a:xfrm>
              <a:off x="4272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90" name="Rectangle 38"/>
            <p:cNvSpPr>
              <a:spLocks noChangeArrowheads="1"/>
            </p:cNvSpPr>
            <p:nvPr/>
          </p:nvSpPr>
          <p:spPr bwMode="auto">
            <a:xfrm>
              <a:off x="4416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91" name="Rectangle 39"/>
            <p:cNvSpPr>
              <a:spLocks noChangeArrowheads="1"/>
            </p:cNvSpPr>
            <p:nvPr/>
          </p:nvSpPr>
          <p:spPr bwMode="auto">
            <a:xfrm>
              <a:off x="4560" y="1392"/>
              <a:ext cx="14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92" name="Rectangle 40"/>
            <p:cNvSpPr>
              <a:spLocks noChangeArrowheads="1"/>
            </p:cNvSpPr>
            <p:nvPr/>
          </p:nvSpPr>
          <p:spPr bwMode="auto">
            <a:xfrm>
              <a:off x="3408" y="1392"/>
              <a:ext cx="864" cy="14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  <p:sp>
        <p:nvSpPr>
          <p:cNvPr id="40973" name="Line 41"/>
          <p:cNvSpPr>
            <a:spLocks noChangeShapeType="1"/>
          </p:cNvSpPr>
          <p:nvPr/>
        </p:nvSpPr>
        <p:spPr bwMode="auto">
          <a:xfrm flipV="1">
            <a:off x="2743200" y="2724090"/>
            <a:ext cx="6324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4" name="Text Box 42"/>
          <p:cNvSpPr txBox="1">
            <a:spLocks noChangeArrowheads="1"/>
          </p:cNvSpPr>
          <p:nvPr/>
        </p:nvSpPr>
        <p:spPr bwMode="auto">
          <a:xfrm>
            <a:off x="228600" y="2343090"/>
            <a:ext cx="258679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True Product: 2*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 bits</a:t>
            </a:r>
          </a:p>
        </p:txBody>
      </p:sp>
      <p:sp>
        <p:nvSpPr>
          <p:cNvPr id="40975" name="Text Box 43"/>
          <p:cNvSpPr txBox="1">
            <a:spLocks noChangeArrowheads="1"/>
          </p:cNvSpPr>
          <p:nvPr/>
        </p:nvSpPr>
        <p:spPr bwMode="auto">
          <a:xfrm>
            <a:off x="228600" y="1657290"/>
            <a:ext cx="194431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Operands: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</a:t>
            </a:r>
          </a:p>
        </p:txBody>
      </p:sp>
      <p:sp>
        <p:nvSpPr>
          <p:cNvPr id="40976" name="Text Box 44"/>
          <p:cNvSpPr txBox="1">
            <a:spLocks noChangeArrowheads="1"/>
          </p:cNvSpPr>
          <p:nvPr/>
        </p:nvSpPr>
        <p:spPr bwMode="auto">
          <a:xfrm>
            <a:off x="228600" y="2952690"/>
            <a:ext cx="2438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Discard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</a:t>
            </a:r>
          </a:p>
        </p:txBody>
      </p:sp>
      <p:sp>
        <p:nvSpPr>
          <p:cNvPr id="40977" name="Rectangle 45"/>
          <p:cNvSpPr>
            <a:spLocks noChangeArrowheads="1"/>
          </p:cNvSpPr>
          <p:nvPr/>
        </p:nvSpPr>
        <p:spPr bwMode="auto">
          <a:xfrm>
            <a:off x="4648200" y="2724090"/>
            <a:ext cx="1409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b="0" dirty="0" err="1">
                <a:latin typeface="Times" pitchFamily="18" charset="0"/>
              </a:rPr>
              <a:t>TMult</a:t>
            </a:r>
            <a:r>
              <a:rPr lang="en-US" b="0" i="1" baseline="-25000" dirty="0" err="1">
                <a:latin typeface="Times" pitchFamily="18" charset="0"/>
              </a:rPr>
              <a:t>w</a:t>
            </a:r>
            <a:r>
              <a:rPr lang="en-US" b="0" dirty="0">
                <a:latin typeface="Times" pitchFamily="18" charset="0"/>
              </a:rPr>
              <a:t>(</a:t>
            </a:r>
            <a:r>
              <a:rPr lang="en-US" b="0" i="1" dirty="0">
                <a:latin typeface="Times" pitchFamily="18" charset="0"/>
              </a:rPr>
              <a:t>u</a:t>
            </a:r>
            <a:r>
              <a:rPr lang="en-US" b="0" dirty="0">
                <a:latin typeface="Times" pitchFamily="18" charset="0"/>
              </a:rPr>
              <a:t> , </a:t>
            </a:r>
            <a:r>
              <a:rPr lang="en-US" b="0" i="1" dirty="0">
                <a:latin typeface="Times" pitchFamily="18" charset="0"/>
              </a:rPr>
              <a:t>v</a:t>
            </a:r>
            <a:r>
              <a:rPr lang="en-US" b="0" dirty="0">
                <a:latin typeface="Times" pitchFamily="18" charset="0"/>
              </a:rPr>
              <a:t>)</a:t>
            </a:r>
          </a:p>
        </p:txBody>
      </p: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3429000" y="2419290"/>
            <a:ext cx="2743200" cy="228600"/>
            <a:chOff x="2976" y="1392"/>
            <a:chExt cx="1728" cy="144"/>
          </a:xfrm>
        </p:grpSpPr>
        <p:sp>
          <p:nvSpPr>
            <p:cNvPr id="40979" name="Rectangle 47"/>
            <p:cNvSpPr>
              <a:spLocks noChangeArrowheads="1"/>
            </p:cNvSpPr>
            <p:nvPr/>
          </p:nvSpPr>
          <p:spPr bwMode="auto">
            <a:xfrm>
              <a:off x="2976" y="1392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80" name="Rectangle 48"/>
            <p:cNvSpPr>
              <a:spLocks noChangeArrowheads="1"/>
            </p:cNvSpPr>
            <p:nvPr/>
          </p:nvSpPr>
          <p:spPr bwMode="auto">
            <a:xfrm>
              <a:off x="3120" y="1392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81" name="Rectangle 49"/>
            <p:cNvSpPr>
              <a:spLocks noChangeArrowheads="1"/>
            </p:cNvSpPr>
            <p:nvPr/>
          </p:nvSpPr>
          <p:spPr bwMode="auto">
            <a:xfrm>
              <a:off x="3264" y="1392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82" name="Rectangle 50"/>
            <p:cNvSpPr>
              <a:spLocks noChangeArrowheads="1"/>
            </p:cNvSpPr>
            <p:nvPr/>
          </p:nvSpPr>
          <p:spPr bwMode="auto">
            <a:xfrm>
              <a:off x="4272" y="1392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83" name="Rectangle 51"/>
            <p:cNvSpPr>
              <a:spLocks noChangeArrowheads="1"/>
            </p:cNvSpPr>
            <p:nvPr/>
          </p:nvSpPr>
          <p:spPr bwMode="auto">
            <a:xfrm>
              <a:off x="4416" y="1392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84" name="Rectangle 52"/>
            <p:cNvSpPr>
              <a:spLocks noChangeArrowheads="1"/>
            </p:cNvSpPr>
            <p:nvPr/>
          </p:nvSpPr>
          <p:spPr bwMode="auto">
            <a:xfrm>
              <a:off x="4560" y="1392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/>
            </a:p>
          </p:txBody>
        </p:sp>
        <p:sp>
          <p:nvSpPr>
            <p:cNvPr id="40985" name="Rectangle 53"/>
            <p:cNvSpPr>
              <a:spLocks noChangeArrowheads="1"/>
            </p:cNvSpPr>
            <p:nvPr/>
          </p:nvSpPr>
          <p:spPr bwMode="auto">
            <a:xfrm>
              <a:off x="3408" y="1392"/>
              <a:ext cx="86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b="0"/>
                <a:t>• • •</a:t>
              </a:r>
            </a:p>
          </p:txBody>
        </p:sp>
      </p:grp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69912"/>
            <a:ext cx="7399338" cy="573088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Power-of-2 Multiply with Shift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>
          <a:xfrm>
            <a:off x="396875" y="1352550"/>
            <a:ext cx="7896225" cy="4972050"/>
          </a:xfrm>
        </p:spPr>
        <p:txBody>
          <a:bodyPr/>
          <a:lstStyle/>
          <a:p>
            <a:pPr eaLnBrk="1" hangingPunct="1">
              <a:tabLst>
                <a:tab pos="2971800" algn="l"/>
              </a:tabLst>
              <a:defRPr/>
            </a:pPr>
            <a:r>
              <a:rPr lang="en-US" dirty="0"/>
              <a:t>Operation</a:t>
            </a:r>
          </a:p>
          <a:p>
            <a:pPr lvl="1" eaLnBrk="1" hangingPunct="1">
              <a:tabLst>
                <a:tab pos="2971800" algn="l"/>
              </a:tabLst>
              <a:defRPr/>
            </a:pPr>
            <a:r>
              <a:rPr lang="en-US" b="1" dirty="0">
                <a:latin typeface="Courier New" pitchFamily="49" charset="0"/>
              </a:rPr>
              <a:t>u &lt;&lt; k</a:t>
            </a:r>
            <a:r>
              <a:rPr lang="en-US" b="1" dirty="0"/>
              <a:t> </a:t>
            </a:r>
            <a:r>
              <a:rPr lang="en-US" dirty="0"/>
              <a:t>gives </a:t>
            </a:r>
            <a:r>
              <a:rPr lang="en-US" b="1" dirty="0">
                <a:latin typeface="Courier New" pitchFamily="49" charset="0"/>
              </a:rPr>
              <a:t>u * </a:t>
            </a:r>
            <a:r>
              <a:rPr lang="en-US" b="1" i="1" dirty="0"/>
              <a:t>2</a:t>
            </a:r>
            <a:r>
              <a:rPr lang="en-US" b="1" i="1" baseline="30000" dirty="0"/>
              <a:t>k</a:t>
            </a:r>
          </a:p>
          <a:p>
            <a:pPr lvl="1" eaLnBrk="1" hangingPunct="1">
              <a:tabLst>
                <a:tab pos="2971800" algn="l"/>
              </a:tabLst>
              <a:defRPr/>
            </a:pPr>
            <a:r>
              <a:rPr lang="en-US" dirty="0">
                <a:solidFill>
                  <a:schemeClr val="tx2"/>
                </a:solidFill>
              </a:rPr>
              <a:t>Both signed and unsigned</a:t>
            </a:r>
          </a:p>
          <a:p>
            <a:pPr eaLnBrk="1" hangingPunct="1">
              <a:tabLst>
                <a:tab pos="2971800" algn="l"/>
              </a:tabLst>
              <a:defRPr/>
            </a:pPr>
            <a:endParaRPr lang="en-US" dirty="0"/>
          </a:p>
          <a:p>
            <a:pPr eaLnBrk="1" hangingPunct="1">
              <a:tabLst>
                <a:tab pos="2971800" algn="l"/>
              </a:tabLst>
              <a:defRPr/>
            </a:pPr>
            <a:endParaRPr lang="en-US" dirty="0"/>
          </a:p>
          <a:p>
            <a:pPr eaLnBrk="1" hangingPunct="1">
              <a:tabLst>
                <a:tab pos="2971800" algn="l"/>
              </a:tabLst>
              <a:defRPr/>
            </a:pPr>
            <a:endParaRPr lang="en-US" dirty="0"/>
          </a:p>
          <a:p>
            <a:pPr eaLnBrk="1" hangingPunct="1">
              <a:tabLst>
                <a:tab pos="2971800" algn="l"/>
              </a:tabLst>
              <a:defRPr/>
            </a:pPr>
            <a:endParaRPr lang="en-US" dirty="0"/>
          </a:p>
          <a:p>
            <a:pPr eaLnBrk="1" hangingPunct="1">
              <a:tabLst>
                <a:tab pos="2971800" algn="l"/>
              </a:tabLst>
              <a:defRPr/>
            </a:pPr>
            <a:r>
              <a:rPr lang="en-US" dirty="0"/>
              <a:t>Examples</a:t>
            </a:r>
          </a:p>
          <a:p>
            <a:pPr lvl="1" eaLnBrk="1" hangingPunct="1">
              <a:tabLst>
                <a:tab pos="2971800" algn="l"/>
              </a:tabLst>
              <a:defRPr/>
            </a:pPr>
            <a:r>
              <a:rPr lang="en-US" b="1" dirty="0">
                <a:latin typeface="Courier New" pitchFamily="49" charset="0"/>
              </a:rPr>
              <a:t>u &lt;&lt; 3	==	u * 8</a:t>
            </a:r>
          </a:p>
          <a:p>
            <a:pPr lvl="1" eaLnBrk="1" hangingPunct="1">
              <a:tabLst>
                <a:tab pos="2971800" algn="l"/>
              </a:tabLst>
              <a:defRPr/>
            </a:pPr>
            <a:r>
              <a:rPr lang="en-US" b="1" dirty="0">
                <a:latin typeface="Courier New" pitchFamily="49" charset="0"/>
              </a:rPr>
              <a:t>(u &lt;&lt; 5) – (u &lt;&lt; 3)	==	u * 24</a:t>
            </a:r>
          </a:p>
          <a:p>
            <a:pPr lvl="1" eaLnBrk="1" hangingPunct="1">
              <a:tabLst>
                <a:tab pos="2971800" algn="l"/>
              </a:tabLst>
              <a:defRPr/>
            </a:pPr>
            <a:r>
              <a:rPr lang="en-US" dirty="0">
                <a:solidFill>
                  <a:schemeClr val="tx2"/>
                </a:solidFill>
              </a:rPr>
              <a:t>Most machines shift and add faster than multiply</a:t>
            </a:r>
          </a:p>
          <a:p>
            <a:pPr lvl="2" eaLnBrk="1" hangingPunct="1">
              <a:tabLst>
                <a:tab pos="2971800" algn="l"/>
              </a:tabLst>
              <a:defRPr/>
            </a:pPr>
            <a:r>
              <a:rPr lang="en-US" dirty="0"/>
              <a:t>Compiler generates this code automatically</a:t>
            </a:r>
          </a:p>
          <a:p>
            <a:pPr lvl="1" eaLnBrk="1" hangingPunct="1">
              <a:tabLst>
                <a:tab pos="2971800" algn="l"/>
              </a:tabLst>
              <a:defRPr/>
            </a:pPr>
            <a:endParaRPr lang="en-US" dirty="0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5943600" y="2514600"/>
            <a:ext cx="2286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2000" b="0">
              <a:latin typeface="Calibri"/>
              <a:cs typeface="Calibri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6172200" y="2514600"/>
            <a:ext cx="2286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2000" b="0">
              <a:latin typeface="Calibri"/>
              <a:cs typeface="Calibri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6400800" y="2514600"/>
            <a:ext cx="2286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2000" b="0">
              <a:latin typeface="Calibri"/>
              <a:cs typeface="Calibri"/>
            </a:endParaRP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8001000" y="2514600"/>
            <a:ext cx="2286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2000" b="0">
              <a:latin typeface="Calibri"/>
              <a:cs typeface="Calibri"/>
            </a:endParaRP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8229600" y="2514600"/>
            <a:ext cx="2286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2000" b="0">
              <a:latin typeface="Calibri"/>
              <a:cs typeface="Calibri"/>
            </a:endParaRP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8458200" y="2514600"/>
            <a:ext cx="2286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2000" b="0">
              <a:latin typeface="Calibri"/>
              <a:cs typeface="Calibri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6629400" y="2514600"/>
            <a:ext cx="13716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2000" b="0">
                <a:latin typeface="Calibri"/>
                <a:cs typeface="Calibri"/>
              </a:rPr>
              <a:t>• • •</a:t>
            </a:r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5943600" y="29718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6858000" y="29718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7086600" y="2971800"/>
            <a:ext cx="228600" cy="228600"/>
          </a:xfrm>
          <a:prstGeom prst="rect">
            <a:avLst/>
          </a:prstGeom>
          <a:solidFill>
            <a:srgbClr val="A8E7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1</a:t>
            </a:r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7315200" y="29718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8229600" y="29718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8458200" y="29718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6172200" y="2971800"/>
            <a:ext cx="6858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•••</a:t>
            </a:r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5334000" y="2438400"/>
            <a:ext cx="2984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</a:t>
            </a:r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5334000" y="2895600"/>
            <a:ext cx="366713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>
                <a:latin typeface="Times" pitchFamily="18" charset="0"/>
              </a:rPr>
              <a:t>2</a:t>
            </a:r>
            <a:r>
              <a:rPr lang="en-US" b="0" i="1" baseline="30000">
                <a:latin typeface="Times" pitchFamily="18" charset="0"/>
              </a:rPr>
              <a:t>k</a:t>
            </a:r>
            <a:endParaRPr lang="en-US" b="0" i="1">
              <a:latin typeface="Times" pitchFamily="18" charset="0"/>
            </a:endParaRPr>
          </a:p>
        </p:txBody>
      </p:sp>
      <p:sp>
        <p:nvSpPr>
          <p:cNvPr id="42004" name="Line 20"/>
          <p:cNvSpPr>
            <a:spLocks noChangeShapeType="1"/>
          </p:cNvSpPr>
          <p:nvPr/>
        </p:nvSpPr>
        <p:spPr bwMode="auto">
          <a:xfrm>
            <a:off x="2514600" y="3276600"/>
            <a:ext cx="6324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5" name="Rectangle 21"/>
          <p:cNvSpPr>
            <a:spLocks noChangeArrowheads="1"/>
          </p:cNvSpPr>
          <p:nvPr/>
        </p:nvSpPr>
        <p:spPr bwMode="auto">
          <a:xfrm>
            <a:off x="4953000" y="2895600"/>
            <a:ext cx="320675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/>
              <a:t>*</a:t>
            </a:r>
          </a:p>
        </p:txBody>
      </p:sp>
      <p:sp>
        <p:nvSpPr>
          <p:cNvPr id="42006" name="Rectangle 22"/>
          <p:cNvSpPr>
            <a:spLocks noChangeArrowheads="1"/>
          </p:cNvSpPr>
          <p:nvPr/>
        </p:nvSpPr>
        <p:spPr bwMode="auto">
          <a:xfrm>
            <a:off x="3886200" y="3276600"/>
            <a:ext cx="652463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 </a:t>
            </a:r>
            <a:r>
              <a:rPr lang="en-US" b="0">
                <a:latin typeface="Times" pitchFamily="18" charset="0"/>
              </a:rPr>
              <a:t>· 2</a:t>
            </a:r>
            <a:r>
              <a:rPr lang="en-US" b="0" i="1" baseline="30000">
                <a:latin typeface="Times" pitchFamily="18" charset="0"/>
              </a:rPr>
              <a:t>k</a:t>
            </a:r>
            <a:endParaRPr lang="en-US" b="0" i="1">
              <a:latin typeface="Times" pitchFamily="18" charset="0"/>
            </a:endParaRPr>
          </a:p>
        </p:txBody>
      </p:sp>
      <p:sp>
        <p:nvSpPr>
          <p:cNvPr id="42007" name="Line 23"/>
          <p:cNvSpPr>
            <a:spLocks noChangeShapeType="1"/>
          </p:cNvSpPr>
          <p:nvPr/>
        </p:nvSpPr>
        <p:spPr bwMode="auto">
          <a:xfrm flipV="1">
            <a:off x="2514600" y="3733800"/>
            <a:ext cx="6324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Text Box 24"/>
          <p:cNvSpPr txBox="1">
            <a:spLocks noChangeArrowheads="1"/>
          </p:cNvSpPr>
          <p:nvPr/>
        </p:nvSpPr>
        <p:spPr bwMode="auto">
          <a:xfrm>
            <a:off x="990600" y="3352800"/>
            <a:ext cx="2573974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True Product: </a:t>
            </a:r>
            <a:r>
              <a:rPr lang="en-US" sz="2000" b="0" i="1" dirty="0" err="1">
                <a:latin typeface="Calibri" pitchFamily="34" charset="0"/>
              </a:rPr>
              <a:t>w</a:t>
            </a:r>
            <a:r>
              <a:rPr lang="en-US" sz="2000" b="0" dirty="0" err="1">
                <a:latin typeface="Calibri" pitchFamily="34" charset="0"/>
              </a:rPr>
              <a:t>+</a:t>
            </a:r>
            <a:r>
              <a:rPr lang="en-US" sz="2000" b="0" i="1" dirty="0" err="1">
                <a:latin typeface="Calibri" pitchFamily="34" charset="0"/>
              </a:rPr>
              <a:t>k</a:t>
            </a:r>
            <a:r>
              <a:rPr lang="en-US" sz="2000" b="0" dirty="0">
                <a:latin typeface="Calibri" pitchFamily="34" charset="0"/>
              </a:rPr>
              <a:t>  bits</a:t>
            </a:r>
          </a:p>
        </p:txBody>
      </p:sp>
      <p:sp>
        <p:nvSpPr>
          <p:cNvPr id="42009" name="Text Box 25"/>
          <p:cNvSpPr txBox="1">
            <a:spLocks noChangeArrowheads="1"/>
          </p:cNvSpPr>
          <p:nvPr/>
        </p:nvSpPr>
        <p:spPr bwMode="auto">
          <a:xfrm>
            <a:off x="990600" y="2667000"/>
            <a:ext cx="194431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Operands: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</a:t>
            </a:r>
          </a:p>
        </p:txBody>
      </p:sp>
      <p:sp>
        <p:nvSpPr>
          <p:cNvPr id="42010" name="Text Box 26"/>
          <p:cNvSpPr txBox="1">
            <a:spLocks noChangeArrowheads="1"/>
          </p:cNvSpPr>
          <p:nvPr/>
        </p:nvSpPr>
        <p:spPr bwMode="auto">
          <a:xfrm>
            <a:off x="990600" y="3795712"/>
            <a:ext cx="2438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Discard </a:t>
            </a:r>
            <a:r>
              <a:rPr lang="en-US" sz="2000" b="0" i="1" dirty="0">
                <a:latin typeface="Calibri" pitchFamily="34" charset="0"/>
              </a:rPr>
              <a:t>k </a:t>
            </a:r>
            <a:r>
              <a:rPr lang="en-US" sz="2000" b="0" dirty="0">
                <a:latin typeface="Calibri" pitchFamily="34" charset="0"/>
              </a:rPr>
              <a:t> bits: </a:t>
            </a:r>
            <a:r>
              <a:rPr lang="en-US" sz="2000" b="0" i="1" dirty="0">
                <a:latin typeface="Calibri" pitchFamily="34" charset="0"/>
              </a:rPr>
              <a:t>w</a:t>
            </a:r>
            <a:r>
              <a:rPr lang="en-US" sz="2000" b="0" dirty="0">
                <a:latin typeface="Calibri" pitchFamily="34" charset="0"/>
              </a:rPr>
              <a:t> bits</a:t>
            </a:r>
          </a:p>
        </p:txBody>
      </p:sp>
      <p:sp>
        <p:nvSpPr>
          <p:cNvPr id="42011" name="Rectangle 27"/>
          <p:cNvSpPr>
            <a:spLocks noChangeArrowheads="1"/>
          </p:cNvSpPr>
          <p:nvPr/>
        </p:nvSpPr>
        <p:spPr bwMode="auto">
          <a:xfrm>
            <a:off x="4383692" y="3795712"/>
            <a:ext cx="1382109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 b="0">
                <a:latin typeface="Times" pitchFamily="18" charset="0"/>
              </a:rPr>
              <a:t>UMult</a:t>
            </a:r>
            <a:r>
              <a:rPr lang="en-US" sz="1600" b="0" i="1" baseline="-25000">
                <a:latin typeface="Times" pitchFamily="18" charset="0"/>
              </a:rPr>
              <a:t>w</a:t>
            </a:r>
            <a:r>
              <a:rPr lang="en-US" sz="1600" b="0">
                <a:latin typeface="Times" pitchFamily="18" charset="0"/>
              </a:rPr>
              <a:t>(</a:t>
            </a:r>
            <a:r>
              <a:rPr lang="en-US" sz="1600" b="0" i="1">
                <a:latin typeface="Times" pitchFamily="18" charset="0"/>
              </a:rPr>
              <a:t>u</a:t>
            </a:r>
            <a:r>
              <a:rPr lang="en-US" sz="1600" b="0">
                <a:latin typeface="Times" pitchFamily="18" charset="0"/>
              </a:rPr>
              <a:t> , 2</a:t>
            </a:r>
            <a:r>
              <a:rPr lang="en-US" sz="1600" b="0" i="1" baseline="30000">
                <a:latin typeface="Times" pitchFamily="18" charset="0"/>
              </a:rPr>
              <a:t>k</a:t>
            </a:r>
            <a:r>
              <a:rPr lang="en-US" sz="1600" b="0">
                <a:latin typeface="Times" pitchFamily="18" charset="0"/>
              </a:rPr>
              <a:t>)</a:t>
            </a:r>
          </a:p>
        </p:txBody>
      </p:sp>
      <p:sp>
        <p:nvSpPr>
          <p:cNvPr id="42012" name="Rectangle 28"/>
          <p:cNvSpPr>
            <a:spLocks noChangeArrowheads="1"/>
          </p:cNvSpPr>
          <p:nvPr/>
        </p:nvSpPr>
        <p:spPr bwMode="auto">
          <a:xfrm>
            <a:off x="7543800" y="2971800"/>
            <a:ext cx="6858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•••</a:t>
            </a:r>
          </a:p>
        </p:txBody>
      </p:sp>
      <p:sp>
        <p:nvSpPr>
          <p:cNvPr id="42013" name="Rectangle 29"/>
          <p:cNvSpPr>
            <a:spLocks noChangeArrowheads="1"/>
          </p:cNvSpPr>
          <p:nvPr/>
        </p:nvSpPr>
        <p:spPr bwMode="auto">
          <a:xfrm>
            <a:off x="7105650" y="2057400"/>
            <a:ext cx="2857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k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4572000" y="3429000"/>
            <a:ext cx="2743200" cy="228600"/>
            <a:chOff x="2976" y="816"/>
            <a:chExt cx="1728" cy="144"/>
          </a:xfrm>
        </p:grpSpPr>
        <p:sp>
          <p:nvSpPr>
            <p:cNvPr id="42028" name="Rectangle 31"/>
            <p:cNvSpPr>
              <a:spLocks noChangeArrowheads="1"/>
            </p:cNvSpPr>
            <p:nvPr/>
          </p:nvSpPr>
          <p:spPr bwMode="auto">
            <a:xfrm>
              <a:off x="2976" y="816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2000" b="0">
                <a:latin typeface="Calibri"/>
                <a:cs typeface="Calibri"/>
              </a:endParaRPr>
            </a:p>
          </p:txBody>
        </p:sp>
        <p:sp>
          <p:nvSpPr>
            <p:cNvPr id="42029" name="Rectangle 32"/>
            <p:cNvSpPr>
              <a:spLocks noChangeArrowheads="1"/>
            </p:cNvSpPr>
            <p:nvPr/>
          </p:nvSpPr>
          <p:spPr bwMode="auto">
            <a:xfrm>
              <a:off x="3120" y="816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2000" b="0">
                <a:latin typeface="Calibri"/>
                <a:cs typeface="Calibri"/>
              </a:endParaRPr>
            </a:p>
          </p:txBody>
        </p:sp>
        <p:sp>
          <p:nvSpPr>
            <p:cNvPr id="42030" name="Rectangle 33"/>
            <p:cNvSpPr>
              <a:spLocks noChangeArrowheads="1"/>
            </p:cNvSpPr>
            <p:nvPr/>
          </p:nvSpPr>
          <p:spPr bwMode="auto">
            <a:xfrm>
              <a:off x="3264" y="816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2000" b="0">
                <a:latin typeface="Calibri"/>
                <a:cs typeface="Calibri"/>
              </a:endParaRPr>
            </a:p>
          </p:txBody>
        </p:sp>
        <p:sp>
          <p:nvSpPr>
            <p:cNvPr id="42031" name="Rectangle 34"/>
            <p:cNvSpPr>
              <a:spLocks noChangeArrowheads="1"/>
            </p:cNvSpPr>
            <p:nvPr/>
          </p:nvSpPr>
          <p:spPr bwMode="auto">
            <a:xfrm>
              <a:off x="4272" y="816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2000" b="0">
                <a:latin typeface="Calibri"/>
                <a:cs typeface="Calibri"/>
              </a:endParaRPr>
            </a:p>
          </p:txBody>
        </p:sp>
        <p:sp>
          <p:nvSpPr>
            <p:cNvPr id="42032" name="Rectangle 35"/>
            <p:cNvSpPr>
              <a:spLocks noChangeArrowheads="1"/>
            </p:cNvSpPr>
            <p:nvPr/>
          </p:nvSpPr>
          <p:spPr bwMode="auto">
            <a:xfrm>
              <a:off x="4416" y="816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2000" b="0">
                <a:latin typeface="Calibri"/>
                <a:cs typeface="Calibri"/>
              </a:endParaRPr>
            </a:p>
          </p:txBody>
        </p:sp>
        <p:sp>
          <p:nvSpPr>
            <p:cNvPr id="42033" name="Rectangle 36"/>
            <p:cNvSpPr>
              <a:spLocks noChangeArrowheads="1"/>
            </p:cNvSpPr>
            <p:nvPr/>
          </p:nvSpPr>
          <p:spPr bwMode="auto">
            <a:xfrm>
              <a:off x="4560" y="816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2000" b="0">
                <a:latin typeface="Calibri"/>
                <a:cs typeface="Calibri"/>
              </a:endParaRPr>
            </a:p>
          </p:txBody>
        </p:sp>
        <p:sp>
          <p:nvSpPr>
            <p:cNvPr id="42034" name="Rectangle 37"/>
            <p:cNvSpPr>
              <a:spLocks noChangeArrowheads="1"/>
            </p:cNvSpPr>
            <p:nvPr/>
          </p:nvSpPr>
          <p:spPr bwMode="auto">
            <a:xfrm>
              <a:off x="3408" y="816"/>
              <a:ext cx="86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/>
                  <a:cs typeface="Calibri"/>
                </a:rPr>
                <a:t>• • •</a:t>
              </a:r>
            </a:p>
          </p:txBody>
        </p:sp>
      </p:grpSp>
      <p:sp>
        <p:nvSpPr>
          <p:cNvPr id="42015" name="Rectangle 38"/>
          <p:cNvSpPr>
            <a:spLocks noChangeArrowheads="1"/>
          </p:cNvSpPr>
          <p:nvPr/>
        </p:nvSpPr>
        <p:spPr bwMode="auto">
          <a:xfrm>
            <a:off x="7315200" y="34290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42016" name="Rectangle 39"/>
          <p:cNvSpPr>
            <a:spLocks noChangeArrowheads="1"/>
          </p:cNvSpPr>
          <p:nvPr/>
        </p:nvSpPr>
        <p:spPr bwMode="auto">
          <a:xfrm>
            <a:off x="8229600" y="34290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42017" name="Rectangle 40"/>
          <p:cNvSpPr>
            <a:spLocks noChangeArrowheads="1"/>
          </p:cNvSpPr>
          <p:nvPr/>
        </p:nvSpPr>
        <p:spPr bwMode="auto">
          <a:xfrm>
            <a:off x="8458200" y="34290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42018" name="Rectangle 41"/>
          <p:cNvSpPr>
            <a:spLocks noChangeArrowheads="1"/>
          </p:cNvSpPr>
          <p:nvPr/>
        </p:nvSpPr>
        <p:spPr bwMode="auto">
          <a:xfrm>
            <a:off x="7543800" y="3429000"/>
            <a:ext cx="6858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•••</a:t>
            </a:r>
          </a:p>
        </p:txBody>
      </p:sp>
      <p:sp>
        <p:nvSpPr>
          <p:cNvPr id="42019" name="Rectangle 42"/>
          <p:cNvSpPr>
            <a:spLocks noChangeArrowheads="1"/>
          </p:cNvSpPr>
          <p:nvPr/>
        </p:nvSpPr>
        <p:spPr bwMode="auto">
          <a:xfrm>
            <a:off x="4398197" y="4066758"/>
            <a:ext cx="135966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 b="0" dirty="0" err="1">
                <a:latin typeface="Times" pitchFamily="18" charset="0"/>
              </a:rPr>
              <a:t>TMult</a:t>
            </a:r>
            <a:r>
              <a:rPr lang="en-US" sz="1600" b="0" i="1" baseline="-25000" dirty="0" err="1">
                <a:latin typeface="Times" pitchFamily="18" charset="0"/>
              </a:rPr>
              <a:t>w</a:t>
            </a:r>
            <a:r>
              <a:rPr lang="en-US" sz="1600" b="0" dirty="0">
                <a:latin typeface="Times" pitchFamily="18" charset="0"/>
              </a:rPr>
              <a:t>(</a:t>
            </a:r>
            <a:r>
              <a:rPr lang="en-US" sz="1600" b="0" i="1" dirty="0">
                <a:latin typeface="Times" pitchFamily="18" charset="0"/>
              </a:rPr>
              <a:t>u</a:t>
            </a:r>
            <a:r>
              <a:rPr lang="en-US" sz="1600" b="0" dirty="0">
                <a:latin typeface="Times" pitchFamily="18" charset="0"/>
              </a:rPr>
              <a:t> , 2</a:t>
            </a:r>
            <a:r>
              <a:rPr lang="en-US" sz="1600" b="0" i="1" baseline="30000" dirty="0">
                <a:latin typeface="Times" pitchFamily="18" charset="0"/>
              </a:rPr>
              <a:t>k</a:t>
            </a:r>
            <a:r>
              <a:rPr lang="en-US" sz="1600" b="0" dirty="0">
                <a:latin typeface="Times" pitchFamily="18" charset="0"/>
              </a:rPr>
              <a:t>)</a:t>
            </a:r>
          </a:p>
        </p:txBody>
      </p:sp>
      <p:sp>
        <p:nvSpPr>
          <p:cNvPr id="42020" name="Rectangle 43"/>
          <p:cNvSpPr>
            <a:spLocks noChangeArrowheads="1"/>
          </p:cNvSpPr>
          <p:nvPr/>
        </p:nvSpPr>
        <p:spPr bwMode="auto">
          <a:xfrm>
            <a:off x="7315200" y="38862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42021" name="Rectangle 44"/>
          <p:cNvSpPr>
            <a:spLocks noChangeArrowheads="1"/>
          </p:cNvSpPr>
          <p:nvPr/>
        </p:nvSpPr>
        <p:spPr bwMode="auto">
          <a:xfrm>
            <a:off x="8229600" y="38862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42022" name="Rectangle 45"/>
          <p:cNvSpPr>
            <a:spLocks noChangeArrowheads="1"/>
          </p:cNvSpPr>
          <p:nvPr/>
        </p:nvSpPr>
        <p:spPr bwMode="auto">
          <a:xfrm>
            <a:off x="8458200" y="38862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0</a:t>
            </a:r>
          </a:p>
        </p:txBody>
      </p:sp>
      <p:sp>
        <p:nvSpPr>
          <p:cNvPr id="42023" name="Rectangle 46"/>
          <p:cNvSpPr>
            <a:spLocks noChangeArrowheads="1"/>
          </p:cNvSpPr>
          <p:nvPr/>
        </p:nvSpPr>
        <p:spPr bwMode="auto">
          <a:xfrm>
            <a:off x="7543800" y="3886200"/>
            <a:ext cx="6858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•••</a:t>
            </a:r>
          </a:p>
        </p:txBody>
      </p:sp>
      <p:sp>
        <p:nvSpPr>
          <p:cNvPr id="42024" name="Rectangle 47"/>
          <p:cNvSpPr>
            <a:spLocks noChangeArrowheads="1"/>
          </p:cNvSpPr>
          <p:nvPr/>
        </p:nvSpPr>
        <p:spPr bwMode="auto">
          <a:xfrm>
            <a:off x="6629400" y="3886200"/>
            <a:ext cx="2286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1800" b="0">
              <a:latin typeface="Calibri"/>
              <a:cs typeface="Calibri"/>
            </a:endParaRPr>
          </a:p>
        </p:txBody>
      </p:sp>
      <p:sp>
        <p:nvSpPr>
          <p:cNvPr id="42025" name="Rectangle 48"/>
          <p:cNvSpPr>
            <a:spLocks noChangeArrowheads="1"/>
          </p:cNvSpPr>
          <p:nvPr/>
        </p:nvSpPr>
        <p:spPr bwMode="auto">
          <a:xfrm>
            <a:off x="6858000" y="3886200"/>
            <a:ext cx="2286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1800" b="0">
              <a:latin typeface="Calibri"/>
              <a:cs typeface="Calibri"/>
            </a:endParaRPr>
          </a:p>
        </p:txBody>
      </p:sp>
      <p:sp>
        <p:nvSpPr>
          <p:cNvPr id="42026" name="Rectangle 49"/>
          <p:cNvSpPr>
            <a:spLocks noChangeArrowheads="1"/>
          </p:cNvSpPr>
          <p:nvPr/>
        </p:nvSpPr>
        <p:spPr bwMode="auto">
          <a:xfrm>
            <a:off x="7086600" y="3886200"/>
            <a:ext cx="2286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1800" b="0">
              <a:latin typeface="Calibri"/>
              <a:cs typeface="Calibri"/>
            </a:endParaRPr>
          </a:p>
        </p:txBody>
      </p:sp>
      <p:sp>
        <p:nvSpPr>
          <p:cNvPr id="42027" name="Rectangle 50"/>
          <p:cNvSpPr>
            <a:spLocks noChangeArrowheads="1"/>
          </p:cNvSpPr>
          <p:nvPr/>
        </p:nvSpPr>
        <p:spPr bwMode="auto">
          <a:xfrm>
            <a:off x="5943600" y="3886200"/>
            <a:ext cx="6858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•••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06" grpId="0"/>
      <p:bldP spid="42007" grpId="0" animBg="1"/>
      <p:bldP spid="42007" grpId="1" animBg="1"/>
      <p:bldP spid="42008" grpId="0"/>
      <p:bldP spid="42010" grpId="0"/>
      <p:bldP spid="42011" grpId="0"/>
      <p:bldP spid="42015" grpId="0" animBg="1"/>
      <p:bldP spid="42016" grpId="0" animBg="1"/>
      <p:bldP spid="42017" grpId="0" animBg="1"/>
      <p:bldP spid="42018" grpId="0" animBg="1"/>
      <p:bldP spid="42019" grpId="0"/>
      <p:bldP spid="42020" grpId="0" animBg="1"/>
      <p:bldP spid="42021" grpId="0" animBg="1"/>
      <p:bldP spid="42022" grpId="0" animBg="1"/>
      <p:bldP spid="42023" grpId="0" animBg="1"/>
      <p:bldP spid="42024" grpId="0" animBg="1"/>
      <p:bldP spid="42025" grpId="0" animBg="1"/>
      <p:bldP spid="42026" grpId="0" animBg="1"/>
      <p:bldP spid="420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93712"/>
            <a:ext cx="8382000" cy="5730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Unsigned Power-of-2 Divide with Shift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>
          <a:xfrm>
            <a:off x="290513" y="1220788"/>
            <a:ext cx="8307387" cy="1268412"/>
          </a:xfrm>
        </p:spPr>
        <p:txBody>
          <a:bodyPr/>
          <a:lstStyle/>
          <a:p>
            <a:pPr eaLnBrk="1" hangingPunct="1">
              <a:tabLst>
                <a:tab pos="2971800" algn="l"/>
              </a:tabLst>
              <a:defRPr/>
            </a:pPr>
            <a:r>
              <a:rPr lang="en-US" dirty="0"/>
              <a:t>Quotient of Unsigned by Power of 2</a:t>
            </a:r>
          </a:p>
          <a:p>
            <a:pPr lvl="1" eaLnBrk="1" hangingPunct="1">
              <a:tabLst>
                <a:tab pos="2971800" algn="l"/>
              </a:tabLst>
              <a:defRPr/>
            </a:pPr>
            <a:r>
              <a:rPr lang="en-US" b="1" dirty="0">
                <a:latin typeface="Courier New" pitchFamily="49" charset="0"/>
              </a:rPr>
              <a:t>u &gt;&gt; k</a:t>
            </a:r>
            <a:r>
              <a:rPr lang="en-US" b="1" dirty="0"/>
              <a:t> </a:t>
            </a:r>
            <a:r>
              <a:rPr lang="en-US" dirty="0"/>
              <a:t>gives  </a:t>
            </a:r>
            <a:r>
              <a:rPr lang="en-US" b="1" dirty="0">
                <a:sym typeface="Symbol" pitchFamily="18" charset="2"/>
              </a:rPr>
              <a:t> </a:t>
            </a:r>
            <a:r>
              <a:rPr lang="en-US" b="1" dirty="0">
                <a:latin typeface="Courier New" pitchFamily="49" charset="0"/>
              </a:rPr>
              <a:t>u / </a:t>
            </a:r>
            <a:r>
              <a:rPr lang="en-US" b="1" i="1" dirty="0"/>
              <a:t>2</a:t>
            </a:r>
            <a:r>
              <a:rPr lang="en-US" b="1" i="1" baseline="30000" dirty="0"/>
              <a:t>k </a:t>
            </a:r>
            <a:r>
              <a:rPr lang="en-US" b="1" dirty="0">
                <a:sym typeface="Symbol" pitchFamily="18" charset="2"/>
              </a:rPr>
              <a:t></a:t>
            </a:r>
            <a:endParaRPr lang="en-US" b="1" i="1" baseline="30000" dirty="0"/>
          </a:p>
          <a:p>
            <a:pPr lvl="1" eaLnBrk="1" hangingPunct="1">
              <a:tabLst>
                <a:tab pos="2971800" algn="l"/>
              </a:tabLst>
              <a:defRPr/>
            </a:pPr>
            <a:r>
              <a:rPr lang="en-US" dirty="0">
                <a:solidFill>
                  <a:schemeClr val="tx2"/>
                </a:solidFill>
              </a:rPr>
              <a:t>Uses logical shift</a:t>
            </a: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762000" y="4914900"/>
          <a:ext cx="7683500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7988300" imgH="1651000" progId="Word.Document.8">
                  <p:embed/>
                </p:oleObj>
              </mc:Choice>
              <mc:Fallback>
                <p:oleObj name="Document" r:id="rId3" imgW="7988300" imgH="1651000" progId="Word.Document.8">
                  <p:embed/>
                  <p:pic>
                    <p:nvPicPr>
                      <p:cNvPr id="1331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914900"/>
                        <a:ext cx="7683500" cy="163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962400" y="2743200"/>
            <a:ext cx="2286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2000" b="0">
              <a:latin typeface="Calibri"/>
              <a:cs typeface="Calibri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4191000" y="2743200"/>
            <a:ext cx="2286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2000" b="0">
              <a:latin typeface="Calibri"/>
              <a:cs typeface="Calibri"/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5105400" y="2743200"/>
            <a:ext cx="2286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2000" b="0">
              <a:latin typeface="Calibri"/>
              <a:cs typeface="Calibri"/>
            </a:endParaRP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0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4876800" y="32004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5105400" y="3200400"/>
            <a:ext cx="228600" cy="228600"/>
          </a:xfrm>
          <a:prstGeom prst="rect">
            <a:avLst/>
          </a:prstGeom>
          <a:solidFill>
            <a:srgbClr val="A8E7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1</a:t>
            </a: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5334000" y="32004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6248400" y="32004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6477000" y="32004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4191000" y="3200400"/>
            <a:ext cx="6858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•••</a:t>
            </a: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3352800" y="2667000"/>
            <a:ext cx="2984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</a:t>
            </a:r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3352800" y="3124200"/>
            <a:ext cx="366713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>
                <a:latin typeface="Times" pitchFamily="18" charset="0"/>
              </a:rPr>
              <a:t>2</a:t>
            </a:r>
            <a:r>
              <a:rPr lang="en-US" b="0" i="1" baseline="30000">
                <a:latin typeface="Times" pitchFamily="18" charset="0"/>
              </a:rPr>
              <a:t>k</a:t>
            </a:r>
            <a:endParaRPr lang="en-US" b="0" i="1">
              <a:latin typeface="Times" pitchFamily="18" charset="0"/>
            </a:endParaRPr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2209800" y="3505200"/>
            <a:ext cx="6324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2971800" y="3124200"/>
            <a:ext cx="3206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/>
              <a:t>/</a:t>
            </a:r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3048000" y="3581400"/>
            <a:ext cx="658813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u </a:t>
            </a:r>
            <a:r>
              <a:rPr lang="en-US" b="0">
                <a:latin typeface="Times" pitchFamily="18" charset="0"/>
              </a:rPr>
              <a:t>/ 2</a:t>
            </a:r>
            <a:r>
              <a:rPr lang="en-US" b="0" i="1" baseline="30000">
                <a:latin typeface="Times" pitchFamily="18" charset="0"/>
              </a:rPr>
              <a:t>k</a:t>
            </a:r>
            <a:endParaRPr lang="en-US" b="0" i="1">
              <a:latin typeface="Times" pitchFamily="18" charset="0"/>
            </a:endParaRPr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533400" y="3581400"/>
            <a:ext cx="1319592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dirty="0">
                <a:latin typeface="Calibri" pitchFamily="34" charset="0"/>
              </a:rPr>
              <a:t>Division: </a:t>
            </a:r>
          </a:p>
        </p:txBody>
      </p: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533400" y="2895600"/>
            <a:ext cx="147841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dirty="0">
                <a:latin typeface="Calibri" pitchFamily="34" charset="0"/>
              </a:rPr>
              <a:t>Operands:</a:t>
            </a:r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5562600" y="3200400"/>
            <a:ext cx="6858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•••</a:t>
            </a:r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5029200" y="2362200"/>
            <a:ext cx="2857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i="1">
                <a:latin typeface="Times" pitchFamily="18" charset="0"/>
              </a:rPr>
              <a:t>k</a:t>
            </a:r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4419600" y="2743200"/>
            <a:ext cx="6858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2000" b="0">
                <a:latin typeface="Calibri"/>
                <a:cs typeface="Calibri"/>
              </a:rPr>
              <a:t>•••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5334000" y="2743200"/>
            <a:ext cx="1371600" cy="228600"/>
            <a:chOff x="3744" y="1488"/>
            <a:chExt cx="864" cy="144"/>
          </a:xfrm>
        </p:grpSpPr>
        <p:sp>
          <p:nvSpPr>
            <p:cNvPr id="13367" name="Rectangle 26"/>
            <p:cNvSpPr>
              <a:spLocks noChangeArrowheads="1"/>
            </p:cNvSpPr>
            <p:nvPr/>
          </p:nvSpPr>
          <p:spPr bwMode="auto">
            <a:xfrm>
              <a:off x="3744" y="1488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2000" b="0">
                <a:latin typeface="Calibri"/>
                <a:cs typeface="Calibri"/>
              </a:endParaRPr>
            </a:p>
          </p:txBody>
        </p:sp>
        <p:sp>
          <p:nvSpPr>
            <p:cNvPr id="13368" name="Rectangle 27"/>
            <p:cNvSpPr>
              <a:spLocks noChangeArrowheads="1"/>
            </p:cNvSpPr>
            <p:nvPr/>
          </p:nvSpPr>
          <p:spPr bwMode="auto">
            <a:xfrm>
              <a:off x="4320" y="1488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2000" b="0">
                <a:latin typeface="Calibri"/>
                <a:cs typeface="Calibri"/>
              </a:endParaRPr>
            </a:p>
          </p:txBody>
        </p:sp>
        <p:sp>
          <p:nvSpPr>
            <p:cNvPr id="13369" name="Rectangle 28"/>
            <p:cNvSpPr>
              <a:spLocks noChangeArrowheads="1"/>
            </p:cNvSpPr>
            <p:nvPr/>
          </p:nvSpPr>
          <p:spPr bwMode="auto">
            <a:xfrm>
              <a:off x="4464" y="1488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2000" b="0">
                <a:latin typeface="Calibri"/>
                <a:cs typeface="Calibri"/>
              </a:endParaRPr>
            </a:p>
          </p:txBody>
        </p:sp>
        <p:sp>
          <p:nvSpPr>
            <p:cNvPr id="13370" name="Rectangle 29"/>
            <p:cNvSpPr>
              <a:spLocks noChangeArrowheads="1"/>
            </p:cNvSpPr>
            <p:nvPr/>
          </p:nvSpPr>
          <p:spPr bwMode="auto">
            <a:xfrm>
              <a:off x="3888" y="1488"/>
              <a:ext cx="432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 b="0">
                  <a:latin typeface="Calibri"/>
                  <a:cs typeface="Calibri"/>
                </a:rPr>
                <a:t>•••</a:t>
              </a:r>
            </a:p>
          </p:txBody>
        </p:sp>
      </p:grpSp>
      <p:sp>
        <p:nvSpPr>
          <p:cNvPr id="13338" name="Rectangle 30"/>
          <p:cNvSpPr>
            <a:spLocks noChangeArrowheads="1"/>
          </p:cNvSpPr>
          <p:nvPr/>
        </p:nvSpPr>
        <p:spPr bwMode="auto">
          <a:xfrm>
            <a:off x="5334000" y="3657600"/>
            <a:ext cx="2286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1800" b="0">
              <a:latin typeface="Calibri"/>
              <a:cs typeface="Calibri"/>
            </a:endParaRPr>
          </a:p>
        </p:txBody>
      </p:sp>
      <p:sp>
        <p:nvSpPr>
          <p:cNvPr id="13339" name="Rectangle 31"/>
          <p:cNvSpPr>
            <a:spLocks noChangeArrowheads="1"/>
          </p:cNvSpPr>
          <p:nvPr/>
        </p:nvSpPr>
        <p:spPr bwMode="auto">
          <a:xfrm>
            <a:off x="5562600" y="3657600"/>
            <a:ext cx="2286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1800" b="0">
              <a:latin typeface="Calibri"/>
              <a:cs typeface="Calibri"/>
            </a:endParaRPr>
          </a:p>
        </p:txBody>
      </p:sp>
      <p:sp>
        <p:nvSpPr>
          <p:cNvPr id="13340" name="Rectangle 32"/>
          <p:cNvSpPr>
            <a:spLocks noChangeArrowheads="1"/>
          </p:cNvSpPr>
          <p:nvPr/>
        </p:nvSpPr>
        <p:spPr bwMode="auto">
          <a:xfrm>
            <a:off x="6477000" y="3657600"/>
            <a:ext cx="2286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1800" b="0">
              <a:latin typeface="Calibri"/>
              <a:cs typeface="Calibri"/>
            </a:endParaRPr>
          </a:p>
        </p:txBody>
      </p:sp>
      <p:sp>
        <p:nvSpPr>
          <p:cNvPr id="13341" name="Rectangle 33"/>
          <p:cNvSpPr>
            <a:spLocks noChangeArrowheads="1"/>
          </p:cNvSpPr>
          <p:nvPr/>
        </p:nvSpPr>
        <p:spPr bwMode="auto">
          <a:xfrm>
            <a:off x="5791200" y="3657600"/>
            <a:ext cx="6858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•••</a:t>
            </a:r>
          </a:p>
        </p:txBody>
      </p:sp>
      <p:sp>
        <p:nvSpPr>
          <p:cNvPr id="13342" name="Rectangle 34"/>
          <p:cNvSpPr>
            <a:spLocks noChangeArrowheads="1"/>
          </p:cNvSpPr>
          <p:nvPr/>
        </p:nvSpPr>
        <p:spPr bwMode="auto">
          <a:xfrm>
            <a:off x="3962400" y="36576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13343" name="Rectangle 35"/>
          <p:cNvSpPr>
            <a:spLocks noChangeArrowheads="1"/>
          </p:cNvSpPr>
          <p:nvPr/>
        </p:nvSpPr>
        <p:spPr bwMode="auto">
          <a:xfrm>
            <a:off x="4876800" y="36576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0</a:t>
            </a:r>
          </a:p>
        </p:txBody>
      </p:sp>
      <p:sp>
        <p:nvSpPr>
          <p:cNvPr id="13344" name="Rectangle 36"/>
          <p:cNvSpPr>
            <a:spLocks noChangeArrowheads="1"/>
          </p:cNvSpPr>
          <p:nvPr/>
        </p:nvSpPr>
        <p:spPr bwMode="auto">
          <a:xfrm>
            <a:off x="5105400" y="36576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0</a:t>
            </a:r>
          </a:p>
        </p:txBody>
      </p:sp>
      <p:sp>
        <p:nvSpPr>
          <p:cNvPr id="13345" name="Rectangle 37"/>
          <p:cNvSpPr>
            <a:spLocks noChangeArrowheads="1"/>
          </p:cNvSpPr>
          <p:nvPr/>
        </p:nvSpPr>
        <p:spPr bwMode="auto">
          <a:xfrm>
            <a:off x="4191000" y="3657600"/>
            <a:ext cx="6858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•••</a:t>
            </a:r>
          </a:p>
        </p:txBody>
      </p: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6781800" y="3657600"/>
            <a:ext cx="1371600" cy="228600"/>
            <a:chOff x="4416" y="2256"/>
            <a:chExt cx="864" cy="144"/>
          </a:xfrm>
        </p:grpSpPr>
        <p:sp>
          <p:nvSpPr>
            <p:cNvPr id="13363" name="Rectangle 39"/>
            <p:cNvSpPr>
              <a:spLocks noChangeArrowheads="1"/>
            </p:cNvSpPr>
            <p:nvPr/>
          </p:nvSpPr>
          <p:spPr bwMode="auto">
            <a:xfrm>
              <a:off x="4416" y="2256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1800" b="0">
                <a:latin typeface="Calibri"/>
                <a:cs typeface="Calibri"/>
              </a:endParaRPr>
            </a:p>
          </p:txBody>
        </p:sp>
        <p:sp>
          <p:nvSpPr>
            <p:cNvPr id="13364" name="Rectangle 40"/>
            <p:cNvSpPr>
              <a:spLocks noChangeArrowheads="1"/>
            </p:cNvSpPr>
            <p:nvPr/>
          </p:nvSpPr>
          <p:spPr bwMode="auto">
            <a:xfrm>
              <a:off x="4992" y="2256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1800" b="0">
                <a:latin typeface="Calibri"/>
                <a:cs typeface="Calibri"/>
              </a:endParaRPr>
            </a:p>
          </p:txBody>
        </p:sp>
        <p:sp>
          <p:nvSpPr>
            <p:cNvPr id="13365" name="Rectangle 41"/>
            <p:cNvSpPr>
              <a:spLocks noChangeArrowheads="1"/>
            </p:cNvSpPr>
            <p:nvPr/>
          </p:nvSpPr>
          <p:spPr bwMode="auto">
            <a:xfrm>
              <a:off x="5136" y="2256"/>
              <a:ext cx="144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sz="1800" b="0">
                <a:latin typeface="Calibri"/>
                <a:cs typeface="Calibri"/>
              </a:endParaRPr>
            </a:p>
          </p:txBody>
        </p:sp>
        <p:sp>
          <p:nvSpPr>
            <p:cNvPr id="13366" name="Rectangle 42"/>
            <p:cNvSpPr>
              <a:spLocks noChangeArrowheads="1"/>
            </p:cNvSpPr>
            <p:nvPr/>
          </p:nvSpPr>
          <p:spPr bwMode="auto">
            <a:xfrm>
              <a:off x="4560" y="2256"/>
              <a:ext cx="432" cy="1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0">
                  <a:latin typeface="Calibri"/>
                  <a:cs typeface="Calibri"/>
                </a:rPr>
                <a:t>•••</a:t>
              </a:r>
            </a:p>
          </p:txBody>
        </p:sp>
      </p:grpSp>
      <p:sp>
        <p:nvSpPr>
          <p:cNvPr id="13347" name="Line 43"/>
          <p:cNvSpPr>
            <a:spLocks noChangeShapeType="1"/>
          </p:cNvSpPr>
          <p:nvPr/>
        </p:nvSpPr>
        <p:spPr bwMode="auto">
          <a:xfrm>
            <a:off x="2209800" y="4038600"/>
            <a:ext cx="6324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8" name="Rectangle 44"/>
          <p:cNvSpPr>
            <a:spLocks noChangeArrowheads="1"/>
          </p:cNvSpPr>
          <p:nvPr/>
        </p:nvSpPr>
        <p:spPr bwMode="auto">
          <a:xfrm>
            <a:off x="2642741" y="4133850"/>
            <a:ext cx="116249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b="0" dirty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</a:t>
            </a:r>
            <a:r>
              <a:rPr lang="en-US" sz="1600" b="0" i="1" dirty="0">
                <a:latin typeface="Times" pitchFamily="18" charset="0"/>
              </a:rPr>
              <a:t> </a:t>
            </a:r>
            <a:r>
              <a:rPr lang="en-US" b="0" i="1" dirty="0">
                <a:latin typeface="Times" pitchFamily="18" charset="0"/>
              </a:rPr>
              <a:t>u </a:t>
            </a:r>
            <a:r>
              <a:rPr lang="en-US" b="0" dirty="0">
                <a:latin typeface="Times" pitchFamily="18" charset="0"/>
              </a:rPr>
              <a:t>/ 2</a:t>
            </a:r>
            <a:r>
              <a:rPr lang="en-US" b="0" i="1" baseline="30000" dirty="0">
                <a:latin typeface="Times" pitchFamily="18" charset="0"/>
              </a:rPr>
              <a:t>k </a:t>
            </a:r>
            <a:r>
              <a:rPr lang="en-US" b="0" dirty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</a:t>
            </a:r>
          </a:p>
        </p:txBody>
      </p:sp>
      <p:sp>
        <p:nvSpPr>
          <p:cNvPr id="13349" name="Rectangle 45"/>
          <p:cNvSpPr>
            <a:spLocks noChangeArrowheads="1"/>
          </p:cNvSpPr>
          <p:nvPr/>
        </p:nvSpPr>
        <p:spPr bwMode="auto">
          <a:xfrm>
            <a:off x="5334000" y="4191000"/>
            <a:ext cx="2286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1800" b="0">
              <a:latin typeface="Calibri"/>
              <a:cs typeface="Calibri"/>
            </a:endParaRPr>
          </a:p>
        </p:txBody>
      </p:sp>
      <p:sp>
        <p:nvSpPr>
          <p:cNvPr id="13350" name="Rectangle 46"/>
          <p:cNvSpPr>
            <a:spLocks noChangeArrowheads="1"/>
          </p:cNvSpPr>
          <p:nvPr/>
        </p:nvSpPr>
        <p:spPr bwMode="auto">
          <a:xfrm>
            <a:off x="5562600" y="4191000"/>
            <a:ext cx="2286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1800" b="0">
              <a:latin typeface="Calibri"/>
              <a:cs typeface="Calibri"/>
            </a:endParaRPr>
          </a:p>
        </p:txBody>
      </p:sp>
      <p:sp>
        <p:nvSpPr>
          <p:cNvPr id="13351" name="Rectangle 47"/>
          <p:cNvSpPr>
            <a:spLocks noChangeArrowheads="1"/>
          </p:cNvSpPr>
          <p:nvPr/>
        </p:nvSpPr>
        <p:spPr bwMode="auto">
          <a:xfrm>
            <a:off x="6477000" y="4191000"/>
            <a:ext cx="2286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1800" b="0">
              <a:latin typeface="Calibri"/>
              <a:cs typeface="Calibri"/>
            </a:endParaRPr>
          </a:p>
        </p:txBody>
      </p:sp>
      <p:sp>
        <p:nvSpPr>
          <p:cNvPr id="13352" name="Rectangle 48"/>
          <p:cNvSpPr>
            <a:spLocks noChangeArrowheads="1"/>
          </p:cNvSpPr>
          <p:nvPr/>
        </p:nvSpPr>
        <p:spPr bwMode="auto">
          <a:xfrm>
            <a:off x="5791200" y="4191000"/>
            <a:ext cx="685800" cy="228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•••</a:t>
            </a:r>
          </a:p>
        </p:txBody>
      </p:sp>
      <p:sp>
        <p:nvSpPr>
          <p:cNvPr id="13353" name="Text Box 49"/>
          <p:cNvSpPr txBox="1">
            <a:spLocks noChangeArrowheads="1"/>
          </p:cNvSpPr>
          <p:nvPr/>
        </p:nvSpPr>
        <p:spPr bwMode="auto">
          <a:xfrm>
            <a:off x="533400" y="4114800"/>
            <a:ext cx="103688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dirty="0">
                <a:latin typeface="Calibri" pitchFamily="34" charset="0"/>
              </a:rPr>
              <a:t>Result:</a:t>
            </a:r>
          </a:p>
        </p:txBody>
      </p:sp>
      <p:sp>
        <p:nvSpPr>
          <p:cNvPr id="13354" name="Text Box 50"/>
          <p:cNvSpPr txBox="1">
            <a:spLocks noChangeArrowheads="1"/>
          </p:cNvSpPr>
          <p:nvPr/>
        </p:nvSpPr>
        <p:spPr bwMode="auto">
          <a:xfrm>
            <a:off x="6629400" y="3581400"/>
            <a:ext cx="24293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.</a:t>
            </a:r>
          </a:p>
        </p:txBody>
      </p:sp>
      <p:sp>
        <p:nvSpPr>
          <p:cNvPr id="13355" name="Text Box 51"/>
          <p:cNvSpPr txBox="1">
            <a:spLocks noChangeArrowheads="1"/>
          </p:cNvSpPr>
          <p:nvPr/>
        </p:nvSpPr>
        <p:spPr bwMode="auto">
          <a:xfrm>
            <a:off x="6934200" y="2667000"/>
            <a:ext cx="1695144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dirty="0">
                <a:latin typeface="Calibri" pitchFamily="34" charset="0"/>
              </a:rPr>
              <a:t>Binary Point</a:t>
            </a:r>
          </a:p>
        </p:txBody>
      </p:sp>
      <p:sp>
        <p:nvSpPr>
          <p:cNvPr id="13356" name="Line 52"/>
          <p:cNvSpPr>
            <a:spLocks noChangeShapeType="1"/>
          </p:cNvSpPr>
          <p:nvPr/>
        </p:nvSpPr>
        <p:spPr bwMode="auto">
          <a:xfrm flipH="1">
            <a:off x="6781800" y="3048000"/>
            <a:ext cx="304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7" name="Rectangle 53"/>
          <p:cNvSpPr>
            <a:spLocks noChangeArrowheads="1"/>
          </p:cNvSpPr>
          <p:nvPr/>
        </p:nvSpPr>
        <p:spPr bwMode="auto">
          <a:xfrm>
            <a:off x="3962400" y="36576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0</a:t>
            </a:r>
          </a:p>
        </p:txBody>
      </p:sp>
      <p:sp>
        <p:nvSpPr>
          <p:cNvPr id="13358" name="Rectangle 54"/>
          <p:cNvSpPr>
            <a:spLocks noChangeArrowheads="1"/>
          </p:cNvSpPr>
          <p:nvPr/>
        </p:nvSpPr>
        <p:spPr bwMode="auto">
          <a:xfrm>
            <a:off x="3962400" y="4191000"/>
            <a:ext cx="228600" cy="228600"/>
          </a:xfrm>
          <a:prstGeom prst="rect">
            <a:avLst/>
          </a:prstGeom>
          <a:solidFill>
            <a:srgbClr val="00C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0</a:t>
            </a:r>
          </a:p>
        </p:txBody>
      </p:sp>
      <p:sp>
        <p:nvSpPr>
          <p:cNvPr id="13359" name="Rectangle 55"/>
          <p:cNvSpPr>
            <a:spLocks noChangeArrowheads="1"/>
          </p:cNvSpPr>
          <p:nvPr/>
        </p:nvSpPr>
        <p:spPr bwMode="auto">
          <a:xfrm>
            <a:off x="4876800" y="41910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0</a:t>
            </a:r>
          </a:p>
        </p:txBody>
      </p:sp>
      <p:sp>
        <p:nvSpPr>
          <p:cNvPr id="13360" name="Rectangle 56"/>
          <p:cNvSpPr>
            <a:spLocks noChangeArrowheads="1"/>
          </p:cNvSpPr>
          <p:nvPr/>
        </p:nvSpPr>
        <p:spPr bwMode="auto">
          <a:xfrm>
            <a:off x="5105400" y="41910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0</a:t>
            </a:r>
          </a:p>
        </p:txBody>
      </p:sp>
      <p:sp>
        <p:nvSpPr>
          <p:cNvPr id="13361" name="Rectangle 57"/>
          <p:cNvSpPr>
            <a:spLocks noChangeArrowheads="1"/>
          </p:cNvSpPr>
          <p:nvPr/>
        </p:nvSpPr>
        <p:spPr bwMode="auto">
          <a:xfrm>
            <a:off x="4191000" y="4191000"/>
            <a:ext cx="6858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>
                <a:latin typeface="Calibri"/>
                <a:cs typeface="Calibri"/>
              </a:rPr>
              <a:t>•••</a:t>
            </a:r>
          </a:p>
        </p:txBody>
      </p:sp>
      <p:sp>
        <p:nvSpPr>
          <p:cNvPr id="13362" name="Rectangle 58"/>
          <p:cNvSpPr>
            <a:spLocks noChangeArrowheads="1"/>
          </p:cNvSpPr>
          <p:nvPr/>
        </p:nvSpPr>
        <p:spPr bwMode="auto">
          <a:xfrm>
            <a:off x="3962400" y="4191000"/>
            <a:ext cx="228600" cy="228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b="0" dirty="0">
                <a:latin typeface="Calibri"/>
                <a:cs typeface="Calibri"/>
              </a:rPr>
              <a:t>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1" grpId="0"/>
      <p:bldP spid="13332" grpId="0"/>
      <p:bldP spid="13338" grpId="0" animBg="1"/>
      <p:bldP spid="13339" grpId="0" animBg="1"/>
      <p:bldP spid="13340" grpId="0" animBg="1"/>
      <p:bldP spid="13341" grpId="0" animBg="1"/>
      <p:bldP spid="13342" grpId="0" animBg="1"/>
      <p:bldP spid="13343" grpId="0" animBg="1"/>
      <p:bldP spid="13344" grpId="0" animBg="1"/>
      <p:bldP spid="13345" grpId="0" animBg="1"/>
      <p:bldP spid="13347" grpId="0" animBg="1"/>
      <p:bldP spid="13348" grpId="0"/>
      <p:bldP spid="13349" grpId="0" animBg="1"/>
      <p:bldP spid="13350" grpId="0" animBg="1"/>
      <p:bldP spid="13351" grpId="0" animBg="1"/>
      <p:bldP spid="13352" grpId="0" animBg="1"/>
      <p:bldP spid="13353" grpId="0"/>
      <p:bldP spid="13354" grpId="0"/>
      <p:bldP spid="13355" grpId="0"/>
      <p:bldP spid="13356" grpId="0" animBg="1"/>
      <p:bldP spid="13357" grpId="0" animBg="1"/>
      <p:bldP spid="13358" grpId="0" animBg="1"/>
      <p:bldP spid="13359" grpId="0" animBg="1"/>
      <p:bldP spid="13360" grpId="0" animBg="1"/>
      <p:bldP spid="13361" grpId="0" animBg="1"/>
      <p:bldP spid="1336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Arithmetic: Basic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Addition:</a:t>
            </a:r>
          </a:p>
          <a:p>
            <a:pPr lvl="1"/>
            <a:r>
              <a:rPr lang="en-US" dirty="0"/>
              <a:t>Unsigned/signed: Normal addition followed by truncate,</a:t>
            </a:r>
            <a:br>
              <a:rPr lang="en-US" dirty="0"/>
            </a:br>
            <a:r>
              <a:rPr lang="en-US" dirty="0"/>
              <a:t>same operation on bit level</a:t>
            </a:r>
          </a:p>
          <a:p>
            <a:pPr lvl="1"/>
            <a:r>
              <a:rPr lang="en-US" dirty="0"/>
              <a:t>Unsigned: addition mod 2</a:t>
            </a:r>
            <a:r>
              <a:rPr lang="en-US" baseline="30000" dirty="0"/>
              <a:t>w</a:t>
            </a:r>
          </a:p>
          <a:p>
            <a:pPr lvl="2"/>
            <a:r>
              <a:rPr lang="en-US" dirty="0"/>
              <a:t>Mathematical addition + possible subtraction of 2</a:t>
            </a:r>
            <a:r>
              <a:rPr lang="en-US" baseline="30000" dirty="0"/>
              <a:t>w</a:t>
            </a:r>
            <a:endParaRPr lang="en-US" dirty="0"/>
          </a:p>
          <a:p>
            <a:pPr lvl="1"/>
            <a:r>
              <a:rPr lang="en-US" dirty="0"/>
              <a:t>Signed: modified addition mod 2</a:t>
            </a:r>
            <a:r>
              <a:rPr lang="en-US" baseline="30000" dirty="0"/>
              <a:t>w </a:t>
            </a:r>
            <a:r>
              <a:rPr lang="en-US" dirty="0"/>
              <a:t>(result in proper range)</a:t>
            </a:r>
            <a:endParaRPr lang="en-US" baseline="30000" dirty="0"/>
          </a:p>
          <a:p>
            <a:pPr lvl="2"/>
            <a:r>
              <a:rPr lang="en-US" dirty="0"/>
              <a:t>Mathematical addition + possible addition or subtraction of 2</a:t>
            </a:r>
            <a:r>
              <a:rPr lang="en-US" baseline="30000" dirty="0"/>
              <a:t>w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Multiplication:</a:t>
            </a:r>
          </a:p>
          <a:p>
            <a:pPr lvl="1"/>
            <a:r>
              <a:rPr lang="en-US" dirty="0"/>
              <a:t>Unsigned/signed: Normal multiplication followed by truncate, same operation on bit level</a:t>
            </a:r>
          </a:p>
          <a:p>
            <a:pPr lvl="1"/>
            <a:r>
              <a:rPr lang="en-US" dirty="0"/>
              <a:t>Unsigned: multiplication mod 2</a:t>
            </a:r>
            <a:r>
              <a:rPr lang="en-US" baseline="30000" dirty="0"/>
              <a:t>w</a:t>
            </a:r>
          </a:p>
          <a:p>
            <a:pPr lvl="1"/>
            <a:r>
              <a:rPr lang="en-US" dirty="0"/>
              <a:t>Signed: modified multiplication mod 2</a:t>
            </a:r>
            <a:r>
              <a:rPr lang="en-US" baseline="30000" dirty="0"/>
              <a:t>w </a:t>
            </a:r>
            <a:r>
              <a:rPr lang="en-US" dirty="0"/>
              <a:t>(result in proper range)</a:t>
            </a:r>
            <a:endParaRPr lang="en-US" baseline="30000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7450138" cy="5730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Why Should I Use Unsigned?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379412" y="1404937"/>
            <a:ext cx="8307388" cy="5224463"/>
          </a:xfrm>
        </p:spPr>
        <p:txBody>
          <a:bodyPr/>
          <a:lstStyle/>
          <a:p>
            <a:pPr eaLnBrk="1" hangingPunct="1">
              <a:defRPr/>
            </a:pPr>
            <a:r>
              <a:rPr lang="en-US" i="1" dirty="0"/>
              <a:t>Don’t</a:t>
            </a:r>
            <a:r>
              <a:rPr lang="en-US" dirty="0"/>
              <a:t> use without understanding implications</a:t>
            </a:r>
          </a:p>
          <a:p>
            <a:pPr lvl="1" eaLnBrk="1" hangingPunct="1">
              <a:defRPr/>
            </a:pPr>
            <a:r>
              <a:rPr lang="en-US" dirty="0"/>
              <a:t>Easy to make mistakes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1800" b="1" dirty="0">
                <a:latin typeface="Courier New" pitchFamily="49" charset="0"/>
              </a:rPr>
              <a:t>unsigned </a:t>
            </a:r>
            <a:r>
              <a:rPr lang="en-US" sz="1800" b="1" dirty="0" err="1">
                <a:latin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</a:rPr>
              <a:t>;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1800" b="1" dirty="0">
                <a:latin typeface="Courier New" pitchFamily="49" charset="0"/>
              </a:rPr>
              <a:t>for (</a:t>
            </a:r>
            <a:r>
              <a:rPr lang="en-US" sz="1800" b="1" dirty="0" err="1">
                <a:latin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</a:rPr>
              <a:t> = cnt-2; </a:t>
            </a:r>
            <a:r>
              <a:rPr lang="en-US" sz="1800" b="1" dirty="0" err="1">
                <a:latin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</a:rPr>
              <a:t> &gt;= 0; </a:t>
            </a:r>
            <a:r>
              <a:rPr lang="en-US" sz="1800" b="1" dirty="0" err="1">
                <a:latin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</a:rPr>
              <a:t>--)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1800" b="1" dirty="0">
                <a:latin typeface="Courier New" pitchFamily="49" charset="0"/>
              </a:rPr>
              <a:t>  a[</a:t>
            </a:r>
            <a:r>
              <a:rPr lang="en-US" sz="1800" b="1" dirty="0" err="1">
                <a:latin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</a:rPr>
              <a:t>] += a[i+1];</a:t>
            </a:r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r>
              <a:rPr lang="en-US" dirty="0"/>
              <a:t>Can be very subtle</a:t>
            </a:r>
          </a:p>
          <a:p>
            <a:pPr lvl="2">
              <a:buNone/>
              <a:defRPr/>
            </a:pPr>
            <a:r>
              <a:rPr lang="en-US" sz="1800" b="1" dirty="0">
                <a:latin typeface="Courier New" pitchFamily="49" charset="0"/>
              </a:rPr>
              <a:t>#define DELTA </a:t>
            </a:r>
            <a:r>
              <a:rPr lang="en-US" sz="1800" b="1" dirty="0" err="1">
                <a:latin typeface="Courier New" pitchFamily="49" charset="0"/>
              </a:rPr>
              <a:t>sizeof</a:t>
            </a:r>
            <a:r>
              <a:rPr lang="en-US" sz="1800" b="1" dirty="0">
                <a:latin typeface="Courier New" pitchFamily="49" charset="0"/>
              </a:rPr>
              <a:t>(</a:t>
            </a:r>
            <a:r>
              <a:rPr lang="en-US" sz="1800" b="1" dirty="0" err="1">
                <a:latin typeface="Courier New" pitchFamily="49" charset="0"/>
              </a:rPr>
              <a:t>int</a:t>
            </a:r>
            <a:r>
              <a:rPr lang="en-US" sz="1800" b="1" dirty="0">
                <a:latin typeface="Courier New" pitchFamily="49" charset="0"/>
              </a:rPr>
              <a:t>)</a:t>
            </a:r>
          </a:p>
          <a:p>
            <a:pPr lvl="2">
              <a:buNone/>
              <a:defRPr/>
            </a:pPr>
            <a:r>
              <a:rPr lang="en-US" sz="1800" b="1" dirty="0" err="1">
                <a:latin typeface="Courier New" pitchFamily="49" charset="0"/>
              </a:rPr>
              <a:t>int</a:t>
            </a:r>
            <a:r>
              <a:rPr lang="en-US" sz="1800" b="1" dirty="0">
                <a:latin typeface="Courier New" pitchFamily="49" charset="0"/>
              </a:rPr>
              <a:t> </a:t>
            </a:r>
            <a:r>
              <a:rPr lang="en-US" sz="1800" b="1" dirty="0" err="1">
                <a:latin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</a:rPr>
              <a:t>;</a:t>
            </a:r>
          </a:p>
          <a:p>
            <a:pPr lvl="2">
              <a:buNone/>
              <a:defRPr/>
            </a:pPr>
            <a:r>
              <a:rPr lang="en-US" sz="1800" b="1" dirty="0">
                <a:latin typeface="Courier New" pitchFamily="49" charset="0"/>
              </a:rPr>
              <a:t>for (</a:t>
            </a:r>
            <a:r>
              <a:rPr lang="en-US" sz="1800" b="1" dirty="0" err="1">
                <a:latin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</a:rPr>
              <a:t> = CNT; </a:t>
            </a:r>
            <a:r>
              <a:rPr lang="en-US" sz="1800" b="1" dirty="0" err="1">
                <a:latin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</a:rPr>
              <a:t>-DELTA &gt;= 0; </a:t>
            </a:r>
            <a:r>
              <a:rPr lang="en-US" sz="1800" b="1" dirty="0" err="1">
                <a:latin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</a:rPr>
              <a:t>-= DELTA)</a:t>
            </a:r>
          </a:p>
          <a:p>
            <a:pPr lvl="2">
              <a:buNone/>
              <a:defRPr/>
            </a:pPr>
            <a:r>
              <a:rPr lang="en-US" sz="1800" b="1" dirty="0">
                <a:latin typeface="Courier New" pitchFamily="49" charset="0"/>
              </a:rPr>
              <a:t>  . . 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35D2BCC-8B47-40ED-A02F-EB672EC74A0E}"/>
                  </a:ext>
                </a:extLst>
              </p14:cNvPr>
              <p14:cNvContentPartPr/>
              <p14:nvPr/>
            </p14:nvContentPartPr>
            <p14:xfrm>
              <a:off x="3733290" y="4970607"/>
              <a:ext cx="15120" cy="212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35D2BCC-8B47-40ED-A02F-EB672EC74A0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724290" y="4961967"/>
                <a:ext cx="32760" cy="38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77813" y="457200"/>
            <a:ext cx="8866187" cy="5556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Negation: Complement &amp; Increment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298450" y="1143000"/>
            <a:ext cx="7854950" cy="5224463"/>
          </a:xfrm>
        </p:spPr>
        <p:txBody>
          <a:bodyPr lIns="90487" tIns="44450" rIns="90487" bIns="44450"/>
          <a:lstStyle/>
          <a:p>
            <a:pPr eaLnBrk="1" hangingPunct="1">
              <a:tabLst>
                <a:tab pos="3200400" algn="l"/>
                <a:tab pos="4114800" algn="l"/>
              </a:tabLst>
              <a:defRPr/>
            </a:pPr>
            <a:r>
              <a:rPr lang="en-US" dirty="0"/>
              <a:t>Claim: Following Holds for 2’s Complement</a:t>
            </a:r>
          </a:p>
          <a:p>
            <a:pPr lvl="1" eaLnBrk="1" hangingPunct="1">
              <a:buFont typeface="Wingdings" pitchFamily="2" charset="2"/>
              <a:buNone/>
              <a:tabLst>
                <a:tab pos="3200400" algn="l"/>
                <a:tab pos="4114800" algn="l"/>
              </a:tabLst>
              <a:defRPr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~x + 1 == -x</a:t>
            </a:r>
          </a:p>
          <a:p>
            <a:pPr eaLnBrk="1" hangingPunct="1">
              <a:tabLst>
                <a:tab pos="3200400" algn="l"/>
                <a:tab pos="4114800" algn="l"/>
              </a:tabLst>
              <a:defRPr/>
            </a:pPr>
            <a:r>
              <a:rPr lang="en-US" dirty="0"/>
              <a:t>Complement</a:t>
            </a:r>
          </a:p>
          <a:p>
            <a:pPr lvl="1" eaLnBrk="1" hangingPunct="1">
              <a:tabLst>
                <a:tab pos="3200400" algn="l"/>
                <a:tab pos="4114800" algn="l"/>
              </a:tabLst>
              <a:defRPr/>
            </a:pPr>
            <a:r>
              <a:rPr lang="en-US" dirty="0"/>
              <a:t>Observation: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~x + x == 1111…111 == -1</a:t>
            </a:r>
          </a:p>
          <a:p>
            <a:pPr eaLnBrk="1" hangingPunct="1">
              <a:tabLst>
                <a:tab pos="3200400" algn="l"/>
                <a:tab pos="4114800" algn="l"/>
              </a:tabLst>
              <a:defRPr/>
            </a:pPr>
            <a:endParaRPr lang="en-US" dirty="0"/>
          </a:p>
          <a:p>
            <a:pPr eaLnBrk="1" hangingPunct="1">
              <a:tabLst>
                <a:tab pos="3200400" algn="l"/>
                <a:tab pos="4114800" algn="l"/>
              </a:tabLst>
              <a:defRPr/>
            </a:pPr>
            <a:endParaRPr lang="en-US" dirty="0"/>
          </a:p>
          <a:p>
            <a:pPr eaLnBrk="1" hangingPunct="1">
              <a:tabLst>
                <a:tab pos="3200400" algn="l"/>
                <a:tab pos="4114800" algn="l"/>
              </a:tabLst>
              <a:defRPr/>
            </a:pPr>
            <a:endParaRPr lang="en-US" dirty="0"/>
          </a:p>
          <a:p>
            <a:pPr eaLnBrk="1" hangingPunct="1">
              <a:tabLst>
                <a:tab pos="3200400" algn="l"/>
                <a:tab pos="4114800" algn="l"/>
              </a:tabLst>
              <a:defRPr/>
            </a:pPr>
            <a:endParaRPr lang="en-US" dirty="0"/>
          </a:p>
          <a:p>
            <a:pPr eaLnBrk="1" hangingPunct="1">
              <a:tabLst>
                <a:tab pos="3200400" algn="l"/>
                <a:tab pos="4114800" algn="l"/>
              </a:tabLst>
              <a:defRPr/>
            </a:pPr>
            <a:r>
              <a:rPr lang="en-US" dirty="0"/>
              <a:t>Complete Proof?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903537" y="2819401"/>
            <a:ext cx="2971800" cy="1604963"/>
            <a:chOff x="2160" y="1968"/>
            <a:chExt cx="1872" cy="1011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448" y="1968"/>
              <a:ext cx="1536" cy="291"/>
              <a:chOff x="2448" y="1968"/>
              <a:chExt cx="1536" cy="291"/>
            </a:xfrm>
          </p:grpSpPr>
          <p:sp>
            <p:nvSpPr>
              <p:cNvPr id="31777" name="Rectangle 6"/>
              <p:cNvSpPr>
                <a:spLocks noChangeArrowheads="1"/>
              </p:cNvSpPr>
              <p:nvPr/>
            </p:nvSpPr>
            <p:spPr bwMode="auto">
              <a:xfrm>
                <a:off x="2832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78" name="Rectangle 7"/>
              <p:cNvSpPr>
                <a:spLocks noChangeArrowheads="1"/>
              </p:cNvSpPr>
              <p:nvPr/>
            </p:nvSpPr>
            <p:spPr bwMode="auto">
              <a:xfrm>
                <a:off x="2976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0</a:t>
                </a:r>
              </a:p>
            </p:txBody>
          </p:sp>
          <p:sp>
            <p:nvSpPr>
              <p:cNvPr id="31779" name="Rectangle 8"/>
              <p:cNvSpPr>
                <a:spLocks noChangeArrowheads="1"/>
              </p:cNvSpPr>
              <p:nvPr/>
            </p:nvSpPr>
            <p:spPr bwMode="auto">
              <a:xfrm>
                <a:off x="3120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0</a:t>
                </a:r>
              </a:p>
            </p:txBody>
          </p:sp>
          <p:sp>
            <p:nvSpPr>
              <p:cNvPr id="31780" name="Rectangle 9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81" name="Rectangle 10"/>
              <p:cNvSpPr>
                <a:spLocks noChangeArrowheads="1"/>
              </p:cNvSpPr>
              <p:nvPr/>
            </p:nvSpPr>
            <p:spPr bwMode="auto">
              <a:xfrm>
                <a:off x="3696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0</a:t>
                </a:r>
              </a:p>
            </p:txBody>
          </p:sp>
          <p:sp>
            <p:nvSpPr>
              <p:cNvPr id="31782" name="Rectangle 11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83" name="Rectangle 12"/>
              <p:cNvSpPr>
                <a:spLocks noChangeArrowheads="1"/>
              </p:cNvSpPr>
              <p:nvPr/>
            </p:nvSpPr>
            <p:spPr bwMode="auto">
              <a:xfrm>
                <a:off x="3264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84" name="Rectangle 13"/>
              <p:cNvSpPr>
                <a:spLocks noChangeArrowheads="1"/>
              </p:cNvSpPr>
              <p:nvPr/>
            </p:nvSpPr>
            <p:spPr bwMode="auto">
              <a:xfrm>
                <a:off x="3408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85" name="Rectangle 14"/>
              <p:cNvSpPr>
                <a:spLocks noChangeArrowheads="1"/>
              </p:cNvSpPr>
              <p:nvPr/>
            </p:nvSpPr>
            <p:spPr bwMode="auto">
              <a:xfrm>
                <a:off x="2448" y="1968"/>
                <a:ext cx="249" cy="29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2400" b="0">
                    <a:latin typeface="Calibri" pitchFamily="34" charset="0"/>
                  </a:rPr>
                  <a:t> x</a:t>
                </a:r>
              </a:p>
            </p:txBody>
          </p:sp>
        </p:grp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2304"/>
              <a:ext cx="1536" cy="291"/>
              <a:chOff x="2448" y="2448"/>
              <a:chExt cx="1536" cy="291"/>
            </a:xfrm>
          </p:grpSpPr>
          <p:sp>
            <p:nvSpPr>
              <p:cNvPr id="31768" name="Rectangle 16"/>
              <p:cNvSpPr>
                <a:spLocks noChangeArrowheads="1"/>
              </p:cNvSpPr>
              <p:nvPr/>
            </p:nvSpPr>
            <p:spPr bwMode="auto">
              <a:xfrm>
                <a:off x="2832" y="249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0</a:t>
                </a:r>
              </a:p>
            </p:txBody>
          </p:sp>
          <p:sp>
            <p:nvSpPr>
              <p:cNvPr id="31769" name="Rectangle 17"/>
              <p:cNvSpPr>
                <a:spLocks noChangeArrowheads="1"/>
              </p:cNvSpPr>
              <p:nvPr/>
            </p:nvSpPr>
            <p:spPr bwMode="auto">
              <a:xfrm>
                <a:off x="2976" y="249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70" name="Rectangle 18"/>
              <p:cNvSpPr>
                <a:spLocks noChangeArrowheads="1"/>
              </p:cNvSpPr>
              <p:nvPr/>
            </p:nvSpPr>
            <p:spPr bwMode="auto">
              <a:xfrm>
                <a:off x="3120" y="249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71" name="Rectangle 19"/>
              <p:cNvSpPr>
                <a:spLocks noChangeArrowheads="1"/>
              </p:cNvSpPr>
              <p:nvPr/>
            </p:nvSpPr>
            <p:spPr bwMode="auto">
              <a:xfrm>
                <a:off x="3552" y="249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0</a:t>
                </a:r>
              </a:p>
            </p:txBody>
          </p:sp>
          <p:sp>
            <p:nvSpPr>
              <p:cNvPr id="31772" name="Rectangle 20"/>
              <p:cNvSpPr>
                <a:spLocks noChangeArrowheads="1"/>
              </p:cNvSpPr>
              <p:nvPr/>
            </p:nvSpPr>
            <p:spPr bwMode="auto">
              <a:xfrm>
                <a:off x="3696" y="249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73" name="Rectangle 21"/>
              <p:cNvSpPr>
                <a:spLocks noChangeArrowheads="1"/>
              </p:cNvSpPr>
              <p:nvPr/>
            </p:nvSpPr>
            <p:spPr bwMode="auto">
              <a:xfrm>
                <a:off x="3840" y="249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0</a:t>
                </a:r>
              </a:p>
            </p:txBody>
          </p:sp>
          <p:sp>
            <p:nvSpPr>
              <p:cNvPr id="31774" name="Rectangle 22"/>
              <p:cNvSpPr>
                <a:spLocks noChangeArrowheads="1"/>
              </p:cNvSpPr>
              <p:nvPr/>
            </p:nvSpPr>
            <p:spPr bwMode="auto">
              <a:xfrm>
                <a:off x="3264" y="249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0</a:t>
                </a:r>
              </a:p>
            </p:txBody>
          </p:sp>
          <p:sp>
            <p:nvSpPr>
              <p:cNvPr id="31775" name="Rectangle 23"/>
              <p:cNvSpPr>
                <a:spLocks noChangeArrowheads="1"/>
              </p:cNvSpPr>
              <p:nvPr/>
            </p:nvSpPr>
            <p:spPr bwMode="auto">
              <a:xfrm>
                <a:off x="3408" y="249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0</a:t>
                </a:r>
              </a:p>
            </p:txBody>
          </p:sp>
          <p:sp>
            <p:nvSpPr>
              <p:cNvPr id="31776" name="Rectangle 24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302" cy="29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2400" b="0">
                    <a:latin typeface="Calibri" pitchFamily="34" charset="0"/>
                  </a:rPr>
                  <a:t>~x</a:t>
                </a:r>
              </a:p>
            </p:txBody>
          </p:sp>
        </p:grpSp>
        <p:sp>
          <p:nvSpPr>
            <p:cNvPr id="31756" name="Rectangle 25"/>
            <p:cNvSpPr>
              <a:spLocks noChangeArrowheads="1"/>
            </p:cNvSpPr>
            <p:nvPr/>
          </p:nvSpPr>
          <p:spPr bwMode="auto">
            <a:xfrm>
              <a:off x="2160" y="2304"/>
              <a:ext cx="213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2400" b="0">
                  <a:latin typeface="Calibri" pitchFamily="34" charset="0"/>
                </a:rPr>
                <a:t>+</a:t>
              </a:r>
            </a:p>
          </p:txBody>
        </p:sp>
        <p:sp>
          <p:nvSpPr>
            <p:cNvPr id="31757" name="Line 26"/>
            <p:cNvSpPr>
              <a:spLocks noChangeShapeType="1"/>
            </p:cNvSpPr>
            <p:nvPr/>
          </p:nvSpPr>
          <p:spPr bwMode="auto">
            <a:xfrm>
              <a:off x="2208" y="2640"/>
              <a:ext cx="18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Calibri" pitchFamily="34" charset="0"/>
              </a:endParaRPr>
            </a:p>
          </p:txBody>
        </p:sp>
        <p:grpSp>
          <p:nvGrpSpPr>
            <p:cNvPr id="5" name="Group 27"/>
            <p:cNvGrpSpPr>
              <a:grpSpLocks/>
            </p:cNvGrpSpPr>
            <p:nvPr/>
          </p:nvGrpSpPr>
          <p:grpSpPr bwMode="auto">
            <a:xfrm>
              <a:off x="2448" y="2688"/>
              <a:ext cx="1536" cy="291"/>
              <a:chOff x="2448" y="1968"/>
              <a:chExt cx="1536" cy="291"/>
            </a:xfrm>
          </p:grpSpPr>
          <p:sp>
            <p:nvSpPr>
              <p:cNvPr id="31759" name="Rectangle 28"/>
              <p:cNvSpPr>
                <a:spLocks noChangeArrowheads="1"/>
              </p:cNvSpPr>
              <p:nvPr/>
            </p:nvSpPr>
            <p:spPr bwMode="auto">
              <a:xfrm>
                <a:off x="2832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60" name="Rectangle 29"/>
              <p:cNvSpPr>
                <a:spLocks noChangeArrowheads="1"/>
              </p:cNvSpPr>
              <p:nvPr/>
            </p:nvSpPr>
            <p:spPr bwMode="auto">
              <a:xfrm>
                <a:off x="2976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61" name="Rectangle 30"/>
              <p:cNvSpPr>
                <a:spLocks noChangeArrowheads="1"/>
              </p:cNvSpPr>
              <p:nvPr/>
            </p:nvSpPr>
            <p:spPr bwMode="auto">
              <a:xfrm>
                <a:off x="3120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62" name="Rectangle 31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 dirty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63" name="Rectangle 32"/>
              <p:cNvSpPr>
                <a:spLocks noChangeArrowheads="1"/>
              </p:cNvSpPr>
              <p:nvPr/>
            </p:nvSpPr>
            <p:spPr bwMode="auto">
              <a:xfrm>
                <a:off x="3696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64" name="Rectangle 33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 dirty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65" name="Rectangle 34"/>
              <p:cNvSpPr>
                <a:spLocks noChangeArrowheads="1"/>
              </p:cNvSpPr>
              <p:nvPr/>
            </p:nvSpPr>
            <p:spPr bwMode="auto">
              <a:xfrm>
                <a:off x="3264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66" name="Rectangle 35"/>
              <p:cNvSpPr>
                <a:spLocks noChangeArrowheads="1"/>
              </p:cNvSpPr>
              <p:nvPr/>
            </p:nvSpPr>
            <p:spPr bwMode="auto">
              <a:xfrm>
                <a:off x="3408" y="2016"/>
                <a:ext cx="144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b="0"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31767" name="Rectangle 36"/>
              <p:cNvSpPr>
                <a:spLocks noChangeArrowheads="1"/>
              </p:cNvSpPr>
              <p:nvPr/>
            </p:nvSpPr>
            <p:spPr bwMode="auto">
              <a:xfrm>
                <a:off x="2448" y="1968"/>
                <a:ext cx="274" cy="29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2400" b="0">
                    <a:latin typeface="Calibri" pitchFamily="34" charset="0"/>
                  </a:rPr>
                  <a:t>-1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1058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7256463" cy="5556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Complement &amp; Increment Examples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1447800" y="1828800"/>
          <a:ext cx="6015038" cy="209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184900" imgH="2108200" progId="Word.Document.8">
                  <p:embed/>
                </p:oleObj>
              </mc:Choice>
              <mc:Fallback>
                <p:oleObj name="Document" r:id="rId3" imgW="6184900" imgH="2108200" progId="Word.Document.8">
                  <p:embed/>
                  <p:pic>
                    <p:nvPicPr>
                      <p:cNvPr id="614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828800"/>
                        <a:ext cx="6015038" cy="209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1143000" y="1257300"/>
            <a:ext cx="138691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x = 15213</a:t>
            </a:r>
          </a:p>
        </p:txBody>
      </p:sp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1447800" y="4241800"/>
          <a:ext cx="590550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6083300" imgH="1371600" progId="Word.Document.8">
                  <p:embed/>
                </p:oleObj>
              </mc:Choice>
              <mc:Fallback>
                <p:oleObj name="Document" r:id="rId5" imgW="6083300" imgH="1371600" progId="Word.Document.8">
                  <p:embed/>
                  <p:pic>
                    <p:nvPicPr>
                      <p:cNvPr id="614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241800"/>
                        <a:ext cx="5905500" cy="135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143000" y="3746500"/>
            <a:ext cx="792205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x = 0</a:t>
            </a:r>
          </a:p>
        </p:txBody>
      </p:sp>
    </p:spTree>
    <p:extLst>
      <p:ext uri="{BB962C8B-B14F-4D97-AF65-F5344CB8AC3E}">
        <p14:creationId xmlns:p14="http://schemas.microsoft.com/office/powerpoint/2010/main" val="166283590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D262-2D68-4042-A0E1-C1DA6C1E8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C8A8E-F86D-694B-B23B-A81DB9D4D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supports both signed and unsigned</a:t>
            </a:r>
          </a:p>
          <a:p>
            <a:r>
              <a:rPr lang="en-US" dirty="0"/>
              <a:t>Java only supports signed (2’s complement form)</a:t>
            </a:r>
          </a:p>
          <a:p>
            <a:r>
              <a:rPr lang="en-US" dirty="0"/>
              <a:t>Adding two positive number can yield a negative result</a:t>
            </a:r>
          </a:p>
          <a:p>
            <a:r>
              <a:rPr lang="en-US" dirty="0"/>
              <a:t>The comparison x&lt;y can yield a different result than the comparison x-y &lt;0.</a:t>
            </a:r>
          </a:p>
          <a:p>
            <a:r>
              <a:rPr lang="en-US" dirty="0"/>
              <a:t>You can get a negative number as result by multiplying two positive numbers.</a:t>
            </a:r>
          </a:p>
          <a:p>
            <a:r>
              <a:rPr lang="en-US" b="1" dirty="0">
                <a:solidFill>
                  <a:srgbClr val="C00000"/>
                </a:solidFill>
              </a:rPr>
              <a:t>Real life arithmetic and computer arithmetic are not same</a:t>
            </a:r>
          </a:p>
          <a:p>
            <a:r>
              <a:rPr lang="en-US" dirty="0"/>
              <a:t>These properties are artifacts of the finite nature of computer arithmetic</a:t>
            </a:r>
          </a:p>
          <a:p>
            <a:r>
              <a:rPr lang="en-US" dirty="0"/>
              <a:t>Understanding the nuances of computer arithmetic can help programmers write more reliable code.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4971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1A259-BB1E-E14C-9CD2-5786026A5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AEF5F-CC00-974C-A820-331D4FF0F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Asymmetry – keep that in mind always</a:t>
            </a:r>
          </a:p>
          <a:p>
            <a:r>
              <a:rPr lang="en-US" dirty="0"/>
              <a:t>Test your cases with </a:t>
            </a:r>
            <a:r>
              <a:rPr lang="en-US" dirty="0" err="1"/>
              <a:t>Tmin</a:t>
            </a:r>
            <a:r>
              <a:rPr lang="en-US" dirty="0"/>
              <a:t>/</a:t>
            </a:r>
            <a:r>
              <a:rPr lang="en-US" dirty="0" err="1"/>
              <a:t>Tmax</a:t>
            </a:r>
            <a:r>
              <a:rPr lang="en-US" dirty="0"/>
              <a:t>/</a:t>
            </a:r>
            <a:r>
              <a:rPr lang="en-US" dirty="0" err="1"/>
              <a:t>Umax</a:t>
            </a:r>
            <a:r>
              <a:rPr lang="en-US" dirty="0"/>
              <a:t>/0/1/-1</a:t>
            </a:r>
          </a:p>
          <a:p>
            <a:r>
              <a:rPr lang="en-US" dirty="0"/>
              <a:t>T w-bit two’s complement sum of two numbers has the exact same bit-level representation as the unsigned sum. In fact, most computers use the same machine instruction to perform either unsigned or unsigned addition</a:t>
            </a:r>
          </a:p>
          <a:p>
            <a:endParaRPr lang="en-US" dirty="0"/>
          </a:p>
          <a:p>
            <a:r>
              <a:rPr lang="en-US" dirty="0"/>
              <a:t>The bit-level representation of the product operation is identical for both unsigned and 2’s complement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379944578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FDD53-7468-C344-AC73-2B54946AE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C5378-303D-CD4F-BD61-C2E238B6E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Historically, the integer multiply instruction on many machines was fairly slow, requiring 10 or more clock cycles, whereas other integer operations—such as addition, subtraction, bit-level operations, and shifting—required only 1 clock cycle. Even on the Intel Core i7 Haswell we use as our reference machine, integer multiply requires 3 clock cycles. As a consequence, one important optimization used by compilers is to attempt to replace multiplications by constant factors with combinations of shift and addition operations.</a:t>
            </a:r>
          </a:p>
          <a:p>
            <a:endParaRPr lang="en-US" dirty="0"/>
          </a:p>
          <a:p>
            <a:r>
              <a:rPr lang="en-US"/>
              <a:t>Integer division on most machines is even slower than integer multiplication—requiring 30 or more clock cycles.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4173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5F615-C9B9-E005-722E-DAF0D1B4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DB00E-5977-58D6-22DA-E18DD1E2B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Read: Book Chapter 02 (</a:t>
            </a:r>
            <a:r>
              <a:rPr lang="en-US" dirty="0" err="1"/>
              <a:t>pg</a:t>
            </a:r>
            <a:r>
              <a:rPr lang="en-US"/>
              <a:t> 84 to 107)</a:t>
            </a:r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Take Notes</a:t>
            </a:r>
          </a:p>
          <a:p>
            <a:r>
              <a:rPr lang="en-US" dirty="0"/>
              <a:t>Explore the related practice problems</a:t>
            </a:r>
          </a:p>
          <a:p>
            <a:r>
              <a:rPr lang="en-US" dirty="0"/>
              <a:t>Explore the related HW</a:t>
            </a:r>
          </a:p>
          <a:p>
            <a:r>
              <a:rPr lang="en-US" dirty="0"/>
              <a:t>Explore the related online quiz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9373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Title and Content">
  <a:themeElements>
    <a:clrScheme name="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and Content">
      <a:majorFont>
        <a:latin typeface="Calibri Bold"/>
        <a:ea typeface="ヒラギノ角ゴ ProN W6"/>
        <a:cs typeface="ヒラギノ角ゴ ProN W6"/>
      </a:majorFont>
      <a:minorFont>
        <a:latin typeface="Calibri Bol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Only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Only">
      <a:majorFont>
        <a:latin typeface="Calibri Bold"/>
        <a:ea typeface="ヒラギノ角ゴ ProN W6"/>
        <a:cs typeface="ヒラギノ角ゴ ProN W6"/>
      </a:majorFont>
      <a:minorFont>
        <a:latin typeface="Calibri Bol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Onl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template2007</Template>
  <TotalTime>21628</TotalTime>
  <Words>1493</Words>
  <Application>Microsoft Office PowerPoint</Application>
  <PresentationFormat>On-screen Show (4:3)</PresentationFormat>
  <Paragraphs>332</Paragraphs>
  <Slides>23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40" baseType="lpstr">
      <vt:lpstr>Arial</vt:lpstr>
      <vt:lpstr>Arial Narrow</vt:lpstr>
      <vt:lpstr>Calibri</vt:lpstr>
      <vt:lpstr>Calibri Bold</vt:lpstr>
      <vt:lpstr>Calibri Light</vt:lpstr>
      <vt:lpstr>Courier New</vt:lpstr>
      <vt:lpstr>StoneSans</vt:lpstr>
      <vt:lpstr>StoneSans-Semibold</vt:lpstr>
      <vt:lpstr>Times</vt:lpstr>
      <vt:lpstr>Times New Roman</vt:lpstr>
      <vt:lpstr>Wingdings</vt:lpstr>
      <vt:lpstr>Wingdings 2</vt:lpstr>
      <vt:lpstr>Title and Content</vt:lpstr>
      <vt:lpstr>Title Only</vt:lpstr>
      <vt:lpstr>Office Theme</vt:lpstr>
      <vt:lpstr>Chart</vt:lpstr>
      <vt:lpstr>Document</vt:lpstr>
      <vt:lpstr>06: Bits, Bytes, and Integers  </vt:lpstr>
      <vt:lpstr>PowerPoint Presentation</vt:lpstr>
      <vt:lpstr>Unsigned Addition</vt:lpstr>
      <vt:lpstr>Visualizing (Mathematical) Integer Addition</vt:lpstr>
      <vt:lpstr>Visualizing Unsigned Addition</vt:lpstr>
      <vt:lpstr>Two’s Complement Addition</vt:lpstr>
      <vt:lpstr>TAdd Overflow</vt:lpstr>
      <vt:lpstr>Visualizing 2’s Complement Addition</vt:lpstr>
      <vt:lpstr>PowerPoint Presentation</vt:lpstr>
      <vt:lpstr>PowerPoint Presentation</vt:lpstr>
      <vt:lpstr>Multiplication</vt:lpstr>
      <vt:lpstr>Unsigned Multiplication in C</vt:lpstr>
      <vt:lpstr>Signed Multiplication in C</vt:lpstr>
      <vt:lpstr>Power-of-2 Multiply with Shift</vt:lpstr>
      <vt:lpstr>Unsigned Power-of-2 Divide with Shift</vt:lpstr>
      <vt:lpstr>Arithmetic: Basic Rules</vt:lpstr>
      <vt:lpstr>Why Should I Use Unsigned?</vt:lpstr>
      <vt:lpstr>Negation: Complement &amp; Increment</vt:lpstr>
      <vt:lpstr>Complement &amp; Increment Examples</vt:lpstr>
      <vt:lpstr>Notes</vt:lpstr>
      <vt:lpstr>Notes</vt:lpstr>
      <vt:lpstr>Notes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 1st Lecture, Jan. 12th</dc:title>
  <dc:creator>Markus Pueschel</dc:creator>
  <dc:description>Redesign of slides created by Randal E. Bryant and David R. O'Hallaron</dc:description>
  <cp:lastModifiedBy>Anandi Dutta</cp:lastModifiedBy>
  <cp:revision>119</cp:revision>
  <cp:lastPrinted>2014-08-28T06:23:39Z</cp:lastPrinted>
  <dcterms:created xsi:type="dcterms:W3CDTF">2012-09-04T17:29:26Z</dcterms:created>
  <dcterms:modified xsi:type="dcterms:W3CDTF">2023-07-25T23:45:39Z</dcterms:modified>
</cp:coreProperties>
</file>