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691" r:id="rId3"/>
    <p:sldId id="680" r:id="rId4"/>
    <p:sldId id="681" r:id="rId5"/>
    <p:sldId id="672" r:id="rId6"/>
    <p:sldId id="673" r:id="rId7"/>
    <p:sldId id="685" r:id="rId8"/>
    <p:sldId id="686" r:id="rId9"/>
    <p:sldId id="687" r:id="rId10"/>
    <p:sldId id="688" r:id="rId11"/>
    <p:sldId id="670" r:id="rId12"/>
    <p:sldId id="682" r:id="rId13"/>
    <p:sldId id="683" r:id="rId14"/>
    <p:sldId id="684" r:id="rId15"/>
    <p:sldId id="674" r:id="rId16"/>
    <p:sldId id="679" r:id="rId17"/>
    <p:sldId id="689" r:id="rId18"/>
    <p:sldId id="69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E9032-2717-470E-A127-9284673FBD2B}" v="5" dt="2023-07-27T00:58:19.2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147"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ndi Dutta" userId="87eb70f522ca77d4" providerId="LiveId" clId="{6C8E9032-2717-470E-A127-9284673FBD2B}"/>
    <pc:docChg chg="custSel addSld modSld sldOrd modMainMaster">
      <pc:chgData name="Anandi Dutta" userId="87eb70f522ca77d4" providerId="LiveId" clId="{6C8E9032-2717-470E-A127-9284673FBD2B}" dt="2023-07-27T00:58:19.206" v="434"/>
      <pc:docMkLst>
        <pc:docMk/>
      </pc:docMkLst>
      <pc:sldChg chg="addSp delSp modSp new mod ord">
        <pc:chgData name="Anandi Dutta" userId="87eb70f522ca77d4" providerId="LiveId" clId="{6C8E9032-2717-470E-A127-9284673FBD2B}" dt="2023-07-26T17:26:54.254" v="8" actId="1076"/>
        <pc:sldMkLst>
          <pc:docMk/>
          <pc:sldMk cId="1224825227" sldId="680"/>
        </pc:sldMkLst>
        <pc:spChg chg="mod">
          <ac:chgData name="Anandi Dutta" userId="87eb70f522ca77d4" providerId="LiveId" clId="{6C8E9032-2717-470E-A127-9284673FBD2B}" dt="2023-07-26T17:26:52.399" v="7" actId="27636"/>
          <ac:spMkLst>
            <pc:docMk/>
            <pc:sldMk cId="1224825227" sldId="680"/>
            <ac:spMk id="2" creationId="{F2A22D5A-9E45-C22F-D24B-2497F3C4DAEF}"/>
          </ac:spMkLst>
        </pc:spChg>
        <pc:spChg chg="del">
          <ac:chgData name="Anandi Dutta" userId="87eb70f522ca77d4" providerId="LiveId" clId="{6C8E9032-2717-470E-A127-9284673FBD2B}" dt="2023-07-26T17:26:42.995" v="3" actId="22"/>
          <ac:spMkLst>
            <pc:docMk/>
            <pc:sldMk cId="1224825227" sldId="680"/>
            <ac:spMk id="3" creationId="{1B971E13-E0D6-95A4-EC8F-2923019CB581}"/>
          </ac:spMkLst>
        </pc:spChg>
        <pc:picChg chg="add mod ord">
          <ac:chgData name="Anandi Dutta" userId="87eb70f522ca77d4" providerId="LiveId" clId="{6C8E9032-2717-470E-A127-9284673FBD2B}" dt="2023-07-26T17:26:54.254" v="8" actId="1076"/>
          <ac:picMkLst>
            <pc:docMk/>
            <pc:sldMk cId="1224825227" sldId="680"/>
            <ac:picMk id="5" creationId="{2621FD28-A051-CCB9-BA58-DF0C84ECF007}"/>
          </ac:picMkLst>
        </pc:picChg>
      </pc:sldChg>
      <pc:sldChg chg="modSp new mod">
        <pc:chgData name="Anandi Dutta" userId="87eb70f522ca77d4" providerId="LiveId" clId="{6C8E9032-2717-470E-A127-9284673FBD2B}" dt="2023-07-26T17:28:22.783" v="49" actId="20577"/>
        <pc:sldMkLst>
          <pc:docMk/>
          <pc:sldMk cId="3036986916" sldId="681"/>
        </pc:sldMkLst>
        <pc:spChg chg="mod">
          <ac:chgData name="Anandi Dutta" userId="87eb70f522ca77d4" providerId="LiveId" clId="{6C8E9032-2717-470E-A127-9284673FBD2B}" dt="2023-07-26T17:28:22.783" v="49" actId="20577"/>
          <ac:spMkLst>
            <pc:docMk/>
            <pc:sldMk cId="3036986916" sldId="681"/>
            <ac:spMk id="2" creationId="{4B8C8C6E-6F64-28A6-722A-28D835F149B4}"/>
          </ac:spMkLst>
        </pc:spChg>
        <pc:spChg chg="mod">
          <ac:chgData name="Anandi Dutta" userId="87eb70f522ca77d4" providerId="LiveId" clId="{6C8E9032-2717-470E-A127-9284673FBD2B}" dt="2023-07-26T17:28:06.840" v="16" actId="113"/>
          <ac:spMkLst>
            <pc:docMk/>
            <pc:sldMk cId="3036986916" sldId="681"/>
            <ac:spMk id="3" creationId="{2E515DC5-9AC8-D0D2-F2BF-F4AFE16063CD}"/>
          </ac:spMkLst>
        </pc:spChg>
      </pc:sldChg>
      <pc:sldChg chg="modSp new mod">
        <pc:chgData name="Anandi Dutta" userId="87eb70f522ca77d4" providerId="LiveId" clId="{6C8E9032-2717-470E-A127-9284673FBD2B}" dt="2023-07-26T17:29:52.607" v="77" actId="113"/>
        <pc:sldMkLst>
          <pc:docMk/>
          <pc:sldMk cId="1028145667" sldId="682"/>
        </pc:sldMkLst>
        <pc:spChg chg="mod">
          <ac:chgData name="Anandi Dutta" userId="87eb70f522ca77d4" providerId="LiveId" clId="{6C8E9032-2717-470E-A127-9284673FBD2B}" dt="2023-07-26T17:29:52.607" v="77" actId="113"/>
          <ac:spMkLst>
            <pc:docMk/>
            <pc:sldMk cId="1028145667" sldId="682"/>
            <ac:spMk id="2" creationId="{6BE1A3D4-CB1A-413D-B6BF-B03B9D27CE90}"/>
          </ac:spMkLst>
        </pc:spChg>
        <pc:spChg chg="mod">
          <ac:chgData name="Anandi Dutta" userId="87eb70f522ca77d4" providerId="LiveId" clId="{6C8E9032-2717-470E-A127-9284673FBD2B}" dt="2023-07-26T17:29:28.211" v="57" actId="27636"/>
          <ac:spMkLst>
            <pc:docMk/>
            <pc:sldMk cId="1028145667" sldId="682"/>
            <ac:spMk id="3" creationId="{AAC881BB-9731-0D98-99DC-162B59098509}"/>
          </ac:spMkLst>
        </pc:spChg>
      </pc:sldChg>
      <pc:sldChg chg="modSp new mod">
        <pc:chgData name="Anandi Dutta" userId="87eb70f522ca77d4" providerId="LiveId" clId="{6C8E9032-2717-470E-A127-9284673FBD2B}" dt="2023-07-26T17:30:59.733" v="104" actId="113"/>
        <pc:sldMkLst>
          <pc:docMk/>
          <pc:sldMk cId="2017112224" sldId="683"/>
        </pc:sldMkLst>
        <pc:spChg chg="mod">
          <ac:chgData name="Anandi Dutta" userId="87eb70f522ca77d4" providerId="LiveId" clId="{6C8E9032-2717-470E-A127-9284673FBD2B}" dt="2023-07-26T17:30:59.733" v="104" actId="113"/>
          <ac:spMkLst>
            <pc:docMk/>
            <pc:sldMk cId="2017112224" sldId="683"/>
            <ac:spMk id="2" creationId="{E6D83107-C577-DCDE-9371-55FC5B375E04}"/>
          </ac:spMkLst>
        </pc:spChg>
        <pc:spChg chg="mod">
          <ac:chgData name="Anandi Dutta" userId="87eb70f522ca77d4" providerId="LiveId" clId="{6C8E9032-2717-470E-A127-9284673FBD2B}" dt="2023-07-26T17:30:34.528" v="84" actId="20577"/>
          <ac:spMkLst>
            <pc:docMk/>
            <pc:sldMk cId="2017112224" sldId="683"/>
            <ac:spMk id="3" creationId="{87273373-D9E2-4AA8-CA11-9C8991B14315}"/>
          </ac:spMkLst>
        </pc:spChg>
      </pc:sldChg>
      <pc:sldChg chg="addSp delSp modSp new mod">
        <pc:chgData name="Anandi Dutta" userId="87eb70f522ca77d4" providerId="LiveId" clId="{6C8E9032-2717-470E-A127-9284673FBD2B}" dt="2023-07-26T17:32:24.521" v="124" actId="20577"/>
        <pc:sldMkLst>
          <pc:docMk/>
          <pc:sldMk cId="2813463932" sldId="684"/>
        </pc:sldMkLst>
        <pc:spChg chg="mod">
          <ac:chgData name="Anandi Dutta" userId="87eb70f522ca77d4" providerId="LiveId" clId="{6C8E9032-2717-470E-A127-9284673FBD2B}" dt="2023-07-26T17:32:24.521" v="124" actId="20577"/>
          <ac:spMkLst>
            <pc:docMk/>
            <pc:sldMk cId="2813463932" sldId="684"/>
            <ac:spMk id="2" creationId="{EEA54966-6857-14F2-230E-28C81A34A33D}"/>
          </ac:spMkLst>
        </pc:spChg>
        <pc:spChg chg="del">
          <ac:chgData name="Anandi Dutta" userId="87eb70f522ca77d4" providerId="LiveId" clId="{6C8E9032-2717-470E-A127-9284673FBD2B}" dt="2023-07-26T17:31:29.193" v="106" actId="22"/>
          <ac:spMkLst>
            <pc:docMk/>
            <pc:sldMk cId="2813463932" sldId="684"/>
            <ac:spMk id="3" creationId="{A222BEAF-A5AC-366E-31B3-5D49B6407875}"/>
          </ac:spMkLst>
        </pc:spChg>
        <pc:spChg chg="add">
          <ac:chgData name="Anandi Dutta" userId="87eb70f522ca77d4" providerId="LiveId" clId="{6C8E9032-2717-470E-A127-9284673FBD2B}" dt="2023-07-26T17:32:20.828" v="117" actId="11529"/>
          <ac:spMkLst>
            <pc:docMk/>
            <pc:sldMk cId="2813463932" sldId="684"/>
            <ac:spMk id="8" creationId="{70077062-418A-6FAA-5850-C975A47D24F2}"/>
          </ac:spMkLst>
        </pc:spChg>
        <pc:picChg chg="add mod ord">
          <ac:chgData name="Anandi Dutta" userId="87eb70f522ca77d4" providerId="LiveId" clId="{6C8E9032-2717-470E-A127-9284673FBD2B}" dt="2023-07-26T17:31:36.647" v="109" actId="1076"/>
          <ac:picMkLst>
            <pc:docMk/>
            <pc:sldMk cId="2813463932" sldId="684"/>
            <ac:picMk id="5" creationId="{123EC6A6-0A7C-2B0B-6254-BC80C72D6F50}"/>
          </ac:picMkLst>
        </pc:picChg>
        <pc:picChg chg="add mod">
          <ac:chgData name="Anandi Dutta" userId="87eb70f522ca77d4" providerId="LiveId" clId="{6C8E9032-2717-470E-A127-9284673FBD2B}" dt="2023-07-26T17:32:09.388" v="116" actId="14100"/>
          <ac:picMkLst>
            <pc:docMk/>
            <pc:sldMk cId="2813463932" sldId="684"/>
            <ac:picMk id="7" creationId="{2D38BF81-0217-F186-608F-6E8B532C4041}"/>
          </ac:picMkLst>
        </pc:picChg>
      </pc:sldChg>
      <pc:sldChg chg="modSp new mod">
        <pc:chgData name="Anandi Dutta" userId="87eb70f522ca77d4" providerId="LiveId" clId="{6C8E9032-2717-470E-A127-9284673FBD2B}" dt="2023-07-26T17:42:21.610" v="159" actId="20577"/>
        <pc:sldMkLst>
          <pc:docMk/>
          <pc:sldMk cId="2131482549" sldId="685"/>
        </pc:sldMkLst>
        <pc:spChg chg="mod">
          <ac:chgData name="Anandi Dutta" userId="87eb70f522ca77d4" providerId="LiveId" clId="{6C8E9032-2717-470E-A127-9284673FBD2B}" dt="2023-07-26T17:42:21.610" v="159" actId="20577"/>
          <ac:spMkLst>
            <pc:docMk/>
            <pc:sldMk cId="2131482549" sldId="685"/>
            <ac:spMk id="2" creationId="{459D8689-B371-0125-BA7B-4384E565FD2D}"/>
          </ac:spMkLst>
        </pc:spChg>
        <pc:spChg chg="mod">
          <ac:chgData name="Anandi Dutta" userId="87eb70f522ca77d4" providerId="LiveId" clId="{6C8E9032-2717-470E-A127-9284673FBD2B}" dt="2023-07-26T17:42:07.572" v="141" actId="113"/>
          <ac:spMkLst>
            <pc:docMk/>
            <pc:sldMk cId="2131482549" sldId="685"/>
            <ac:spMk id="3" creationId="{BC98DD1E-30E9-3D99-BC4C-9998FF5BECA5}"/>
          </ac:spMkLst>
        </pc:spChg>
      </pc:sldChg>
      <pc:sldChg chg="modSp new mod">
        <pc:chgData name="Anandi Dutta" userId="87eb70f522ca77d4" providerId="LiveId" clId="{6C8E9032-2717-470E-A127-9284673FBD2B}" dt="2023-07-26T17:45:47.126" v="226" actId="113"/>
        <pc:sldMkLst>
          <pc:docMk/>
          <pc:sldMk cId="620724971" sldId="686"/>
        </pc:sldMkLst>
        <pc:spChg chg="mod">
          <ac:chgData name="Anandi Dutta" userId="87eb70f522ca77d4" providerId="LiveId" clId="{6C8E9032-2717-470E-A127-9284673FBD2B}" dt="2023-07-26T17:43:13.615" v="181" actId="27636"/>
          <ac:spMkLst>
            <pc:docMk/>
            <pc:sldMk cId="620724971" sldId="686"/>
            <ac:spMk id="2" creationId="{FE2BB1B5-39D9-1504-7DE1-1C6ED33BE202}"/>
          </ac:spMkLst>
        </pc:spChg>
        <pc:spChg chg="mod">
          <ac:chgData name="Anandi Dutta" userId="87eb70f522ca77d4" providerId="LiveId" clId="{6C8E9032-2717-470E-A127-9284673FBD2B}" dt="2023-07-26T17:45:47.126" v="226" actId="113"/>
          <ac:spMkLst>
            <pc:docMk/>
            <pc:sldMk cId="620724971" sldId="686"/>
            <ac:spMk id="3" creationId="{CF83061F-DE60-DDB0-9C6F-12EBABB9B264}"/>
          </ac:spMkLst>
        </pc:spChg>
      </pc:sldChg>
      <pc:sldChg chg="modSp new mod">
        <pc:chgData name="Anandi Dutta" userId="87eb70f522ca77d4" providerId="LiveId" clId="{6C8E9032-2717-470E-A127-9284673FBD2B}" dt="2023-07-26T17:56:17.821" v="348" actId="113"/>
        <pc:sldMkLst>
          <pc:docMk/>
          <pc:sldMk cId="3240897007" sldId="687"/>
        </pc:sldMkLst>
        <pc:spChg chg="mod">
          <ac:chgData name="Anandi Dutta" userId="87eb70f522ca77d4" providerId="LiveId" clId="{6C8E9032-2717-470E-A127-9284673FBD2B}" dt="2023-07-26T17:56:17.821" v="348" actId="113"/>
          <ac:spMkLst>
            <pc:docMk/>
            <pc:sldMk cId="3240897007" sldId="687"/>
            <ac:spMk id="2" creationId="{E61259EA-4F68-5D65-8D98-64F720801DBA}"/>
          </ac:spMkLst>
        </pc:spChg>
        <pc:spChg chg="mod">
          <ac:chgData name="Anandi Dutta" userId="87eb70f522ca77d4" providerId="LiveId" clId="{6C8E9032-2717-470E-A127-9284673FBD2B}" dt="2023-07-26T17:53:07.222" v="301" actId="20577"/>
          <ac:spMkLst>
            <pc:docMk/>
            <pc:sldMk cId="3240897007" sldId="687"/>
            <ac:spMk id="3" creationId="{818FCB08-1E4B-511E-BB1A-F98C6F3182D6}"/>
          </ac:spMkLst>
        </pc:spChg>
      </pc:sldChg>
      <pc:sldChg chg="modSp new mod">
        <pc:chgData name="Anandi Dutta" userId="87eb70f522ca77d4" providerId="LiveId" clId="{6C8E9032-2717-470E-A127-9284673FBD2B}" dt="2023-07-26T17:57:13.108" v="354" actId="113"/>
        <pc:sldMkLst>
          <pc:docMk/>
          <pc:sldMk cId="2490882513" sldId="688"/>
        </pc:sldMkLst>
        <pc:spChg chg="mod">
          <ac:chgData name="Anandi Dutta" userId="87eb70f522ca77d4" providerId="LiveId" clId="{6C8E9032-2717-470E-A127-9284673FBD2B}" dt="2023-07-26T17:56:08.566" v="345" actId="113"/>
          <ac:spMkLst>
            <pc:docMk/>
            <pc:sldMk cId="2490882513" sldId="688"/>
            <ac:spMk id="2" creationId="{4BC0F86D-12AB-FEF1-81E0-F3AAC2BCF259}"/>
          </ac:spMkLst>
        </pc:spChg>
        <pc:spChg chg="mod">
          <ac:chgData name="Anandi Dutta" userId="87eb70f522ca77d4" providerId="LiveId" clId="{6C8E9032-2717-470E-A127-9284673FBD2B}" dt="2023-07-26T17:57:13.108" v="354" actId="113"/>
          <ac:spMkLst>
            <pc:docMk/>
            <pc:sldMk cId="2490882513" sldId="688"/>
            <ac:spMk id="3" creationId="{B32E7A02-C893-C4DD-089A-68E8906617C5}"/>
          </ac:spMkLst>
        </pc:spChg>
      </pc:sldChg>
      <pc:sldChg chg="addSp delSp modSp new mod">
        <pc:chgData name="Anandi Dutta" userId="87eb70f522ca77d4" providerId="LiveId" clId="{6C8E9032-2717-470E-A127-9284673FBD2B}" dt="2023-07-26T17:59:12.555" v="366" actId="1076"/>
        <pc:sldMkLst>
          <pc:docMk/>
          <pc:sldMk cId="1052694024" sldId="689"/>
        </pc:sldMkLst>
        <pc:spChg chg="mod">
          <ac:chgData name="Anandi Dutta" userId="87eb70f522ca77d4" providerId="LiveId" clId="{6C8E9032-2717-470E-A127-9284673FBD2B}" dt="2023-07-26T17:59:04.681" v="364" actId="20577"/>
          <ac:spMkLst>
            <pc:docMk/>
            <pc:sldMk cId="1052694024" sldId="689"/>
            <ac:spMk id="2" creationId="{6F63FBDA-5B97-3F3E-D043-1A7740E03D99}"/>
          </ac:spMkLst>
        </pc:spChg>
        <pc:spChg chg="del">
          <ac:chgData name="Anandi Dutta" userId="87eb70f522ca77d4" providerId="LiveId" clId="{6C8E9032-2717-470E-A127-9284673FBD2B}" dt="2023-07-26T17:59:00.866" v="356" actId="22"/>
          <ac:spMkLst>
            <pc:docMk/>
            <pc:sldMk cId="1052694024" sldId="689"/>
            <ac:spMk id="3" creationId="{10EA15D9-DA1E-0E5C-7C7F-5D5A433BA5D5}"/>
          </ac:spMkLst>
        </pc:spChg>
        <pc:picChg chg="add mod ord">
          <ac:chgData name="Anandi Dutta" userId="87eb70f522ca77d4" providerId="LiveId" clId="{6C8E9032-2717-470E-A127-9284673FBD2B}" dt="2023-07-26T17:59:12.555" v="366" actId="1076"/>
          <ac:picMkLst>
            <pc:docMk/>
            <pc:sldMk cId="1052694024" sldId="689"/>
            <ac:picMk id="5" creationId="{9A1E0E70-979B-5817-3144-5B7E1A43441B}"/>
          </ac:picMkLst>
        </pc:picChg>
      </pc:sldChg>
      <pc:sldChg chg="addSp delSp modSp new mod">
        <pc:chgData name="Anandi Dutta" userId="87eb70f522ca77d4" providerId="LiveId" clId="{6C8E9032-2717-470E-A127-9284673FBD2B}" dt="2023-07-26T18:00:29.192" v="383" actId="14100"/>
        <pc:sldMkLst>
          <pc:docMk/>
          <pc:sldMk cId="1589863910" sldId="690"/>
        </pc:sldMkLst>
        <pc:spChg chg="mod">
          <ac:chgData name="Anandi Dutta" userId="87eb70f522ca77d4" providerId="LiveId" clId="{6C8E9032-2717-470E-A127-9284673FBD2B}" dt="2023-07-26T17:59:32.057" v="380" actId="20577"/>
          <ac:spMkLst>
            <pc:docMk/>
            <pc:sldMk cId="1589863910" sldId="690"/>
            <ac:spMk id="2" creationId="{24C26DF1-B509-EB15-9933-959D133185E3}"/>
          </ac:spMkLst>
        </pc:spChg>
        <pc:spChg chg="del mod">
          <ac:chgData name="Anandi Dutta" userId="87eb70f522ca77d4" providerId="LiveId" clId="{6C8E9032-2717-470E-A127-9284673FBD2B}" dt="2023-07-26T18:00:22.389" v="381" actId="22"/>
          <ac:spMkLst>
            <pc:docMk/>
            <pc:sldMk cId="1589863910" sldId="690"/>
            <ac:spMk id="3" creationId="{C5A7B720-A7DF-7433-B3FE-B4D7D07862CC}"/>
          </ac:spMkLst>
        </pc:spChg>
        <pc:picChg chg="add mod ord">
          <ac:chgData name="Anandi Dutta" userId="87eb70f522ca77d4" providerId="LiveId" clId="{6C8E9032-2717-470E-A127-9284673FBD2B}" dt="2023-07-26T18:00:29.192" v="383" actId="14100"/>
          <ac:picMkLst>
            <pc:docMk/>
            <pc:sldMk cId="1589863910" sldId="690"/>
            <ac:picMk id="5" creationId="{6F24FB03-2C9E-39DC-AAA2-4B24E739729A}"/>
          </ac:picMkLst>
        </pc:picChg>
      </pc:sldChg>
      <pc:sldChg chg="modSp new mod ord">
        <pc:chgData name="Anandi Dutta" userId="87eb70f522ca77d4" providerId="LiveId" clId="{6C8E9032-2717-470E-A127-9284673FBD2B}" dt="2023-07-26T18:01:30.976" v="433" actId="20577"/>
        <pc:sldMkLst>
          <pc:docMk/>
          <pc:sldMk cId="3633454768" sldId="691"/>
        </pc:sldMkLst>
        <pc:spChg chg="mod">
          <ac:chgData name="Anandi Dutta" userId="87eb70f522ca77d4" providerId="LiveId" clId="{6C8E9032-2717-470E-A127-9284673FBD2B}" dt="2023-07-26T18:01:30.976" v="433" actId="20577"/>
          <ac:spMkLst>
            <pc:docMk/>
            <pc:sldMk cId="3633454768" sldId="691"/>
            <ac:spMk id="2" creationId="{7A5EE5A4-4DFB-D32E-57CC-2FCAC9FBE03D}"/>
          </ac:spMkLst>
        </pc:spChg>
      </pc:sldChg>
      <pc:sldMasterChg chg="modSp">
        <pc:chgData name="Anandi Dutta" userId="87eb70f522ca77d4" providerId="LiveId" clId="{6C8E9032-2717-470E-A127-9284673FBD2B}" dt="2023-07-27T00:58:19.206" v="434"/>
        <pc:sldMasterMkLst>
          <pc:docMk/>
          <pc:sldMasterMk cId="2026063465" sldId="2147483660"/>
        </pc:sldMasterMkLst>
        <pc:spChg chg="mod">
          <ac:chgData name="Anandi Dutta" userId="87eb70f522ca77d4" providerId="LiveId" clId="{6C8E9032-2717-470E-A127-9284673FBD2B}" dt="2023-07-27T00:58:19.206" v="434"/>
          <ac:spMkLst>
            <pc:docMk/>
            <pc:sldMasterMk cId="2026063465" sldId="2147483660"/>
            <ac:spMk id="7"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54CD8-4652-787B-1F76-E79DFFBA65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2E2260-4EF4-9835-4155-BD4B6C5C4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E28D1B-A986-FBA7-DBFB-5AB30EE5B9E3}"/>
              </a:ext>
            </a:extLst>
          </p:cNvPr>
          <p:cNvSpPr>
            <a:spLocks noGrp="1"/>
          </p:cNvSpPr>
          <p:nvPr>
            <p:ph type="dt" sz="half" idx="10"/>
          </p:nvPr>
        </p:nvSpPr>
        <p:spPr/>
        <p:txBody>
          <a:bodyPr/>
          <a:lstStyle/>
          <a:p>
            <a:fld id="{A4CB1DF1-FFB4-462E-96A3-8262F7DF39E3}" type="datetimeFigureOut">
              <a:rPr lang="en-US" smtClean="0"/>
              <a:t>7/26/2023</a:t>
            </a:fld>
            <a:endParaRPr lang="en-US"/>
          </a:p>
        </p:txBody>
      </p:sp>
      <p:sp>
        <p:nvSpPr>
          <p:cNvPr id="5" name="Footer Placeholder 4">
            <a:extLst>
              <a:ext uri="{FF2B5EF4-FFF2-40B4-BE49-F238E27FC236}">
                <a16:creationId xmlns:a16="http://schemas.microsoft.com/office/drawing/2014/main" id="{D73C9F32-8251-106E-E39C-86281623C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49F792-26AF-D82F-20BA-F3E261D1F2E3}"/>
              </a:ext>
            </a:extLst>
          </p:cNvPr>
          <p:cNvSpPr>
            <a:spLocks noGrp="1"/>
          </p:cNvSpPr>
          <p:nvPr>
            <p:ph type="sldNum" sz="quarter" idx="12"/>
          </p:nvPr>
        </p:nvSpPr>
        <p:spPr/>
        <p:txBody>
          <a:bodyPr/>
          <a:lstStyle/>
          <a:p>
            <a:fld id="{A84724F5-594A-45D7-A04D-E938C231560F}" type="slidenum">
              <a:rPr lang="en-US" smtClean="0"/>
              <a:t>‹#›</a:t>
            </a:fld>
            <a:endParaRPr lang="en-US"/>
          </a:p>
        </p:txBody>
      </p:sp>
    </p:spTree>
    <p:extLst>
      <p:ext uri="{BB962C8B-B14F-4D97-AF65-F5344CB8AC3E}">
        <p14:creationId xmlns:p14="http://schemas.microsoft.com/office/powerpoint/2010/main" val="213145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1AD10-182B-8EA4-F52D-6ACFB8EB7C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4748FD-21EC-862C-0F75-545D323B93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A1D1C-776D-DF6F-EB38-C64420329C72}"/>
              </a:ext>
            </a:extLst>
          </p:cNvPr>
          <p:cNvSpPr>
            <a:spLocks noGrp="1"/>
          </p:cNvSpPr>
          <p:nvPr>
            <p:ph type="dt" sz="half" idx="10"/>
          </p:nvPr>
        </p:nvSpPr>
        <p:spPr/>
        <p:txBody>
          <a:bodyPr/>
          <a:lstStyle/>
          <a:p>
            <a:fld id="{A4CB1DF1-FFB4-462E-96A3-8262F7DF39E3}" type="datetimeFigureOut">
              <a:rPr lang="en-US" smtClean="0"/>
              <a:t>7/26/2023</a:t>
            </a:fld>
            <a:endParaRPr lang="en-US"/>
          </a:p>
        </p:txBody>
      </p:sp>
      <p:sp>
        <p:nvSpPr>
          <p:cNvPr id="5" name="Footer Placeholder 4">
            <a:extLst>
              <a:ext uri="{FF2B5EF4-FFF2-40B4-BE49-F238E27FC236}">
                <a16:creationId xmlns:a16="http://schemas.microsoft.com/office/drawing/2014/main" id="{B992A416-6F2A-1C08-2BDF-E35D006E2C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39C490-EDA5-B6DC-F0B7-7BC543AF42FF}"/>
              </a:ext>
            </a:extLst>
          </p:cNvPr>
          <p:cNvSpPr>
            <a:spLocks noGrp="1"/>
          </p:cNvSpPr>
          <p:nvPr>
            <p:ph type="sldNum" sz="quarter" idx="12"/>
          </p:nvPr>
        </p:nvSpPr>
        <p:spPr/>
        <p:txBody>
          <a:bodyPr/>
          <a:lstStyle/>
          <a:p>
            <a:fld id="{A84724F5-594A-45D7-A04D-E938C231560F}" type="slidenum">
              <a:rPr lang="en-US" smtClean="0"/>
              <a:t>‹#›</a:t>
            </a:fld>
            <a:endParaRPr lang="en-US"/>
          </a:p>
        </p:txBody>
      </p:sp>
    </p:spTree>
    <p:extLst>
      <p:ext uri="{BB962C8B-B14F-4D97-AF65-F5344CB8AC3E}">
        <p14:creationId xmlns:p14="http://schemas.microsoft.com/office/powerpoint/2010/main" val="1967257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BF346-4675-B9E3-FC13-5FBC3BB752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95D538-4B83-2B08-D7D9-8E5F086F12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324D2E-3B56-EA9B-7EF8-1BA5EC275C7A}"/>
              </a:ext>
            </a:extLst>
          </p:cNvPr>
          <p:cNvSpPr>
            <a:spLocks noGrp="1"/>
          </p:cNvSpPr>
          <p:nvPr>
            <p:ph type="dt" sz="half" idx="10"/>
          </p:nvPr>
        </p:nvSpPr>
        <p:spPr/>
        <p:txBody>
          <a:bodyPr/>
          <a:lstStyle/>
          <a:p>
            <a:fld id="{A4CB1DF1-FFB4-462E-96A3-8262F7DF39E3}" type="datetimeFigureOut">
              <a:rPr lang="en-US" smtClean="0"/>
              <a:t>7/26/2023</a:t>
            </a:fld>
            <a:endParaRPr lang="en-US"/>
          </a:p>
        </p:txBody>
      </p:sp>
      <p:sp>
        <p:nvSpPr>
          <p:cNvPr id="5" name="Footer Placeholder 4">
            <a:extLst>
              <a:ext uri="{FF2B5EF4-FFF2-40B4-BE49-F238E27FC236}">
                <a16:creationId xmlns:a16="http://schemas.microsoft.com/office/drawing/2014/main" id="{E1378E86-D2BE-2200-2249-A40B25D57A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F7413-604C-79CA-058A-8B917CB1E475}"/>
              </a:ext>
            </a:extLst>
          </p:cNvPr>
          <p:cNvSpPr>
            <a:spLocks noGrp="1"/>
          </p:cNvSpPr>
          <p:nvPr>
            <p:ph type="sldNum" sz="quarter" idx="12"/>
          </p:nvPr>
        </p:nvSpPr>
        <p:spPr/>
        <p:txBody>
          <a:bodyPr/>
          <a:lstStyle/>
          <a:p>
            <a:fld id="{A84724F5-594A-45D7-A04D-E938C231560F}" type="slidenum">
              <a:rPr lang="en-US" smtClean="0"/>
              <a:t>‹#›</a:t>
            </a:fld>
            <a:endParaRPr lang="en-US"/>
          </a:p>
        </p:txBody>
      </p:sp>
    </p:spTree>
    <p:extLst>
      <p:ext uri="{BB962C8B-B14F-4D97-AF65-F5344CB8AC3E}">
        <p14:creationId xmlns:p14="http://schemas.microsoft.com/office/powerpoint/2010/main" val="1730169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966BE-1A5E-2F07-6CAE-108A471D0C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F8AC18-5488-951B-1B78-5486C70715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80F6D1-ACBE-24A7-3FBF-F321C10E55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A0E2EC-78F4-5C63-D391-BF829029140B}"/>
              </a:ext>
            </a:extLst>
          </p:cNvPr>
          <p:cNvSpPr>
            <a:spLocks noGrp="1"/>
          </p:cNvSpPr>
          <p:nvPr>
            <p:ph type="dt" sz="half" idx="10"/>
          </p:nvPr>
        </p:nvSpPr>
        <p:spPr/>
        <p:txBody>
          <a:bodyPr/>
          <a:lstStyle/>
          <a:p>
            <a:fld id="{A4CB1DF1-FFB4-462E-96A3-8262F7DF39E3}" type="datetimeFigureOut">
              <a:rPr lang="en-US" smtClean="0"/>
              <a:t>7/26/2023</a:t>
            </a:fld>
            <a:endParaRPr lang="en-US"/>
          </a:p>
        </p:txBody>
      </p:sp>
      <p:sp>
        <p:nvSpPr>
          <p:cNvPr id="6" name="Footer Placeholder 5">
            <a:extLst>
              <a:ext uri="{FF2B5EF4-FFF2-40B4-BE49-F238E27FC236}">
                <a16:creationId xmlns:a16="http://schemas.microsoft.com/office/drawing/2014/main" id="{84739105-8EDB-7921-3F87-005D41A62D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0DE7B7-8F46-9012-ADE3-5FC4CF6EBCBA}"/>
              </a:ext>
            </a:extLst>
          </p:cNvPr>
          <p:cNvSpPr>
            <a:spLocks noGrp="1"/>
          </p:cNvSpPr>
          <p:nvPr>
            <p:ph type="sldNum" sz="quarter" idx="12"/>
          </p:nvPr>
        </p:nvSpPr>
        <p:spPr/>
        <p:txBody>
          <a:bodyPr/>
          <a:lstStyle/>
          <a:p>
            <a:fld id="{A84724F5-594A-45D7-A04D-E938C231560F}" type="slidenum">
              <a:rPr lang="en-US" smtClean="0"/>
              <a:t>‹#›</a:t>
            </a:fld>
            <a:endParaRPr lang="en-US"/>
          </a:p>
        </p:txBody>
      </p:sp>
    </p:spTree>
    <p:extLst>
      <p:ext uri="{BB962C8B-B14F-4D97-AF65-F5344CB8AC3E}">
        <p14:creationId xmlns:p14="http://schemas.microsoft.com/office/powerpoint/2010/main" val="1576779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C7005-425D-F2C5-B044-FC2B870569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BC7532-B813-FCBB-9FF5-D6AFDD6A35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5A5B3B-9863-5B7A-8ECA-19E0126884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EC7F42-8993-654F-B0A4-45D367375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240CB4-4BD5-F2CB-7708-B6AEC00629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638EB0-EA00-26CE-C15A-67F76582A9B9}"/>
              </a:ext>
            </a:extLst>
          </p:cNvPr>
          <p:cNvSpPr>
            <a:spLocks noGrp="1"/>
          </p:cNvSpPr>
          <p:nvPr>
            <p:ph type="dt" sz="half" idx="10"/>
          </p:nvPr>
        </p:nvSpPr>
        <p:spPr/>
        <p:txBody>
          <a:bodyPr/>
          <a:lstStyle/>
          <a:p>
            <a:fld id="{A4CB1DF1-FFB4-462E-96A3-8262F7DF39E3}" type="datetimeFigureOut">
              <a:rPr lang="en-US" smtClean="0"/>
              <a:t>7/26/2023</a:t>
            </a:fld>
            <a:endParaRPr lang="en-US"/>
          </a:p>
        </p:txBody>
      </p:sp>
      <p:sp>
        <p:nvSpPr>
          <p:cNvPr id="8" name="Footer Placeholder 7">
            <a:extLst>
              <a:ext uri="{FF2B5EF4-FFF2-40B4-BE49-F238E27FC236}">
                <a16:creationId xmlns:a16="http://schemas.microsoft.com/office/drawing/2014/main" id="{421A9081-97F9-D286-250F-6566C3BAF3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5DDFFC-0FF2-5B26-2074-0C9817A7E36F}"/>
              </a:ext>
            </a:extLst>
          </p:cNvPr>
          <p:cNvSpPr>
            <a:spLocks noGrp="1"/>
          </p:cNvSpPr>
          <p:nvPr>
            <p:ph type="sldNum" sz="quarter" idx="12"/>
          </p:nvPr>
        </p:nvSpPr>
        <p:spPr/>
        <p:txBody>
          <a:bodyPr/>
          <a:lstStyle/>
          <a:p>
            <a:fld id="{A84724F5-594A-45D7-A04D-E938C231560F}" type="slidenum">
              <a:rPr lang="en-US" smtClean="0"/>
              <a:t>‹#›</a:t>
            </a:fld>
            <a:endParaRPr lang="en-US"/>
          </a:p>
        </p:txBody>
      </p:sp>
    </p:spTree>
    <p:extLst>
      <p:ext uri="{BB962C8B-B14F-4D97-AF65-F5344CB8AC3E}">
        <p14:creationId xmlns:p14="http://schemas.microsoft.com/office/powerpoint/2010/main" val="3445365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53B2-B3B4-4437-234B-F8C9863912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655F12-2A50-E404-028E-86BE5B58AB11}"/>
              </a:ext>
            </a:extLst>
          </p:cNvPr>
          <p:cNvSpPr>
            <a:spLocks noGrp="1"/>
          </p:cNvSpPr>
          <p:nvPr>
            <p:ph type="dt" sz="half" idx="10"/>
          </p:nvPr>
        </p:nvSpPr>
        <p:spPr/>
        <p:txBody>
          <a:bodyPr/>
          <a:lstStyle/>
          <a:p>
            <a:fld id="{A4CB1DF1-FFB4-462E-96A3-8262F7DF39E3}" type="datetimeFigureOut">
              <a:rPr lang="en-US" smtClean="0"/>
              <a:t>7/26/2023</a:t>
            </a:fld>
            <a:endParaRPr lang="en-US"/>
          </a:p>
        </p:txBody>
      </p:sp>
      <p:sp>
        <p:nvSpPr>
          <p:cNvPr id="4" name="Footer Placeholder 3">
            <a:extLst>
              <a:ext uri="{FF2B5EF4-FFF2-40B4-BE49-F238E27FC236}">
                <a16:creationId xmlns:a16="http://schemas.microsoft.com/office/drawing/2014/main" id="{52AD878C-C626-89E7-F8A6-B59B1F9AD3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2DB256-DAFC-E246-37DC-E443F0A650EB}"/>
              </a:ext>
            </a:extLst>
          </p:cNvPr>
          <p:cNvSpPr>
            <a:spLocks noGrp="1"/>
          </p:cNvSpPr>
          <p:nvPr>
            <p:ph type="sldNum" sz="quarter" idx="12"/>
          </p:nvPr>
        </p:nvSpPr>
        <p:spPr/>
        <p:txBody>
          <a:bodyPr/>
          <a:lstStyle/>
          <a:p>
            <a:fld id="{A84724F5-594A-45D7-A04D-E938C231560F}" type="slidenum">
              <a:rPr lang="en-US" smtClean="0"/>
              <a:t>‹#›</a:t>
            </a:fld>
            <a:endParaRPr lang="en-US"/>
          </a:p>
        </p:txBody>
      </p:sp>
    </p:spTree>
    <p:extLst>
      <p:ext uri="{BB962C8B-B14F-4D97-AF65-F5344CB8AC3E}">
        <p14:creationId xmlns:p14="http://schemas.microsoft.com/office/powerpoint/2010/main" val="31957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B63182-B31F-C1EC-851F-862939617FCB}"/>
              </a:ext>
            </a:extLst>
          </p:cNvPr>
          <p:cNvSpPr>
            <a:spLocks noGrp="1"/>
          </p:cNvSpPr>
          <p:nvPr>
            <p:ph type="dt" sz="half" idx="10"/>
          </p:nvPr>
        </p:nvSpPr>
        <p:spPr/>
        <p:txBody>
          <a:bodyPr/>
          <a:lstStyle/>
          <a:p>
            <a:fld id="{A4CB1DF1-FFB4-462E-96A3-8262F7DF39E3}" type="datetimeFigureOut">
              <a:rPr lang="en-US" smtClean="0"/>
              <a:t>7/26/2023</a:t>
            </a:fld>
            <a:endParaRPr lang="en-US"/>
          </a:p>
        </p:txBody>
      </p:sp>
      <p:sp>
        <p:nvSpPr>
          <p:cNvPr id="3" name="Footer Placeholder 2">
            <a:extLst>
              <a:ext uri="{FF2B5EF4-FFF2-40B4-BE49-F238E27FC236}">
                <a16:creationId xmlns:a16="http://schemas.microsoft.com/office/drawing/2014/main" id="{F13136AF-788F-58C5-168F-54582C1E51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07709E-ABB2-C86C-3550-F2A44547C066}"/>
              </a:ext>
            </a:extLst>
          </p:cNvPr>
          <p:cNvSpPr>
            <a:spLocks noGrp="1"/>
          </p:cNvSpPr>
          <p:nvPr>
            <p:ph type="sldNum" sz="quarter" idx="12"/>
          </p:nvPr>
        </p:nvSpPr>
        <p:spPr/>
        <p:txBody>
          <a:bodyPr/>
          <a:lstStyle/>
          <a:p>
            <a:fld id="{A84724F5-594A-45D7-A04D-E938C231560F}" type="slidenum">
              <a:rPr lang="en-US" smtClean="0"/>
              <a:t>‹#›</a:t>
            </a:fld>
            <a:endParaRPr lang="en-US"/>
          </a:p>
        </p:txBody>
      </p:sp>
    </p:spTree>
    <p:extLst>
      <p:ext uri="{BB962C8B-B14F-4D97-AF65-F5344CB8AC3E}">
        <p14:creationId xmlns:p14="http://schemas.microsoft.com/office/powerpoint/2010/main" val="2485044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F4D74-7FA3-3A55-BA58-45E2A94704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774ECA-0262-4144-12AA-8BDAFF4A23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FA655F-CE72-CD7F-0A6C-C494217946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5F2D53-15F0-5AA3-E7E6-98A1301F2B3E}"/>
              </a:ext>
            </a:extLst>
          </p:cNvPr>
          <p:cNvSpPr>
            <a:spLocks noGrp="1"/>
          </p:cNvSpPr>
          <p:nvPr>
            <p:ph type="dt" sz="half" idx="10"/>
          </p:nvPr>
        </p:nvSpPr>
        <p:spPr/>
        <p:txBody>
          <a:bodyPr/>
          <a:lstStyle/>
          <a:p>
            <a:fld id="{A4CB1DF1-FFB4-462E-96A3-8262F7DF39E3}" type="datetimeFigureOut">
              <a:rPr lang="en-US" smtClean="0"/>
              <a:t>7/26/2023</a:t>
            </a:fld>
            <a:endParaRPr lang="en-US"/>
          </a:p>
        </p:txBody>
      </p:sp>
      <p:sp>
        <p:nvSpPr>
          <p:cNvPr id="6" name="Footer Placeholder 5">
            <a:extLst>
              <a:ext uri="{FF2B5EF4-FFF2-40B4-BE49-F238E27FC236}">
                <a16:creationId xmlns:a16="http://schemas.microsoft.com/office/drawing/2014/main" id="{FB76A1CE-72E8-3E41-D117-CBC1678355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5C5F06-CF65-157C-7111-6CFE971B2C84}"/>
              </a:ext>
            </a:extLst>
          </p:cNvPr>
          <p:cNvSpPr>
            <a:spLocks noGrp="1"/>
          </p:cNvSpPr>
          <p:nvPr>
            <p:ph type="sldNum" sz="quarter" idx="12"/>
          </p:nvPr>
        </p:nvSpPr>
        <p:spPr/>
        <p:txBody>
          <a:bodyPr/>
          <a:lstStyle/>
          <a:p>
            <a:fld id="{A84724F5-594A-45D7-A04D-E938C231560F}" type="slidenum">
              <a:rPr lang="en-US" smtClean="0"/>
              <a:t>‹#›</a:t>
            </a:fld>
            <a:endParaRPr lang="en-US"/>
          </a:p>
        </p:txBody>
      </p:sp>
    </p:spTree>
    <p:extLst>
      <p:ext uri="{BB962C8B-B14F-4D97-AF65-F5344CB8AC3E}">
        <p14:creationId xmlns:p14="http://schemas.microsoft.com/office/powerpoint/2010/main" val="2203942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A09FB-A142-F77D-7CE8-5722F6B0B7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8C1761-FFDD-8D30-79B8-5437E54F7C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9EFB58-6E5A-C75E-5F2B-75B4D5E49F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E34597-7C37-F5A0-966D-DEE90756134F}"/>
              </a:ext>
            </a:extLst>
          </p:cNvPr>
          <p:cNvSpPr>
            <a:spLocks noGrp="1"/>
          </p:cNvSpPr>
          <p:nvPr>
            <p:ph type="dt" sz="half" idx="10"/>
          </p:nvPr>
        </p:nvSpPr>
        <p:spPr/>
        <p:txBody>
          <a:bodyPr/>
          <a:lstStyle/>
          <a:p>
            <a:fld id="{A4CB1DF1-FFB4-462E-96A3-8262F7DF39E3}" type="datetimeFigureOut">
              <a:rPr lang="en-US" smtClean="0"/>
              <a:t>7/26/2023</a:t>
            </a:fld>
            <a:endParaRPr lang="en-US"/>
          </a:p>
        </p:txBody>
      </p:sp>
      <p:sp>
        <p:nvSpPr>
          <p:cNvPr id="6" name="Footer Placeholder 5">
            <a:extLst>
              <a:ext uri="{FF2B5EF4-FFF2-40B4-BE49-F238E27FC236}">
                <a16:creationId xmlns:a16="http://schemas.microsoft.com/office/drawing/2014/main" id="{9E22ED5F-1782-2D56-DD83-9F6123398F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A7B07-DFB6-4579-7CC8-79BA5AAD2160}"/>
              </a:ext>
            </a:extLst>
          </p:cNvPr>
          <p:cNvSpPr>
            <a:spLocks noGrp="1"/>
          </p:cNvSpPr>
          <p:nvPr>
            <p:ph type="sldNum" sz="quarter" idx="12"/>
          </p:nvPr>
        </p:nvSpPr>
        <p:spPr/>
        <p:txBody>
          <a:bodyPr/>
          <a:lstStyle/>
          <a:p>
            <a:fld id="{A84724F5-594A-45D7-A04D-E938C231560F}" type="slidenum">
              <a:rPr lang="en-US" smtClean="0"/>
              <a:t>‹#›</a:t>
            </a:fld>
            <a:endParaRPr lang="en-US"/>
          </a:p>
        </p:txBody>
      </p:sp>
    </p:spTree>
    <p:extLst>
      <p:ext uri="{BB962C8B-B14F-4D97-AF65-F5344CB8AC3E}">
        <p14:creationId xmlns:p14="http://schemas.microsoft.com/office/powerpoint/2010/main" val="336847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3F1F-CD83-0D80-10FC-0CF930285F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95EFA0-8A52-420F-EBAF-9AA578E0C4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F8CCC0-B4DB-E7C5-A8E9-A50C15381747}"/>
              </a:ext>
            </a:extLst>
          </p:cNvPr>
          <p:cNvSpPr>
            <a:spLocks noGrp="1"/>
          </p:cNvSpPr>
          <p:nvPr>
            <p:ph type="dt" sz="half" idx="10"/>
          </p:nvPr>
        </p:nvSpPr>
        <p:spPr/>
        <p:txBody>
          <a:bodyPr/>
          <a:lstStyle/>
          <a:p>
            <a:fld id="{A4CB1DF1-FFB4-462E-96A3-8262F7DF39E3}" type="datetimeFigureOut">
              <a:rPr lang="en-US" smtClean="0"/>
              <a:t>7/26/2023</a:t>
            </a:fld>
            <a:endParaRPr lang="en-US"/>
          </a:p>
        </p:txBody>
      </p:sp>
      <p:sp>
        <p:nvSpPr>
          <p:cNvPr id="5" name="Footer Placeholder 4">
            <a:extLst>
              <a:ext uri="{FF2B5EF4-FFF2-40B4-BE49-F238E27FC236}">
                <a16:creationId xmlns:a16="http://schemas.microsoft.com/office/drawing/2014/main" id="{BDA0BE30-63BE-0A2F-8E6B-CD5EA84426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15367-F6B5-BFFB-6C9D-59853F10FA86}"/>
              </a:ext>
            </a:extLst>
          </p:cNvPr>
          <p:cNvSpPr>
            <a:spLocks noGrp="1"/>
          </p:cNvSpPr>
          <p:nvPr>
            <p:ph type="sldNum" sz="quarter" idx="12"/>
          </p:nvPr>
        </p:nvSpPr>
        <p:spPr/>
        <p:txBody>
          <a:bodyPr/>
          <a:lstStyle/>
          <a:p>
            <a:fld id="{A84724F5-594A-45D7-A04D-E938C231560F}" type="slidenum">
              <a:rPr lang="en-US" smtClean="0"/>
              <a:t>‹#›</a:t>
            </a:fld>
            <a:endParaRPr lang="en-US"/>
          </a:p>
        </p:txBody>
      </p:sp>
    </p:spTree>
    <p:extLst>
      <p:ext uri="{BB962C8B-B14F-4D97-AF65-F5344CB8AC3E}">
        <p14:creationId xmlns:p14="http://schemas.microsoft.com/office/powerpoint/2010/main" val="20880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429C0F-6034-01F6-4F9F-A5D289159D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CB263B-87FA-5712-0623-E6D93393C3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0E60E1-28B9-B3DF-FCC8-EE0B027BBF55}"/>
              </a:ext>
            </a:extLst>
          </p:cNvPr>
          <p:cNvSpPr>
            <a:spLocks noGrp="1"/>
          </p:cNvSpPr>
          <p:nvPr>
            <p:ph type="dt" sz="half" idx="10"/>
          </p:nvPr>
        </p:nvSpPr>
        <p:spPr/>
        <p:txBody>
          <a:bodyPr/>
          <a:lstStyle/>
          <a:p>
            <a:fld id="{A4CB1DF1-FFB4-462E-96A3-8262F7DF39E3}" type="datetimeFigureOut">
              <a:rPr lang="en-US" smtClean="0"/>
              <a:t>7/26/2023</a:t>
            </a:fld>
            <a:endParaRPr lang="en-US"/>
          </a:p>
        </p:txBody>
      </p:sp>
      <p:sp>
        <p:nvSpPr>
          <p:cNvPr id="5" name="Footer Placeholder 4">
            <a:extLst>
              <a:ext uri="{FF2B5EF4-FFF2-40B4-BE49-F238E27FC236}">
                <a16:creationId xmlns:a16="http://schemas.microsoft.com/office/drawing/2014/main" id="{E895F299-AFE1-CFB9-B9A7-740135F600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8E0AAE-A239-DA6A-9D50-AB658F0566A4}"/>
              </a:ext>
            </a:extLst>
          </p:cNvPr>
          <p:cNvSpPr>
            <a:spLocks noGrp="1"/>
          </p:cNvSpPr>
          <p:nvPr>
            <p:ph type="sldNum" sz="quarter" idx="12"/>
          </p:nvPr>
        </p:nvSpPr>
        <p:spPr/>
        <p:txBody>
          <a:bodyPr/>
          <a:lstStyle/>
          <a:p>
            <a:fld id="{A84724F5-594A-45D7-A04D-E938C231560F}" type="slidenum">
              <a:rPr lang="en-US" smtClean="0"/>
              <a:t>‹#›</a:t>
            </a:fld>
            <a:endParaRPr lang="en-US"/>
          </a:p>
        </p:txBody>
      </p:sp>
    </p:spTree>
    <p:extLst>
      <p:ext uri="{BB962C8B-B14F-4D97-AF65-F5344CB8AC3E}">
        <p14:creationId xmlns:p14="http://schemas.microsoft.com/office/powerpoint/2010/main" val="347167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08013"/>
            <a:ext cx="10363200" cy="1470025"/>
          </a:xfrm>
        </p:spPr>
        <p:txBody>
          <a:bodyPr/>
          <a:lstStyle>
            <a:lvl1pPr>
              <a:defRPr>
                <a:latin typeface="Calibri"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914400" y="3886200"/>
            <a:ext cx="10236656" cy="17526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2251133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025" y="435678"/>
            <a:ext cx="10122791" cy="7620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6559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933744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50901" y="1362075"/>
            <a:ext cx="5162551"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6651" y="1362075"/>
            <a:ext cx="5162549"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6706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33032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77017" y="445070"/>
            <a:ext cx="10121900" cy="762000"/>
          </a:xfrm>
        </p:spPr>
        <p:txBody>
          <a:bodyPr/>
          <a:lstStyle/>
          <a:p>
            <a:r>
              <a:rPr lang="en-US"/>
              <a:t>Click to edit Master title style</a:t>
            </a:r>
          </a:p>
        </p:txBody>
      </p:sp>
    </p:spTree>
    <p:extLst>
      <p:ext uri="{BB962C8B-B14F-4D97-AF65-F5344CB8AC3E}">
        <p14:creationId xmlns:p14="http://schemas.microsoft.com/office/powerpoint/2010/main" val="2378720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15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62341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55687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7523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352" y="228601"/>
            <a:ext cx="2914649" cy="6105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29167" y="228601"/>
            <a:ext cx="8544984" cy="6105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93764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29168" y="228600"/>
            <a:ext cx="11662833" cy="762000"/>
          </a:xfrm>
        </p:spPr>
        <p:txBody>
          <a:bodyPr/>
          <a:lstStyle/>
          <a:p>
            <a:r>
              <a:rPr lang="en-US"/>
              <a:t>Click to edit Master title style</a:t>
            </a:r>
          </a:p>
        </p:txBody>
      </p:sp>
      <p:sp>
        <p:nvSpPr>
          <p:cNvPr id="3" name="Content Placeholder 2"/>
          <p:cNvSpPr>
            <a:spLocks noGrp="1"/>
          </p:cNvSpPr>
          <p:nvPr>
            <p:ph sz="half" idx="1"/>
          </p:nvPr>
        </p:nvSpPr>
        <p:spPr>
          <a:xfrm>
            <a:off x="850901" y="1362075"/>
            <a:ext cx="5162551"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16651" y="1362076"/>
            <a:ext cx="5162549"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16651" y="3924301"/>
            <a:ext cx="5162549"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67434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9168" y="228600"/>
            <a:ext cx="11662833" cy="762000"/>
          </a:xfrm>
        </p:spPr>
        <p:txBody>
          <a:bodyPr/>
          <a:lstStyle/>
          <a:p>
            <a:r>
              <a:rPr lang="en-US"/>
              <a:t>Click to edit Master title style</a:t>
            </a:r>
          </a:p>
        </p:txBody>
      </p:sp>
      <p:sp>
        <p:nvSpPr>
          <p:cNvPr id="3" name="Text Placeholder 2"/>
          <p:cNvSpPr>
            <a:spLocks noGrp="1"/>
          </p:cNvSpPr>
          <p:nvPr>
            <p:ph type="body" sz="half" idx="1"/>
          </p:nvPr>
        </p:nvSpPr>
        <p:spPr>
          <a:xfrm>
            <a:off x="850901" y="1362075"/>
            <a:ext cx="5162551"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6651" y="1362075"/>
            <a:ext cx="5162549"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7188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05A106-261F-91CC-8ADF-67941D0A3A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152ADC-5003-823D-01B3-8FD3772215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6EA2C-8FF5-371F-27F1-DF5784AFB1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CB1DF1-FFB4-462E-96A3-8262F7DF39E3}" type="datetimeFigureOut">
              <a:rPr lang="en-US" smtClean="0"/>
              <a:t>7/26/2023</a:t>
            </a:fld>
            <a:endParaRPr lang="en-US"/>
          </a:p>
        </p:txBody>
      </p:sp>
      <p:sp>
        <p:nvSpPr>
          <p:cNvPr id="5" name="Footer Placeholder 4">
            <a:extLst>
              <a:ext uri="{FF2B5EF4-FFF2-40B4-BE49-F238E27FC236}">
                <a16:creationId xmlns:a16="http://schemas.microsoft.com/office/drawing/2014/main" id="{9DC8D23F-E216-C7B8-5F78-51C60C63DB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1FBB13-79CC-37D6-89D6-00410FE170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4724F5-594A-45D7-A04D-E938C231560F}" type="slidenum">
              <a:rPr lang="en-US" smtClean="0"/>
              <a:t>‹#›</a:t>
            </a:fld>
            <a:endParaRPr lang="en-US"/>
          </a:p>
        </p:txBody>
      </p:sp>
    </p:spTree>
    <p:extLst>
      <p:ext uri="{BB962C8B-B14F-4D97-AF65-F5344CB8AC3E}">
        <p14:creationId xmlns:p14="http://schemas.microsoft.com/office/powerpoint/2010/main" val="753867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98787" y="371182"/>
            <a:ext cx="101219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8195" name="Rectangle 3"/>
          <p:cNvSpPr>
            <a:spLocks noGrp="1" noChangeArrowheads="1"/>
          </p:cNvSpPr>
          <p:nvPr>
            <p:ph type="body" idx="1"/>
          </p:nvPr>
        </p:nvSpPr>
        <p:spPr bwMode="auto">
          <a:xfrm>
            <a:off x="529167" y="1362075"/>
            <a:ext cx="10528300" cy="497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2" name="Rectangle 8"/>
          <p:cNvSpPr>
            <a:spLocks noChangeArrowheads="1"/>
          </p:cNvSpPr>
          <p:nvPr/>
        </p:nvSpPr>
        <p:spPr bwMode="auto">
          <a:xfrm>
            <a:off x="0" y="0"/>
            <a:ext cx="12192000" cy="228600"/>
          </a:xfrm>
          <a:prstGeom prst="rect">
            <a:avLst/>
          </a:prstGeom>
          <a:solidFill>
            <a:srgbClr val="990000"/>
          </a:solidFill>
          <a:ln w="9525">
            <a:noFill/>
            <a:miter lim="800000"/>
            <a:headEnd/>
            <a:tailEnd/>
          </a:ln>
          <a:effectLst/>
        </p:spPr>
        <p:txBody>
          <a:bodyPr wrap="none" anchor="ctr"/>
          <a:lstStyle/>
          <a:p>
            <a:pPr algn="ctr">
              <a:defRPr/>
            </a:pPr>
            <a:endParaRPr lang="en-US" sz="1800" b="0">
              <a:latin typeface="Times New Roman" pitchFamily="18" charset="0"/>
            </a:endParaRPr>
          </a:p>
        </p:txBody>
      </p:sp>
      <p:sp>
        <p:nvSpPr>
          <p:cNvPr id="7" name="Text Box 5"/>
          <p:cNvSpPr txBox="1">
            <a:spLocks noChangeArrowheads="1"/>
          </p:cNvSpPr>
          <p:nvPr/>
        </p:nvSpPr>
        <p:spPr bwMode="auto">
          <a:xfrm>
            <a:off x="10530418" y="-26987"/>
            <a:ext cx="1746249" cy="277813"/>
          </a:xfrm>
          <a:prstGeom prst="rect">
            <a:avLst/>
          </a:prstGeom>
          <a:noFill/>
          <a:ln w="25400">
            <a:noFill/>
            <a:miter lim="800000"/>
            <a:headEnd/>
            <a:tailEnd/>
          </a:ln>
          <a:effectLst/>
        </p:spPr>
        <p:txBody>
          <a:bodyPr>
            <a:spAutoFit/>
          </a:bodyPr>
          <a:lstStyle/>
          <a:p>
            <a:pPr>
              <a:defRPr/>
            </a:pPr>
            <a:r>
              <a:rPr lang="en-US" sz="1200" dirty="0">
                <a:solidFill>
                  <a:schemeClr val="bg1"/>
                </a:solidFill>
                <a:latin typeface="Times New Roman" pitchFamily="18" charset="0"/>
              </a:rPr>
              <a:t>CS 3843</a:t>
            </a:r>
          </a:p>
        </p:txBody>
      </p:sp>
      <p:sp>
        <p:nvSpPr>
          <p:cNvPr id="10" name="TextBox 9"/>
          <p:cNvSpPr txBox="1"/>
          <p:nvPr userDrawn="1"/>
        </p:nvSpPr>
        <p:spPr>
          <a:xfrm>
            <a:off x="12046858" y="6724952"/>
            <a:ext cx="184731" cy="369332"/>
          </a:xfrm>
          <a:prstGeom prst="rect">
            <a:avLst/>
          </a:prstGeom>
          <a:noFill/>
        </p:spPr>
        <p:txBody>
          <a:bodyPr wrap="none" rtlCol="0">
            <a:spAutoFit/>
          </a:bodyPr>
          <a:lstStyle/>
          <a:p>
            <a:endParaRPr lang="en-US" sz="1800" dirty="0">
              <a:latin typeface="Calibri" pitchFamily="34" charset="0"/>
            </a:endParaRPr>
          </a:p>
        </p:txBody>
      </p:sp>
      <p:sp>
        <p:nvSpPr>
          <p:cNvPr id="11" name="Rectangle 10"/>
          <p:cNvSpPr/>
          <p:nvPr userDrawn="1"/>
        </p:nvSpPr>
        <p:spPr>
          <a:xfrm>
            <a:off x="11774458" y="6601842"/>
            <a:ext cx="312906" cy="246221"/>
          </a:xfrm>
          <a:prstGeom prst="rect">
            <a:avLst/>
          </a:prstGeom>
        </p:spPr>
        <p:txBody>
          <a:bodyPr wrap="none">
            <a:spAutoFit/>
          </a:bodyPr>
          <a:lstStyle/>
          <a:p>
            <a:fld id="{F5551B27-49BC-4291-80C6-707CDCF1D651}" type="slidenum">
              <a:rPr kumimoji="0" lang="en-US" sz="1000" b="1" i="0" u="none" strike="noStrike" kern="1200" cap="none" spc="0" normalizeH="0" baseline="0" noProof="0" smtClean="0">
                <a:ln>
                  <a:noFill/>
                </a:ln>
                <a:solidFill>
                  <a:srgbClr val="000000"/>
                </a:solidFill>
                <a:effectLst/>
                <a:uLnTx/>
                <a:uFillTx/>
                <a:latin typeface="Arial Narrow" pitchFamily="-96" charset="0"/>
                <a:ea typeface="ＭＳ Ｐゴシック" pitchFamily="-96" charset="-128"/>
                <a:cs typeface="ＭＳ Ｐゴシック" pitchFamily="-96" charset="-128"/>
              </a:rPr>
              <a:pPr/>
              <a:t>‹#›</a:t>
            </a:fld>
            <a:endParaRPr lang="en-US" sz="1800" dirty="0"/>
          </a:p>
        </p:txBody>
      </p:sp>
      <p:sp>
        <p:nvSpPr>
          <p:cNvPr id="8" name="TextBox 7"/>
          <p:cNvSpPr txBox="1"/>
          <p:nvPr userDrawn="1"/>
        </p:nvSpPr>
        <p:spPr>
          <a:xfrm>
            <a:off x="-21375" y="6629401"/>
            <a:ext cx="4645824" cy="246221"/>
          </a:xfrm>
          <a:prstGeom prst="rect">
            <a:avLst/>
          </a:prstGeom>
          <a:noFill/>
        </p:spPr>
        <p:txBody>
          <a:bodyPr wrap="none" rtlCol="0">
            <a:spAutoFit/>
          </a:bodyPr>
          <a:lstStyle/>
          <a:p>
            <a:r>
              <a:rPr lang="en-US" sz="1000" b="0" i="0" dirty="0">
                <a:latin typeface="Calibri" pitchFamily="34" charset="0"/>
              </a:rPr>
              <a:t>Bryant</a:t>
            </a:r>
            <a:r>
              <a:rPr lang="en-US" sz="1000" b="0" i="0" baseline="0" dirty="0">
                <a:latin typeface="Calibri" pitchFamily="34" charset="0"/>
              </a:rPr>
              <a:t> and </a:t>
            </a:r>
            <a:r>
              <a:rPr lang="en-US" sz="1000" b="0" i="0" baseline="0" dirty="0" err="1">
                <a:latin typeface="Calibri" pitchFamily="34" charset="0"/>
              </a:rPr>
              <a:t>O’Hallaron</a:t>
            </a:r>
            <a:r>
              <a:rPr lang="en-US" sz="1000" b="0" i="0" baseline="0" dirty="0">
                <a:latin typeface="Calibri" pitchFamily="34" charset="0"/>
              </a:rPr>
              <a:t>, Computer Systems: A Programmer’s Perspective, Third Edition</a:t>
            </a:r>
            <a:endParaRPr lang="en-US" sz="1000" b="0" i="0" dirty="0">
              <a:latin typeface="Calibri" pitchFamily="34" charset="0"/>
            </a:endParaRPr>
          </a:p>
        </p:txBody>
      </p:sp>
    </p:spTree>
    <p:extLst>
      <p:ext uri="{BB962C8B-B14F-4D97-AF65-F5344CB8AC3E}">
        <p14:creationId xmlns:p14="http://schemas.microsoft.com/office/powerpoint/2010/main" val="20260634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marL="119063" indent="-119063" algn="l" rtl="0" eaLnBrk="1" fontAlgn="base" hangingPunct="1">
        <a:spcBef>
          <a:spcPct val="0"/>
        </a:spcBef>
        <a:spcAft>
          <a:spcPct val="0"/>
        </a:spcAft>
        <a:defRPr sz="3600" b="1">
          <a:solidFill>
            <a:schemeClr val="tx1"/>
          </a:solidFill>
          <a:latin typeface="Calibri" pitchFamily="34" charset="0"/>
          <a:ea typeface="+mj-ea"/>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p:titleStyle>
    <p:bodyStyle>
      <a:lvl1pPr marL="342900" indent="-342900" algn="l" rtl="0" eaLnBrk="1" fontAlgn="base" hangingPunct="1">
        <a:spcBef>
          <a:spcPct val="20000"/>
        </a:spcBef>
        <a:spcAft>
          <a:spcPct val="0"/>
        </a:spcAft>
        <a:buClr>
          <a:srgbClr val="990000"/>
        </a:buClr>
        <a:buSzPct val="60000"/>
        <a:buFont typeface="Wingdings 2" pitchFamily="18" charset="2"/>
        <a:buChar char="¢"/>
        <a:defRPr sz="24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
          <a:srgbClr val="990000"/>
        </a:buClr>
        <a:buSzPct val="110000"/>
        <a:buFont typeface="Wingdings" pitchFamily="2" charset="2"/>
        <a:buChar char="§"/>
        <a:defRPr sz="20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2000">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EE5A4-4DFB-D32E-57CC-2FCAC9FBE03D}"/>
              </a:ext>
            </a:extLst>
          </p:cNvPr>
          <p:cNvSpPr>
            <a:spLocks noGrp="1"/>
          </p:cNvSpPr>
          <p:nvPr>
            <p:ph type="ctrTitle"/>
          </p:nvPr>
        </p:nvSpPr>
        <p:spPr/>
        <p:txBody>
          <a:bodyPr/>
          <a:lstStyle/>
          <a:p>
            <a:r>
              <a:rPr lang="en-US"/>
              <a:t>Lecture 04: </a:t>
            </a:r>
            <a:r>
              <a:rPr lang="en-US" dirty="0"/>
              <a:t>Arithmetic and </a:t>
            </a:r>
            <a:r>
              <a:rPr lang="en-US"/>
              <a:t>Logical Operations</a:t>
            </a:r>
          </a:p>
        </p:txBody>
      </p:sp>
      <p:sp>
        <p:nvSpPr>
          <p:cNvPr id="3" name="Subtitle 2">
            <a:extLst>
              <a:ext uri="{FF2B5EF4-FFF2-40B4-BE49-F238E27FC236}">
                <a16:creationId xmlns:a16="http://schemas.microsoft.com/office/drawing/2014/main" id="{EBD07DB8-B5D9-7B7D-CFD5-05F30340ED2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33454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22D5A-9E45-C22F-D24B-2497F3C4DAEF}"/>
              </a:ext>
            </a:extLst>
          </p:cNvPr>
          <p:cNvSpPr>
            <a:spLocks noGrp="1"/>
          </p:cNvSpPr>
          <p:nvPr>
            <p:ph type="title"/>
          </p:nvPr>
        </p:nvSpPr>
        <p:spPr>
          <a:xfrm>
            <a:off x="1336964" y="365125"/>
            <a:ext cx="10016836" cy="320675"/>
          </a:xfrm>
        </p:spPr>
        <p:txBody>
          <a:bodyPr>
            <a:normAutofit fontScale="90000"/>
          </a:bodyPr>
          <a:lstStyle/>
          <a:p>
            <a:endParaRPr lang="en-US" dirty="0"/>
          </a:p>
        </p:txBody>
      </p:sp>
      <p:pic>
        <p:nvPicPr>
          <p:cNvPr id="5" name="Content Placeholder 4">
            <a:extLst>
              <a:ext uri="{FF2B5EF4-FFF2-40B4-BE49-F238E27FC236}">
                <a16:creationId xmlns:a16="http://schemas.microsoft.com/office/drawing/2014/main" id="{2621FD28-A051-CCB9-BA58-DF0C84ECF007}"/>
              </a:ext>
            </a:extLst>
          </p:cNvPr>
          <p:cNvPicPr>
            <a:picLocks noGrp="1" noChangeAspect="1"/>
          </p:cNvPicPr>
          <p:nvPr>
            <p:ph idx="1"/>
          </p:nvPr>
        </p:nvPicPr>
        <p:blipFill>
          <a:blip r:embed="rId2"/>
          <a:stretch>
            <a:fillRect/>
          </a:stretch>
        </p:blipFill>
        <p:spPr>
          <a:xfrm>
            <a:off x="2510054" y="1005092"/>
            <a:ext cx="6535022" cy="5354144"/>
          </a:xfrm>
        </p:spPr>
      </p:pic>
    </p:spTree>
    <p:extLst>
      <p:ext uri="{BB962C8B-B14F-4D97-AF65-F5344CB8AC3E}">
        <p14:creationId xmlns:p14="http://schemas.microsoft.com/office/powerpoint/2010/main" val="1224825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C8C6E-6F64-28A6-722A-28D835F149B4}"/>
              </a:ext>
            </a:extLst>
          </p:cNvPr>
          <p:cNvSpPr>
            <a:spLocks noGrp="1"/>
          </p:cNvSpPr>
          <p:nvPr>
            <p:ph type="title"/>
          </p:nvPr>
        </p:nvSpPr>
        <p:spPr/>
        <p:txBody>
          <a:bodyPr/>
          <a:lstStyle/>
          <a:p>
            <a:r>
              <a:rPr lang="en-US" dirty="0"/>
              <a:t>Arithmetic and Logical Operations</a:t>
            </a:r>
          </a:p>
        </p:txBody>
      </p:sp>
      <p:sp>
        <p:nvSpPr>
          <p:cNvPr id="3" name="Content Placeholder 2">
            <a:extLst>
              <a:ext uri="{FF2B5EF4-FFF2-40B4-BE49-F238E27FC236}">
                <a16:creationId xmlns:a16="http://schemas.microsoft.com/office/drawing/2014/main" id="{2E515DC5-9AC8-D0D2-F2BF-F4AFE16063CD}"/>
              </a:ext>
            </a:extLst>
          </p:cNvPr>
          <p:cNvSpPr>
            <a:spLocks noGrp="1"/>
          </p:cNvSpPr>
          <p:nvPr>
            <p:ph idx="1"/>
          </p:nvPr>
        </p:nvSpPr>
        <p:spPr/>
        <p:txBody>
          <a:bodyPr/>
          <a:lstStyle/>
          <a:p>
            <a:r>
              <a:rPr lang="en-US" dirty="0"/>
              <a:t>Most of the operations are given as instruction classes, as they can have different variants with different operand sizes. (Only </a:t>
            </a:r>
            <a:r>
              <a:rPr lang="en-US" b="1" dirty="0" err="1"/>
              <a:t>leaq</a:t>
            </a:r>
            <a:r>
              <a:rPr lang="en-US" dirty="0"/>
              <a:t> has no other size variants.) For example, the instruction class add consists of four addition instructions: </a:t>
            </a:r>
            <a:r>
              <a:rPr lang="en-US" b="1" dirty="0" err="1"/>
              <a:t>addb</a:t>
            </a:r>
            <a:r>
              <a:rPr lang="en-US" b="1" dirty="0"/>
              <a:t>, </a:t>
            </a:r>
            <a:r>
              <a:rPr lang="en-US" b="1" dirty="0" err="1"/>
              <a:t>addw</a:t>
            </a:r>
            <a:r>
              <a:rPr lang="en-US" b="1" dirty="0"/>
              <a:t>, </a:t>
            </a:r>
            <a:r>
              <a:rPr lang="en-US" b="1" dirty="0" err="1"/>
              <a:t>addl</a:t>
            </a:r>
            <a:r>
              <a:rPr lang="en-US" b="1" dirty="0"/>
              <a:t>, and </a:t>
            </a:r>
            <a:r>
              <a:rPr lang="en-US" b="1" dirty="0" err="1"/>
              <a:t>addq</a:t>
            </a:r>
            <a:r>
              <a:rPr lang="en-US" dirty="0"/>
              <a:t>, adding bytes, words, double words, and quad words, respectively.</a:t>
            </a:r>
          </a:p>
          <a:p>
            <a:pPr marL="0" indent="0">
              <a:buNone/>
            </a:pPr>
            <a:endParaRPr lang="en-US" dirty="0"/>
          </a:p>
          <a:p>
            <a:r>
              <a:rPr lang="en-US" dirty="0"/>
              <a:t>The operations are divided into four groups: </a:t>
            </a:r>
            <a:r>
              <a:rPr lang="en-US" b="1" dirty="0"/>
              <a:t>load effective address</a:t>
            </a:r>
            <a:r>
              <a:rPr lang="en-US" dirty="0"/>
              <a:t>, </a:t>
            </a:r>
            <a:r>
              <a:rPr lang="en-US" b="1" dirty="0"/>
              <a:t>unary, binary, and shifts</a:t>
            </a:r>
            <a:r>
              <a:rPr lang="en-US" dirty="0"/>
              <a:t>. Binary operations have two operands, while unary operations have one operand</a:t>
            </a:r>
          </a:p>
        </p:txBody>
      </p:sp>
    </p:spTree>
    <p:extLst>
      <p:ext uri="{BB962C8B-B14F-4D97-AF65-F5344CB8AC3E}">
        <p14:creationId xmlns:p14="http://schemas.microsoft.com/office/powerpoint/2010/main" val="3036986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a:ln/>
        </p:spPr>
        <p:txBody>
          <a:bodyPr/>
          <a:lstStyle/>
          <a:p>
            <a:r>
              <a:rPr lang="en-US" dirty="0"/>
              <a:t>Some Arithmetic Operations</a:t>
            </a:r>
          </a:p>
        </p:txBody>
      </p:sp>
      <p:sp>
        <p:nvSpPr>
          <p:cNvPr id="15364" name="Rectangle 4"/>
          <p:cNvSpPr>
            <a:spLocks noGrp="1" noChangeArrowheads="1"/>
          </p:cNvSpPr>
          <p:nvPr>
            <p:ph type="body" idx="1"/>
          </p:nvPr>
        </p:nvSpPr>
        <p:spPr>
          <a:ln/>
        </p:spPr>
        <p:txBody>
          <a:bodyPr/>
          <a:lstStyle/>
          <a:p>
            <a:pPr>
              <a:tabLst>
                <a:tab pos="2597150" algn="l"/>
                <a:tab pos="1409700" algn="l"/>
                <a:tab pos="1409700" algn="l"/>
                <a:tab pos="1409700" algn="l"/>
                <a:tab pos="1409700" algn="l"/>
                <a:tab pos="1409700" algn="l"/>
                <a:tab pos="1409700" algn="l"/>
                <a:tab pos="1409700" algn="l"/>
                <a:tab pos="1409700" algn="l"/>
                <a:tab pos="1409700" algn="l"/>
              </a:tabLst>
            </a:pPr>
            <a:r>
              <a:rPr lang="en-US" dirty="0"/>
              <a:t>Two Operand Instructions:</a:t>
            </a:r>
          </a:p>
          <a:p>
            <a:pPr marL="0" lvl="1" indent="0">
              <a:buNone/>
              <a:tabLst>
                <a:tab pos="1409700" algn="l"/>
                <a:tab pos="1409700" algn="l"/>
                <a:tab pos="1409700" algn="l"/>
                <a:tab pos="1409700" algn="l"/>
                <a:tab pos="1409700" algn="l"/>
                <a:tab pos="1409700" algn="l"/>
                <a:tab pos="1409700" algn="l"/>
                <a:tab pos="1409700" algn="l"/>
                <a:tab pos="1409700" algn="l"/>
                <a:tab pos="1604963" algn="l"/>
              </a:tabLst>
            </a:pPr>
            <a:r>
              <a:rPr lang="en-US" dirty="0">
                <a:solidFill>
                  <a:srgbClr val="980002"/>
                </a:solidFill>
                <a:latin typeface="Calibri Bold Italic" charset="0"/>
                <a:ea typeface="Calibri Bold Italic" charset="0"/>
                <a:cs typeface="Calibri Bold Italic" charset="0"/>
                <a:sym typeface="Calibri Bold Italic" charset="0"/>
              </a:rPr>
              <a:t>Format</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a:solidFill>
                  <a:srgbClr val="980002"/>
                </a:solidFill>
                <a:latin typeface="Calibri Bold Italic" charset="0"/>
                <a:ea typeface="Calibri Bold Italic" charset="0"/>
                <a:cs typeface="Calibri Bold Italic" charset="0"/>
                <a:sym typeface="Calibri Bold Italic" charset="0"/>
              </a:rPr>
              <a:t>Computation</a:t>
            </a:r>
            <a:endParaRPr lang="en-US" dirty="0">
              <a:solidFill>
                <a:srgbClr val="980002"/>
              </a:solidFill>
              <a:latin typeface="Calibri Bold Italic" charset="0"/>
              <a:ea typeface="ヒラギノ角ゴ ProN W6" charset="0"/>
              <a:cs typeface="ヒラギノ角ゴ ProN W6" charset="0"/>
              <a:sym typeface="Calibri Bold Italic" charset="0"/>
            </a:endParaRPr>
          </a:p>
          <a:p>
            <a:pPr marL="285750" lvl="2" indent="0">
              <a:buNone/>
              <a:tabLst>
                <a:tab pos="1409700" algn="l"/>
                <a:tab pos="1409700" algn="l"/>
                <a:tab pos="1409700" algn="l"/>
                <a:tab pos="1409700" algn="l"/>
                <a:tab pos="1409700" algn="l"/>
                <a:tab pos="1409700" algn="l"/>
                <a:tab pos="1409700" algn="l"/>
                <a:tab pos="1409700" algn="l"/>
                <a:tab pos="1409700" algn="l"/>
                <a:tab pos="1604963" algn="l"/>
              </a:tabLst>
            </a:pPr>
            <a:r>
              <a:rPr lang="en-US" dirty="0" err="1">
                <a:latin typeface="Courier New" pitchFamily="49" charset="0"/>
                <a:cs typeface="Courier New" pitchFamily="49" charset="0"/>
                <a:sym typeface="Courier New Bold" charset="0"/>
              </a:rPr>
              <a:t>addq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Src,Dest</a:t>
            </a:r>
            <a:r>
              <a:rPr lang="en-US" dirty="0"/>
              <a:t>	</a:t>
            </a:r>
            <a:r>
              <a:rPr lang="en-US" dirty="0" err="1"/>
              <a:t>Dest</a:t>
            </a:r>
            <a:r>
              <a:rPr lang="en-US" dirty="0"/>
              <a:t> = </a:t>
            </a:r>
            <a:r>
              <a:rPr lang="en-US" dirty="0" err="1"/>
              <a:t>Dest</a:t>
            </a:r>
            <a:r>
              <a:rPr lang="en-US" dirty="0"/>
              <a:t> + </a:t>
            </a:r>
            <a:r>
              <a:rPr lang="en-US" dirty="0" err="1"/>
              <a:t>Src</a:t>
            </a:r>
            <a:endParaRPr lang="en-US" dirty="0"/>
          </a:p>
          <a:p>
            <a:pPr marL="285750" lvl="2" indent="0">
              <a:buNone/>
              <a:tabLst>
                <a:tab pos="1409700" algn="l"/>
                <a:tab pos="1409700" algn="l"/>
                <a:tab pos="1409700" algn="l"/>
                <a:tab pos="1409700" algn="l"/>
                <a:tab pos="1409700" algn="l"/>
                <a:tab pos="1409700" algn="l"/>
                <a:tab pos="1409700" algn="l"/>
                <a:tab pos="1409700" algn="l"/>
                <a:tab pos="1409700" algn="l"/>
                <a:tab pos="1604963" algn="l"/>
              </a:tabLst>
            </a:pPr>
            <a:r>
              <a:rPr lang="en-US" dirty="0" err="1">
                <a:latin typeface="Courier New" pitchFamily="49" charset="0"/>
                <a:cs typeface="Courier New" pitchFamily="49" charset="0"/>
                <a:sym typeface="Courier New Bold" charset="0"/>
              </a:rPr>
              <a:t>subq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Src,Dest</a:t>
            </a:r>
            <a:r>
              <a:rPr lang="en-US" dirty="0"/>
              <a:t>	</a:t>
            </a:r>
            <a:r>
              <a:rPr lang="en-US" dirty="0" err="1"/>
              <a:t>Dest</a:t>
            </a:r>
            <a:r>
              <a:rPr lang="en-US" dirty="0"/>
              <a:t> = </a:t>
            </a:r>
            <a:r>
              <a:rPr lang="en-US" dirty="0" err="1"/>
              <a:t>Dest</a:t>
            </a:r>
            <a:r>
              <a:rPr lang="en-US" dirty="0"/>
              <a:t> </a:t>
            </a:r>
            <a:r>
              <a:rPr lang="en-US" dirty="0">
                <a:latin typeface="Calibri Italic" charset="0"/>
                <a:ea typeface="Calibri Italic" charset="0"/>
                <a:cs typeface="Calibri Italic" charset="0"/>
                <a:sym typeface="Symbol"/>
              </a:rPr>
              <a:t></a:t>
            </a:r>
            <a:r>
              <a:rPr lang="en-US" dirty="0"/>
              <a:t> </a:t>
            </a:r>
            <a:r>
              <a:rPr lang="en-US" dirty="0" err="1"/>
              <a:t>Src</a:t>
            </a:r>
            <a:endParaRPr lang="en-US" dirty="0"/>
          </a:p>
          <a:p>
            <a:pPr marL="285750" lvl="2" indent="0">
              <a:buNone/>
              <a:tabLst>
                <a:tab pos="1409700" algn="l"/>
                <a:tab pos="1409700" algn="l"/>
                <a:tab pos="1409700" algn="l"/>
                <a:tab pos="1409700" algn="l"/>
                <a:tab pos="1409700" algn="l"/>
                <a:tab pos="1409700" algn="l"/>
                <a:tab pos="1409700" algn="l"/>
                <a:tab pos="1409700" algn="l"/>
                <a:tab pos="1409700" algn="l"/>
                <a:tab pos="1604963" algn="l"/>
              </a:tabLst>
            </a:pPr>
            <a:r>
              <a:rPr lang="en-US" dirty="0" err="1">
                <a:latin typeface="Courier New" pitchFamily="49" charset="0"/>
                <a:cs typeface="Courier New" pitchFamily="49" charset="0"/>
                <a:sym typeface="Courier New Bold" charset="0"/>
              </a:rPr>
              <a:t>imulq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Src,Dest</a:t>
            </a:r>
            <a:r>
              <a:rPr lang="en-US" dirty="0"/>
              <a:t>	</a:t>
            </a:r>
            <a:r>
              <a:rPr lang="en-US" dirty="0" err="1"/>
              <a:t>Dest</a:t>
            </a:r>
            <a:r>
              <a:rPr lang="en-US" dirty="0"/>
              <a:t> = </a:t>
            </a:r>
            <a:r>
              <a:rPr lang="en-US" dirty="0" err="1"/>
              <a:t>Dest</a:t>
            </a:r>
            <a:r>
              <a:rPr lang="en-US" dirty="0"/>
              <a:t> * </a:t>
            </a:r>
            <a:r>
              <a:rPr lang="en-US" dirty="0" err="1"/>
              <a:t>Src</a:t>
            </a:r>
            <a:endParaRPr lang="en-US" dirty="0"/>
          </a:p>
          <a:p>
            <a:pPr marL="285750" lvl="2" indent="0">
              <a:buNone/>
              <a:tabLst>
                <a:tab pos="1409700" algn="l"/>
                <a:tab pos="1409700" algn="l"/>
                <a:tab pos="1409700" algn="l"/>
                <a:tab pos="1409700" algn="l"/>
                <a:tab pos="1409700" algn="l"/>
                <a:tab pos="1409700" algn="l"/>
                <a:tab pos="1409700" algn="l"/>
                <a:tab pos="1409700" algn="l"/>
                <a:tab pos="1409700" algn="l"/>
                <a:tab pos="1604963" algn="l"/>
              </a:tabLst>
            </a:pPr>
            <a:r>
              <a:rPr lang="en-US" dirty="0" err="1">
                <a:latin typeface="Courier New" pitchFamily="49" charset="0"/>
                <a:cs typeface="Courier New" pitchFamily="49" charset="0"/>
                <a:sym typeface="Courier New Bold" charset="0"/>
              </a:rPr>
              <a:t>salq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Src,Dest</a:t>
            </a:r>
            <a:r>
              <a:rPr lang="en-US" dirty="0"/>
              <a:t>	</a:t>
            </a:r>
            <a:r>
              <a:rPr lang="en-US" dirty="0" err="1"/>
              <a:t>Dest</a:t>
            </a:r>
            <a:r>
              <a:rPr lang="en-US" dirty="0"/>
              <a:t> = </a:t>
            </a:r>
            <a:r>
              <a:rPr lang="en-US" dirty="0" err="1"/>
              <a:t>Dest</a:t>
            </a:r>
            <a:r>
              <a:rPr lang="en-US" dirty="0"/>
              <a:t> &lt;&lt; </a:t>
            </a:r>
            <a:r>
              <a:rPr lang="en-US" dirty="0" err="1"/>
              <a:t>Src</a:t>
            </a:r>
            <a:r>
              <a:rPr lang="en-US" dirty="0"/>
              <a:t>	</a:t>
            </a:r>
            <a:r>
              <a:rPr lang="en-US" dirty="0">
                <a:solidFill>
                  <a:srgbClr val="980002"/>
                </a:solidFill>
                <a:latin typeface="Calibri Bold Italic" charset="0"/>
                <a:ea typeface="Calibri Bold Italic" charset="0"/>
                <a:cs typeface="Calibri Bold Italic" charset="0"/>
                <a:sym typeface="Calibri Bold Italic" charset="0"/>
              </a:rPr>
              <a:t>Also called </a:t>
            </a:r>
            <a:r>
              <a:rPr lang="en-US" dirty="0" err="1">
                <a:solidFill>
                  <a:srgbClr val="980002"/>
                </a:solidFill>
                <a:latin typeface="Calibri Bold Italic" charset="0"/>
                <a:ea typeface="Calibri Bold Italic" charset="0"/>
                <a:cs typeface="Calibri Bold Italic" charset="0"/>
                <a:sym typeface="Calibri Bold Italic" charset="0"/>
              </a:rPr>
              <a:t>shlq</a:t>
            </a:r>
            <a:endParaRPr lang="en-US" dirty="0"/>
          </a:p>
          <a:p>
            <a:pPr marL="285750" lvl="2" indent="0">
              <a:buNone/>
              <a:tabLst>
                <a:tab pos="1409700" algn="l"/>
                <a:tab pos="1409700" algn="l"/>
                <a:tab pos="1409700" algn="l"/>
                <a:tab pos="1409700" algn="l"/>
                <a:tab pos="1409700" algn="l"/>
                <a:tab pos="1409700" algn="l"/>
                <a:tab pos="1409700" algn="l"/>
                <a:tab pos="1409700" algn="l"/>
                <a:tab pos="1409700" algn="l"/>
                <a:tab pos="1604963" algn="l"/>
              </a:tabLst>
            </a:pPr>
            <a:r>
              <a:rPr lang="en-US" dirty="0" err="1">
                <a:latin typeface="Courier New" pitchFamily="49" charset="0"/>
                <a:cs typeface="Courier New" pitchFamily="49" charset="0"/>
                <a:sym typeface="Courier New Bold" charset="0"/>
              </a:rPr>
              <a:t>sarq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Src,Dest</a:t>
            </a:r>
            <a:r>
              <a:rPr lang="en-US" dirty="0"/>
              <a:t>	</a:t>
            </a:r>
            <a:r>
              <a:rPr lang="en-US" dirty="0" err="1"/>
              <a:t>Dest</a:t>
            </a:r>
            <a:r>
              <a:rPr lang="en-US" dirty="0"/>
              <a:t> = </a:t>
            </a:r>
            <a:r>
              <a:rPr lang="en-US" dirty="0" err="1"/>
              <a:t>Dest</a:t>
            </a:r>
            <a:r>
              <a:rPr lang="en-US" dirty="0"/>
              <a:t> &gt;&gt; </a:t>
            </a:r>
            <a:r>
              <a:rPr lang="en-US" dirty="0" err="1"/>
              <a:t>Src</a:t>
            </a:r>
            <a:r>
              <a:rPr lang="en-US" dirty="0"/>
              <a:t>	</a:t>
            </a:r>
            <a:r>
              <a:rPr lang="en-US" dirty="0">
                <a:solidFill>
                  <a:srgbClr val="980002"/>
                </a:solidFill>
                <a:latin typeface="Calibri Bold Italic" charset="0"/>
                <a:ea typeface="Calibri Bold Italic" charset="0"/>
                <a:cs typeface="Calibri Bold Italic" charset="0"/>
                <a:sym typeface="Calibri Bold Italic" charset="0"/>
              </a:rPr>
              <a:t>Arithmetic</a:t>
            </a:r>
            <a:endParaRPr lang="en-US" dirty="0"/>
          </a:p>
          <a:p>
            <a:pPr marL="285750" lvl="2" indent="0">
              <a:buNone/>
              <a:tabLst>
                <a:tab pos="1409700" algn="l"/>
                <a:tab pos="1409700" algn="l"/>
                <a:tab pos="1409700" algn="l"/>
                <a:tab pos="1409700" algn="l"/>
                <a:tab pos="1409700" algn="l"/>
                <a:tab pos="1409700" algn="l"/>
                <a:tab pos="1409700" algn="l"/>
                <a:tab pos="1409700" algn="l"/>
                <a:tab pos="1409700" algn="l"/>
                <a:tab pos="1604963" algn="l"/>
              </a:tabLst>
            </a:pPr>
            <a:r>
              <a:rPr lang="en-US" dirty="0" err="1">
                <a:latin typeface="Courier New" pitchFamily="49" charset="0"/>
                <a:cs typeface="Courier New" pitchFamily="49" charset="0"/>
                <a:sym typeface="Courier New Bold" charset="0"/>
              </a:rPr>
              <a:t>shrq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Src,Dest</a:t>
            </a:r>
            <a:r>
              <a:rPr lang="en-US" dirty="0"/>
              <a:t>	</a:t>
            </a:r>
            <a:r>
              <a:rPr lang="en-US" dirty="0" err="1"/>
              <a:t>Dest</a:t>
            </a:r>
            <a:r>
              <a:rPr lang="en-US" dirty="0"/>
              <a:t> = </a:t>
            </a:r>
            <a:r>
              <a:rPr lang="en-US" dirty="0" err="1"/>
              <a:t>Dest</a:t>
            </a:r>
            <a:r>
              <a:rPr lang="en-US" dirty="0"/>
              <a:t> &gt;&gt; </a:t>
            </a:r>
            <a:r>
              <a:rPr lang="en-US" dirty="0" err="1"/>
              <a:t>Src</a:t>
            </a:r>
            <a:r>
              <a:rPr lang="en-US" dirty="0"/>
              <a:t>	</a:t>
            </a:r>
            <a:r>
              <a:rPr lang="en-US" dirty="0">
                <a:solidFill>
                  <a:srgbClr val="980002"/>
                </a:solidFill>
                <a:latin typeface="Calibri Bold Italic" charset="0"/>
                <a:ea typeface="Calibri Bold Italic" charset="0"/>
                <a:cs typeface="Calibri Bold Italic" charset="0"/>
                <a:sym typeface="Calibri Bold Italic" charset="0"/>
              </a:rPr>
              <a:t>Logical</a:t>
            </a:r>
            <a:endParaRPr lang="en-US" dirty="0"/>
          </a:p>
          <a:p>
            <a:pPr marL="285750" lvl="2" indent="0">
              <a:buNone/>
              <a:tabLst>
                <a:tab pos="1409700" algn="l"/>
                <a:tab pos="1409700" algn="l"/>
                <a:tab pos="1409700" algn="l"/>
                <a:tab pos="1409700" algn="l"/>
                <a:tab pos="1409700" algn="l"/>
                <a:tab pos="1409700" algn="l"/>
                <a:tab pos="1409700" algn="l"/>
                <a:tab pos="1409700" algn="l"/>
                <a:tab pos="1409700" algn="l"/>
                <a:tab pos="1604963" algn="l"/>
              </a:tabLst>
            </a:pPr>
            <a:r>
              <a:rPr lang="en-US" dirty="0" err="1">
                <a:latin typeface="Courier New" pitchFamily="49" charset="0"/>
                <a:cs typeface="Courier New" pitchFamily="49" charset="0"/>
                <a:sym typeface="Courier New Bold" charset="0"/>
              </a:rPr>
              <a:t>xorq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Src,Dest</a:t>
            </a:r>
            <a:r>
              <a:rPr lang="en-US" dirty="0"/>
              <a:t>	</a:t>
            </a:r>
            <a:r>
              <a:rPr lang="en-US" dirty="0" err="1"/>
              <a:t>Dest</a:t>
            </a:r>
            <a:r>
              <a:rPr lang="en-US" dirty="0"/>
              <a:t> = </a:t>
            </a:r>
            <a:r>
              <a:rPr lang="en-US" dirty="0" err="1"/>
              <a:t>Dest</a:t>
            </a:r>
            <a:r>
              <a:rPr lang="en-US" dirty="0"/>
              <a:t> ^ </a:t>
            </a:r>
            <a:r>
              <a:rPr lang="en-US" dirty="0" err="1"/>
              <a:t>Src</a:t>
            </a:r>
            <a:endParaRPr lang="en-US" dirty="0"/>
          </a:p>
          <a:p>
            <a:pPr marL="285750" lvl="2" indent="0">
              <a:buNone/>
              <a:tabLst>
                <a:tab pos="1409700" algn="l"/>
                <a:tab pos="1409700" algn="l"/>
                <a:tab pos="1409700" algn="l"/>
                <a:tab pos="1409700" algn="l"/>
                <a:tab pos="1409700" algn="l"/>
                <a:tab pos="1409700" algn="l"/>
                <a:tab pos="1409700" algn="l"/>
                <a:tab pos="1409700" algn="l"/>
                <a:tab pos="1409700" algn="l"/>
                <a:tab pos="1604963" algn="l"/>
              </a:tabLst>
            </a:pPr>
            <a:r>
              <a:rPr lang="en-US" dirty="0" err="1">
                <a:latin typeface="Courier New" pitchFamily="49" charset="0"/>
                <a:cs typeface="Courier New" pitchFamily="49" charset="0"/>
                <a:sym typeface="Courier New Bold" charset="0"/>
              </a:rPr>
              <a:t>andq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Src,Dest</a:t>
            </a:r>
            <a:r>
              <a:rPr lang="en-US" dirty="0"/>
              <a:t>	</a:t>
            </a:r>
            <a:r>
              <a:rPr lang="en-US" dirty="0" err="1"/>
              <a:t>Dest</a:t>
            </a:r>
            <a:r>
              <a:rPr lang="en-US" dirty="0"/>
              <a:t> = </a:t>
            </a:r>
            <a:r>
              <a:rPr lang="en-US" dirty="0" err="1"/>
              <a:t>Dest</a:t>
            </a:r>
            <a:r>
              <a:rPr lang="en-US" dirty="0"/>
              <a:t> &amp; </a:t>
            </a:r>
            <a:r>
              <a:rPr lang="en-US" dirty="0" err="1"/>
              <a:t>Src</a:t>
            </a:r>
            <a:endParaRPr lang="en-US" dirty="0"/>
          </a:p>
          <a:p>
            <a:pPr marL="285750" lvl="2" indent="0">
              <a:buNone/>
              <a:tabLst>
                <a:tab pos="1409700" algn="l"/>
                <a:tab pos="1409700" algn="l"/>
                <a:tab pos="1409700" algn="l"/>
                <a:tab pos="1409700" algn="l"/>
                <a:tab pos="1409700" algn="l"/>
                <a:tab pos="1409700" algn="l"/>
                <a:tab pos="1409700" algn="l"/>
                <a:tab pos="1409700" algn="l"/>
                <a:tab pos="1409700" algn="l"/>
                <a:tab pos="1604963" algn="l"/>
              </a:tabLst>
            </a:pPr>
            <a:r>
              <a:rPr lang="en-US" dirty="0" err="1">
                <a:latin typeface="Courier New" pitchFamily="49" charset="0"/>
                <a:cs typeface="Courier New" pitchFamily="49" charset="0"/>
                <a:sym typeface="Courier New Bold" charset="0"/>
              </a:rPr>
              <a:t>orq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Src,Dest</a:t>
            </a:r>
            <a:r>
              <a:rPr lang="en-US" dirty="0"/>
              <a:t>	</a:t>
            </a:r>
            <a:r>
              <a:rPr lang="en-US" dirty="0" err="1"/>
              <a:t>Dest</a:t>
            </a:r>
            <a:r>
              <a:rPr lang="en-US" dirty="0"/>
              <a:t> = </a:t>
            </a:r>
            <a:r>
              <a:rPr lang="en-US" dirty="0" err="1"/>
              <a:t>Dest</a:t>
            </a:r>
            <a:r>
              <a:rPr lang="en-US" dirty="0"/>
              <a:t> | </a:t>
            </a:r>
            <a:r>
              <a:rPr lang="en-US" dirty="0" err="1"/>
              <a:t>Src</a:t>
            </a:r>
            <a:endParaRPr lang="en-US" dirty="0"/>
          </a:p>
          <a:p>
            <a:pPr>
              <a:tabLst>
                <a:tab pos="1409700" algn="l"/>
                <a:tab pos="1409700" algn="l"/>
                <a:tab pos="1409700" algn="l"/>
                <a:tab pos="1409700" algn="l"/>
                <a:tab pos="1409700" algn="l"/>
                <a:tab pos="1409700" algn="l"/>
                <a:tab pos="1409700" algn="l"/>
                <a:tab pos="1409700" algn="l"/>
                <a:tab pos="1409700" algn="l"/>
                <a:tab pos="1604963" algn="l"/>
              </a:tabLst>
            </a:pPr>
            <a:r>
              <a:rPr lang="en-US" dirty="0"/>
              <a:t>Watch out for argument order!  </a:t>
            </a:r>
            <a:r>
              <a:rPr lang="en-US" i="1" dirty="0" err="1"/>
              <a:t>Src,Dest</a:t>
            </a:r>
            <a:br>
              <a:rPr lang="en-US" dirty="0"/>
            </a:br>
            <a:r>
              <a:rPr lang="en-US" dirty="0"/>
              <a:t>(Warning: Intel docs use “op </a:t>
            </a:r>
            <a:r>
              <a:rPr lang="en-US" i="1" dirty="0" err="1"/>
              <a:t>Dest,Src</a:t>
            </a:r>
            <a:r>
              <a:rPr lang="en-US" dirty="0"/>
              <a:t>”)</a:t>
            </a:r>
          </a:p>
          <a:p>
            <a:pPr>
              <a:tabLst>
                <a:tab pos="1409700" algn="l"/>
                <a:tab pos="1409700" algn="l"/>
                <a:tab pos="1409700" algn="l"/>
                <a:tab pos="1409700" algn="l"/>
                <a:tab pos="1409700" algn="l"/>
                <a:tab pos="1409700" algn="l"/>
                <a:tab pos="1409700" algn="l"/>
                <a:tab pos="1409700" algn="l"/>
                <a:tab pos="1409700" algn="l"/>
                <a:tab pos="1604963" algn="l"/>
              </a:tabLst>
            </a:pPr>
            <a:r>
              <a:rPr lang="en-US" dirty="0"/>
              <a:t>No distinction between signed and unsigned </a:t>
            </a:r>
            <a:r>
              <a:rPr lang="en-US" dirty="0" err="1"/>
              <a:t>int</a:t>
            </a:r>
            <a:r>
              <a:rPr lang="en-US" dirty="0"/>
              <a:t> (why?)</a:t>
            </a:r>
          </a:p>
        </p:txBody>
      </p:sp>
    </p:spTree>
    <p:extLst>
      <p:ext uri="{BB962C8B-B14F-4D97-AF65-F5344CB8AC3E}">
        <p14:creationId xmlns:p14="http://schemas.microsoft.com/office/powerpoint/2010/main" val="1616640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ln/>
        </p:spPr>
        <p:txBody>
          <a:bodyPr/>
          <a:lstStyle/>
          <a:p>
            <a:r>
              <a:rPr lang="en-US"/>
              <a:t>Some Arithmetic Operations</a:t>
            </a:r>
          </a:p>
        </p:txBody>
      </p:sp>
      <p:sp>
        <p:nvSpPr>
          <p:cNvPr id="16388" name="Rectangle 4"/>
          <p:cNvSpPr>
            <a:spLocks noGrp="1" noChangeArrowheads="1"/>
          </p:cNvSpPr>
          <p:nvPr>
            <p:ph type="body" idx="1"/>
          </p:nvPr>
        </p:nvSpPr>
        <p:spPr>
          <a:ln/>
        </p:spPr>
        <p:txBody>
          <a:bodyPr/>
          <a:lstStyle/>
          <a:p>
            <a:pPr>
              <a:tabLst>
                <a:tab pos="1409700" algn="l"/>
                <a:tab pos="1409700" algn="l"/>
                <a:tab pos="1409700" algn="l"/>
                <a:tab pos="1409700" algn="l"/>
              </a:tabLst>
            </a:pPr>
            <a:r>
              <a:rPr lang="en-US" dirty="0"/>
              <a:t>One Operand Instructions</a:t>
            </a:r>
          </a:p>
          <a:p>
            <a:pPr marL="285750" lvl="2" indent="0">
              <a:buNone/>
              <a:tabLst>
                <a:tab pos="1409700" algn="l"/>
                <a:tab pos="1409700" algn="l"/>
                <a:tab pos="1409700" algn="l"/>
                <a:tab pos="1409700" algn="l"/>
              </a:tabLst>
            </a:pPr>
            <a:r>
              <a:rPr lang="en-US" dirty="0" err="1">
                <a:latin typeface="Courier New" pitchFamily="49" charset="0"/>
                <a:cs typeface="Courier New" pitchFamily="49" charset="0"/>
                <a:sym typeface="Courier New Bold" charset="0"/>
              </a:rPr>
              <a:t>incq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Dest</a:t>
            </a:r>
            <a:r>
              <a:rPr lang="en-US" dirty="0">
                <a:latin typeface="Calibri Italic" charset="0"/>
                <a:sym typeface="Calibri Italic" charset="0"/>
              </a:rPr>
              <a:t>	</a:t>
            </a:r>
            <a:r>
              <a:rPr lang="en-US" dirty="0" err="1">
                <a:latin typeface="Calibri Italic" charset="0"/>
                <a:ea typeface="Calibri Italic" charset="0"/>
                <a:cs typeface="Calibri Italic" charset="0"/>
                <a:sym typeface="Calibri Italic" charset="0"/>
              </a:rPr>
              <a:t>Dest</a:t>
            </a:r>
            <a:r>
              <a:rPr lang="en-US" dirty="0">
                <a:latin typeface="Calibri Italic" charset="0"/>
                <a:ea typeface="Calibri Italic" charset="0"/>
                <a:cs typeface="Calibri Italic" charset="0"/>
                <a:sym typeface="Calibri Italic" charset="0"/>
              </a:rPr>
              <a:t> = </a:t>
            </a:r>
            <a:r>
              <a:rPr lang="en-US" dirty="0" err="1">
                <a:latin typeface="Calibri Italic" charset="0"/>
                <a:ea typeface="Calibri Italic" charset="0"/>
                <a:cs typeface="Calibri Italic" charset="0"/>
                <a:sym typeface="Calibri Italic" charset="0"/>
              </a:rPr>
              <a:t>Dest</a:t>
            </a:r>
            <a:r>
              <a:rPr lang="en-US" dirty="0">
                <a:latin typeface="Calibri Italic" charset="0"/>
                <a:ea typeface="Calibri Italic" charset="0"/>
                <a:cs typeface="Calibri Italic" charset="0"/>
                <a:sym typeface="Calibri Italic" charset="0"/>
              </a:rPr>
              <a:t> + 1</a:t>
            </a:r>
            <a:endParaRPr lang="en-US" dirty="0">
              <a:latin typeface="Calibri Italic" charset="0"/>
              <a:sym typeface="Calibri Italic" charset="0"/>
            </a:endParaRPr>
          </a:p>
          <a:p>
            <a:pPr marL="285750" lvl="2" indent="0">
              <a:buNone/>
              <a:tabLst>
                <a:tab pos="1409700" algn="l"/>
                <a:tab pos="1409700" algn="l"/>
                <a:tab pos="1409700" algn="l"/>
                <a:tab pos="1409700" algn="l"/>
              </a:tabLst>
            </a:pPr>
            <a:r>
              <a:rPr lang="en-US" dirty="0" err="1">
                <a:latin typeface="Courier New" pitchFamily="49" charset="0"/>
                <a:cs typeface="Courier New" pitchFamily="49" charset="0"/>
                <a:sym typeface="Courier New Bold" charset="0"/>
              </a:rPr>
              <a:t>decq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Dest</a:t>
            </a:r>
            <a:r>
              <a:rPr lang="en-US" dirty="0">
                <a:latin typeface="Calibri Italic" charset="0"/>
                <a:sym typeface="Calibri Italic" charset="0"/>
              </a:rPr>
              <a:t>	</a:t>
            </a:r>
            <a:r>
              <a:rPr lang="en-US" dirty="0" err="1">
                <a:latin typeface="Calibri Italic" charset="0"/>
                <a:ea typeface="Calibri Italic" charset="0"/>
                <a:cs typeface="Calibri Italic" charset="0"/>
                <a:sym typeface="Calibri Italic" charset="0"/>
              </a:rPr>
              <a:t>Dest</a:t>
            </a:r>
            <a:r>
              <a:rPr lang="en-US" dirty="0">
                <a:latin typeface="Calibri Italic" charset="0"/>
                <a:ea typeface="Calibri Italic" charset="0"/>
                <a:cs typeface="Calibri Italic" charset="0"/>
                <a:sym typeface="Calibri Italic" charset="0"/>
              </a:rPr>
              <a:t> = </a:t>
            </a:r>
            <a:r>
              <a:rPr lang="en-US" dirty="0" err="1">
                <a:latin typeface="Calibri Italic" charset="0"/>
                <a:ea typeface="Calibri Italic" charset="0"/>
                <a:cs typeface="Calibri Italic" charset="0"/>
                <a:sym typeface="Calibri Italic" charset="0"/>
              </a:rPr>
              <a:t>Dest</a:t>
            </a:r>
            <a:r>
              <a:rPr lang="en-US" dirty="0">
                <a:latin typeface="Calibri Italic" charset="0"/>
                <a:ea typeface="Calibri Italic" charset="0"/>
                <a:cs typeface="Calibri Italic" charset="0"/>
                <a:sym typeface="Calibri Italic" charset="0"/>
              </a:rPr>
              <a:t> </a:t>
            </a:r>
            <a:r>
              <a:rPr lang="en-US" dirty="0">
                <a:latin typeface="Calibri Italic" charset="0"/>
                <a:ea typeface="Calibri Italic" charset="0"/>
                <a:cs typeface="Calibri Italic" charset="0"/>
                <a:sym typeface="Symbol"/>
              </a:rPr>
              <a:t></a:t>
            </a:r>
            <a:r>
              <a:rPr lang="en-US" dirty="0">
                <a:latin typeface="Calibri Italic" charset="0"/>
                <a:ea typeface="Calibri Italic" charset="0"/>
                <a:cs typeface="Calibri Italic" charset="0"/>
                <a:sym typeface="Calibri Italic" charset="0"/>
              </a:rPr>
              <a:t> 1</a:t>
            </a:r>
            <a:endParaRPr lang="en-US" dirty="0">
              <a:latin typeface="Calibri Italic" charset="0"/>
              <a:sym typeface="Calibri Italic" charset="0"/>
            </a:endParaRPr>
          </a:p>
          <a:p>
            <a:pPr marL="285750" lvl="2" indent="0">
              <a:buNone/>
              <a:tabLst>
                <a:tab pos="1409700" algn="l"/>
                <a:tab pos="1409700" algn="l"/>
                <a:tab pos="1409700" algn="l"/>
                <a:tab pos="1409700" algn="l"/>
              </a:tabLst>
            </a:pPr>
            <a:r>
              <a:rPr lang="en-US" dirty="0" err="1">
                <a:latin typeface="Courier New" pitchFamily="49" charset="0"/>
                <a:cs typeface="Courier New" pitchFamily="49" charset="0"/>
                <a:sym typeface="Courier New Bold" charset="0"/>
              </a:rPr>
              <a:t>negq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Dest</a:t>
            </a:r>
            <a:r>
              <a:rPr lang="en-US" dirty="0">
                <a:latin typeface="Calibri Italic" charset="0"/>
                <a:sym typeface="Calibri Italic" charset="0"/>
              </a:rPr>
              <a:t>	</a:t>
            </a:r>
            <a:r>
              <a:rPr lang="en-US" dirty="0" err="1">
                <a:latin typeface="Calibri Italic" charset="0"/>
                <a:ea typeface="Calibri Italic" charset="0"/>
                <a:cs typeface="Calibri Italic" charset="0"/>
                <a:sym typeface="Calibri Italic" charset="0"/>
              </a:rPr>
              <a:t>Dest</a:t>
            </a:r>
            <a:r>
              <a:rPr lang="en-US" dirty="0">
                <a:latin typeface="Calibri Italic" charset="0"/>
                <a:ea typeface="Calibri Italic" charset="0"/>
                <a:cs typeface="Calibri Italic" charset="0"/>
                <a:sym typeface="Calibri Italic" charset="0"/>
              </a:rPr>
              <a:t> = </a:t>
            </a:r>
            <a:r>
              <a:rPr lang="en-US" dirty="0">
                <a:latin typeface="Calibri Italic" charset="0"/>
                <a:ea typeface="Calibri Italic" charset="0"/>
                <a:cs typeface="Calibri Italic" charset="0"/>
                <a:sym typeface="Symbol"/>
              </a:rPr>
              <a:t> </a:t>
            </a:r>
            <a:r>
              <a:rPr lang="en-US" dirty="0" err="1">
                <a:latin typeface="Calibri Italic" charset="0"/>
                <a:ea typeface="Calibri Italic" charset="0"/>
                <a:cs typeface="Calibri Italic" charset="0"/>
                <a:sym typeface="Calibri Italic" charset="0"/>
              </a:rPr>
              <a:t>Dest</a:t>
            </a:r>
            <a:endParaRPr lang="en-US" dirty="0">
              <a:latin typeface="Calibri Italic" charset="0"/>
              <a:sym typeface="Calibri Italic" charset="0"/>
            </a:endParaRPr>
          </a:p>
          <a:p>
            <a:pPr marL="285750" lvl="2" indent="0">
              <a:buNone/>
              <a:tabLst>
                <a:tab pos="1409700" algn="l"/>
                <a:tab pos="1409700" algn="l"/>
                <a:tab pos="1409700" algn="l"/>
                <a:tab pos="1409700" algn="l"/>
              </a:tabLst>
            </a:pPr>
            <a:r>
              <a:rPr lang="en-US" dirty="0" err="1">
                <a:latin typeface="Courier New" pitchFamily="49" charset="0"/>
                <a:cs typeface="Courier New" pitchFamily="49" charset="0"/>
                <a:sym typeface="Courier New Bold" charset="0"/>
              </a:rPr>
              <a:t>notq</a:t>
            </a:r>
            <a:r>
              <a:rPr lang="en-US" dirty="0">
                <a:solidFill>
                  <a:srgbClr val="980002"/>
                </a:solidFill>
                <a:latin typeface="Calibri Bold Italic" charset="0"/>
                <a:ea typeface="ヒラギノ角ゴ ProN W6" charset="0"/>
                <a:cs typeface="ヒラギノ角ゴ ProN W6" charset="0"/>
                <a:sym typeface="Calibri Bold Italic" charset="0"/>
              </a:rPr>
              <a:t>	</a:t>
            </a:r>
            <a:r>
              <a:rPr lang="en-US" dirty="0" err="1">
                <a:latin typeface="Calibri Italic" charset="0"/>
                <a:ea typeface="Calibri Italic" charset="0"/>
                <a:cs typeface="Calibri Italic" charset="0"/>
                <a:sym typeface="Calibri Italic" charset="0"/>
              </a:rPr>
              <a:t>Dest</a:t>
            </a:r>
            <a:r>
              <a:rPr lang="en-US" dirty="0">
                <a:latin typeface="Calibri Italic" charset="0"/>
                <a:sym typeface="Calibri Italic" charset="0"/>
              </a:rPr>
              <a:t>	</a:t>
            </a:r>
            <a:r>
              <a:rPr lang="en-US" dirty="0" err="1">
                <a:latin typeface="Calibri Italic" charset="0"/>
                <a:ea typeface="Calibri Italic" charset="0"/>
                <a:cs typeface="Calibri Italic" charset="0"/>
                <a:sym typeface="Calibri Italic" charset="0"/>
              </a:rPr>
              <a:t>Dest</a:t>
            </a:r>
            <a:r>
              <a:rPr lang="en-US" dirty="0">
                <a:latin typeface="Calibri Italic" charset="0"/>
                <a:ea typeface="Calibri Italic" charset="0"/>
                <a:cs typeface="Calibri Italic" charset="0"/>
                <a:sym typeface="Calibri Italic" charset="0"/>
              </a:rPr>
              <a:t> = ~</a:t>
            </a:r>
            <a:r>
              <a:rPr lang="en-US" dirty="0" err="1">
                <a:latin typeface="Calibri Italic" charset="0"/>
                <a:ea typeface="Calibri Italic" charset="0"/>
                <a:cs typeface="Calibri Italic" charset="0"/>
                <a:sym typeface="Calibri Italic" charset="0"/>
              </a:rPr>
              <a:t>Dest</a:t>
            </a:r>
            <a:endParaRPr lang="en-US" dirty="0">
              <a:latin typeface="Calibri Italic" charset="0"/>
              <a:sym typeface="Calibri Italic" charset="0"/>
            </a:endParaRPr>
          </a:p>
          <a:p>
            <a:pPr>
              <a:spcBef>
                <a:spcPts val="3500"/>
              </a:spcBef>
              <a:tabLst>
                <a:tab pos="1409700" algn="l"/>
                <a:tab pos="1409700" algn="l"/>
                <a:tab pos="1409700" algn="l"/>
                <a:tab pos="1409700" algn="l"/>
              </a:tabLst>
            </a:pPr>
            <a:r>
              <a:rPr lang="en-US" dirty="0"/>
              <a:t>See book for more instructions</a:t>
            </a:r>
          </a:p>
        </p:txBody>
      </p:sp>
    </p:spTree>
    <p:extLst>
      <p:ext uri="{BB962C8B-B14F-4D97-AF65-F5344CB8AC3E}">
        <p14:creationId xmlns:p14="http://schemas.microsoft.com/office/powerpoint/2010/main" val="84702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D8689-B371-0125-BA7B-4384E565FD2D}"/>
              </a:ext>
            </a:extLst>
          </p:cNvPr>
          <p:cNvSpPr>
            <a:spLocks noGrp="1"/>
          </p:cNvSpPr>
          <p:nvPr>
            <p:ph type="title"/>
          </p:nvPr>
        </p:nvSpPr>
        <p:spPr/>
        <p:txBody>
          <a:bodyPr/>
          <a:lstStyle/>
          <a:p>
            <a:r>
              <a:rPr lang="en-US" dirty="0"/>
              <a:t>Unary Operations</a:t>
            </a:r>
          </a:p>
        </p:txBody>
      </p:sp>
      <p:sp>
        <p:nvSpPr>
          <p:cNvPr id="3" name="Content Placeholder 2">
            <a:extLst>
              <a:ext uri="{FF2B5EF4-FFF2-40B4-BE49-F238E27FC236}">
                <a16:creationId xmlns:a16="http://schemas.microsoft.com/office/drawing/2014/main" id="{BC98DD1E-30E9-3D99-BC4C-9998FF5BECA5}"/>
              </a:ext>
            </a:extLst>
          </p:cNvPr>
          <p:cNvSpPr>
            <a:spLocks noGrp="1"/>
          </p:cNvSpPr>
          <p:nvPr>
            <p:ph idx="1"/>
          </p:nvPr>
        </p:nvSpPr>
        <p:spPr/>
        <p:txBody>
          <a:bodyPr/>
          <a:lstStyle/>
          <a:p>
            <a:pPr algn="l"/>
            <a:r>
              <a:rPr lang="en-US" sz="2800" b="0" i="0" u="none" strike="noStrike" baseline="0" dirty="0">
                <a:latin typeface="TimesTen-Roman"/>
              </a:rPr>
              <a:t>Operations in the second group are unary operations, with the single operand serving as both source and destination. This operand can be either a register or a memory location. </a:t>
            </a:r>
          </a:p>
          <a:p>
            <a:pPr algn="l"/>
            <a:r>
              <a:rPr lang="en-US" sz="2800" b="0" i="0" u="none" strike="noStrike" baseline="0" dirty="0">
                <a:latin typeface="TimesTen-Roman"/>
              </a:rPr>
              <a:t>For example, the instruction </a:t>
            </a:r>
            <a:r>
              <a:rPr lang="en-US" sz="2800" b="1" i="0" u="none" strike="noStrike" baseline="0" dirty="0" err="1">
                <a:latin typeface="ZztexMono-Regular"/>
              </a:rPr>
              <a:t>incq</a:t>
            </a:r>
            <a:r>
              <a:rPr lang="en-US" sz="2800" b="1" i="0" u="none" strike="noStrike" baseline="0" dirty="0">
                <a:latin typeface="ZztexMono-Regular"/>
              </a:rPr>
              <a:t> (%</a:t>
            </a:r>
            <a:r>
              <a:rPr lang="en-US" sz="2800" b="1" i="0" u="none" strike="noStrike" baseline="0" dirty="0" err="1">
                <a:latin typeface="ZztexMono-Regular"/>
              </a:rPr>
              <a:t>rsp</a:t>
            </a:r>
            <a:r>
              <a:rPr lang="en-US" sz="2800" b="1" i="0" u="none" strike="noStrike" baseline="0" dirty="0">
                <a:latin typeface="ZztexMono-Regular"/>
              </a:rPr>
              <a:t>) </a:t>
            </a:r>
            <a:r>
              <a:rPr lang="en-US" sz="2800" b="0" i="0" u="none" strike="noStrike" baseline="0" dirty="0">
                <a:latin typeface="TimesTen-Roman"/>
              </a:rPr>
              <a:t>causes the 8-byte element on the top of the stack to be incremented. </a:t>
            </a:r>
          </a:p>
          <a:p>
            <a:pPr algn="l"/>
            <a:r>
              <a:rPr lang="en-US" sz="2800" b="0" i="0" u="none" strike="noStrike" baseline="0" dirty="0">
                <a:latin typeface="TimesTen-Roman"/>
              </a:rPr>
              <a:t>This syntax is reminiscent of the C increment (</a:t>
            </a:r>
            <a:r>
              <a:rPr lang="en-US" sz="2800" b="0" i="0" u="none" strike="noStrike" baseline="0" dirty="0">
                <a:latin typeface="ZztexMono-Regular"/>
              </a:rPr>
              <a:t>++</a:t>
            </a:r>
            <a:r>
              <a:rPr lang="en-US" sz="2800" b="0" i="0" u="none" strike="noStrike" baseline="0" dirty="0">
                <a:latin typeface="TimesTen-Roman"/>
              </a:rPr>
              <a:t>) and decrement (</a:t>
            </a:r>
            <a:r>
              <a:rPr lang="en-US" sz="2800" b="0" i="0" u="none" strike="noStrike" baseline="0" dirty="0">
                <a:latin typeface="ZztexMono-Regular"/>
              </a:rPr>
              <a:t>--</a:t>
            </a:r>
            <a:r>
              <a:rPr lang="en-US" sz="2800" b="0" i="0" u="none" strike="noStrike" baseline="0" dirty="0">
                <a:latin typeface="TimesTen-Roman"/>
              </a:rPr>
              <a:t>) operators.</a:t>
            </a:r>
            <a:endParaRPr lang="en-US" dirty="0"/>
          </a:p>
        </p:txBody>
      </p:sp>
    </p:spTree>
    <p:extLst>
      <p:ext uri="{BB962C8B-B14F-4D97-AF65-F5344CB8AC3E}">
        <p14:creationId xmlns:p14="http://schemas.microsoft.com/office/powerpoint/2010/main" val="2131482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BB1B5-39D9-1504-7DE1-1C6ED33BE202}"/>
              </a:ext>
            </a:extLst>
          </p:cNvPr>
          <p:cNvSpPr>
            <a:spLocks noGrp="1"/>
          </p:cNvSpPr>
          <p:nvPr>
            <p:ph type="title"/>
          </p:nvPr>
        </p:nvSpPr>
        <p:spPr>
          <a:xfrm>
            <a:off x="661958" y="365126"/>
            <a:ext cx="10691842" cy="263174"/>
          </a:xfrm>
        </p:spPr>
        <p:txBody>
          <a:bodyPr>
            <a:normAutofit fontScale="90000"/>
          </a:bodyPr>
          <a:lstStyle/>
          <a:p>
            <a:r>
              <a:rPr lang="en-US" dirty="0"/>
              <a:t>Binary Operations</a:t>
            </a:r>
          </a:p>
        </p:txBody>
      </p:sp>
      <p:sp>
        <p:nvSpPr>
          <p:cNvPr id="3" name="Content Placeholder 2">
            <a:extLst>
              <a:ext uri="{FF2B5EF4-FFF2-40B4-BE49-F238E27FC236}">
                <a16:creationId xmlns:a16="http://schemas.microsoft.com/office/drawing/2014/main" id="{CF83061F-DE60-DDB0-9C6F-12EBABB9B264}"/>
              </a:ext>
            </a:extLst>
          </p:cNvPr>
          <p:cNvSpPr>
            <a:spLocks noGrp="1"/>
          </p:cNvSpPr>
          <p:nvPr>
            <p:ph idx="1"/>
          </p:nvPr>
        </p:nvSpPr>
        <p:spPr>
          <a:xfrm>
            <a:off x="308540" y="1054645"/>
            <a:ext cx="11045260" cy="5122318"/>
          </a:xfrm>
        </p:spPr>
        <p:txBody>
          <a:bodyPr>
            <a:normAutofit fontScale="92500"/>
          </a:bodyPr>
          <a:lstStyle/>
          <a:p>
            <a:pPr algn="l"/>
            <a:r>
              <a:rPr lang="en-US" sz="2800" b="0" i="0" u="none" strike="noStrike" baseline="0" dirty="0">
                <a:latin typeface="TimesTen-Roman"/>
              </a:rPr>
              <a:t>The third group consists of binary operations, where the second operand is used as both a source and a destination. This syntax is reminiscent of the C assignment operators, such as </a:t>
            </a:r>
            <a:r>
              <a:rPr lang="en-US" sz="2800" b="1" i="0" u="none" strike="noStrike" baseline="0" dirty="0">
                <a:solidFill>
                  <a:srgbClr val="C00000"/>
                </a:solidFill>
                <a:latin typeface="ZztexMono-Regular"/>
              </a:rPr>
              <a:t>x -= y</a:t>
            </a:r>
            <a:r>
              <a:rPr lang="en-US" sz="2800" b="0" i="0" u="none" strike="noStrike" baseline="0" dirty="0">
                <a:latin typeface="TimesTen-Roman"/>
              </a:rPr>
              <a:t>. </a:t>
            </a:r>
          </a:p>
          <a:p>
            <a:pPr algn="l"/>
            <a:r>
              <a:rPr lang="en-US" sz="2800" b="0" i="0" u="none" strike="noStrike" baseline="0" dirty="0">
                <a:latin typeface="TimesTen-Roman"/>
              </a:rPr>
              <a:t>Observe, however, that the source operand is given first and the destination second. This looks peculiar for noncommutative operations. For example, the instruction </a:t>
            </a:r>
            <a:r>
              <a:rPr lang="en-US" sz="2800" b="1" i="0" u="none" strike="noStrike" baseline="0" dirty="0" err="1">
                <a:solidFill>
                  <a:srgbClr val="C00000"/>
                </a:solidFill>
                <a:latin typeface="ZztexMono-Regular"/>
              </a:rPr>
              <a:t>subq</a:t>
            </a:r>
            <a:r>
              <a:rPr lang="en-US" sz="2800" b="1" i="0" u="none" strike="noStrike" baseline="0" dirty="0">
                <a:solidFill>
                  <a:srgbClr val="C00000"/>
                </a:solidFill>
                <a:latin typeface="ZztexMono-Regular"/>
              </a:rPr>
              <a:t> %</a:t>
            </a:r>
            <a:r>
              <a:rPr lang="en-US" sz="2800" b="1" i="0" u="none" strike="noStrike" baseline="0" dirty="0" err="1">
                <a:solidFill>
                  <a:srgbClr val="C00000"/>
                </a:solidFill>
                <a:latin typeface="ZztexMono-Regular"/>
              </a:rPr>
              <a:t>rax</a:t>
            </a:r>
            <a:r>
              <a:rPr lang="en-US" sz="2800" b="1" i="0" u="none" strike="noStrike" baseline="0" dirty="0">
                <a:solidFill>
                  <a:srgbClr val="C00000"/>
                </a:solidFill>
                <a:latin typeface="ZztexMono-Regular"/>
              </a:rPr>
              <a:t>,%</a:t>
            </a:r>
            <a:r>
              <a:rPr lang="en-US" sz="2800" b="1" i="0" u="none" strike="noStrike" baseline="0" dirty="0" err="1">
                <a:solidFill>
                  <a:srgbClr val="C00000"/>
                </a:solidFill>
                <a:latin typeface="ZztexMono-Regular"/>
              </a:rPr>
              <a:t>rdx</a:t>
            </a:r>
            <a:r>
              <a:rPr lang="en-US" sz="2800" b="1" i="0" u="none" strike="noStrike" baseline="0" dirty="0">
                <a:solidFill>
                  <a:srgbClr val="C00000"/>
                </a:solidFill>
                <a:latin typeface="ZztexMono-Regular"/>
              </a:rPr>
              <a:t> </a:t>
            </a:r>
            <a:r>
              <a:rPr lang="en-US" sz="2800" b="1" i="0" u="none" strike="noStrike" baseline="0" dirty="0">
                <a:latin typeface="TimesTen-Roman"/>
              </a:rPr>
              <a:t>decrements register </a:t>
            </a:r>
            <a:r>
              <a:rPr lang="en-US" sz="2800" b="1" i="0" u="none" strike="noStrike" baseline="0" dirty="0">
                <a:latin typeface="ZztexMono-Regular"/>
              </a:rPr>
              <a:t>%</a:t>
            </a:r>
            <a:r>
              <a:rPr lang="en-US" sz="2800" b="1" i="0" u="none" strike="noStrike" baseline="0" dirty="0" err="1">
                <a:latin typeface="ZztexMono-Regular"/>
              </a:rPr>
              <a:t>rdx</a:t>
            </a:r>
            <a:r>
              <a:rPr lang="en-US" sz="2800" b="1" i="0" u="none" strike="noStrike" baseline="0" dirty="0">
                <a:latin typeface="ZztexMono-Regular"/>
              </a:rPr>
              <a:t> </a:t>
            </a:r>
            <a:r>
              <a:rPr lang="en-US" sz="2800" b="1" i="0" u="none" strike="noStrike" baseline="0" dirty="0">
                <a:latin typeface="TimesTen-Roman"/>
              </a:rPr>
              <a:t>by the value in </a:t>
            </a:r>
            <a:r>
              <a:rPr lang="en-US" sz="2800" b="1" i="0" u="none" strike="noStrike" baseline="0" dirty="0">
                <a:latin typeface="ZztexMono-Regular"/>
              </a:rPr>
              <a:t>%</a:t>
            </a:r>
            <a:r>
              <a:rPr lang="en-US" sz="2800" b="1" i="0" u="none" strike="noStrike" baseline="0" dirty="0" err="1">
                <a:latin typeface="ZztexMono-Regular"/>
              </a:rPr>
              <a:t>rax</a:t>
            </a:r>
            <a:r>
              <a:rPr lang="en-US" sz="2800" b="0" i="0" u="none" strike="noStrike" baseline="0" dirty="0">
                <a:latin typeface="TimesTen-Roman"/>
              </a:rPr>
              <a:t>. (It helps to read the instruction as </a:t>
            </a:r>
            <a:r>
              <a:rPr lang="en-US" sz="2800" b="1" i="0" u="none" strike="noStrike" baseline="0" dirty="0">
                <a:latin typeface="TimesTen-Roman"/>
              </a:rPr>
              <a:t>“Subtract </a:t>
            </a:r>
            <a:r>
              <a:rPr lang="en-US" sz="2800" b="1" i="0" u="none" strike="noStrike" baseline="0" dirty="0">
                <a:latin typeface="ZztexMono-Regular"/>
              </a:rPr>
              <a:t>%</a:t>
            </a:r>
            <a:r>
              <a:rPr lang="en-US" sz="2800" b="1" i="0" u="none" strike="noStrike" baseline="0" dirty="0" err="1">
                <a:latin typeface="ZztexMono-Regular"/>
              </a:rPr>
              <a:t>rax</a:t>
            </a:r>
            <a:r>
              <a:rPr lang="en-US" sz="2800" b="1" i="0" u="none" strike="noStrike" baseline="0" dirty="0">
                <a:latin typeface="ZztexMono-Regular"/>
              </a:rPr>
              <a:t> </a:t>
            </a:r>
            <a:r>
              <a:rPr lang="en-US" sz="2800" b="1" i="0" u="none" strike="noStrike" baseline="0" dirty="0">
                <a:latin typeface="TimesTen-Roman"/>
              </a:rPr>
              <a:t>from </a:t>
            </a:r>
            <a:r>
              <a:rPr lang="en-US" sz="2800" b="1" i="0" u="none" strike="noStrike" baseline="0" dirty="0">
                <a:latin typeface="ZztexMono-Regular"/>
              </a:rPr>
              <a:t>%</a:t>
            </a:r>
            <a:r>
              <a:rPr lang="en-US" sz="2800" b="1" i="0" u="none" strike="noStrike" baseline="0" dirty="0" err="1">
                <a:latin typeface="ZztexMono-Regular"/>
              </a:rPr>
              <a:t>rdx</a:t>
            </a:r>
            <a:r>
              <a:rPr lang="en-US" sz="2800" b="1" i="0" u="none" strike="noStrike" baseline="0" dirty="0">
                <a:latin typeface="TimesTen-Roman"/>
              </a:rPr>
              <a:t>.”</a:t>
            </a:r>
            <a:r>
              <a:rPr lang="en-US" sz="2800" b="0" i="0" u="none" strike="noStrike" baseline="0" dirty="0">
                <a:latin typeface="TimesTen-Roman"/>
              </a:rPr>
              <a:t>)</a:t>
            </a:r>
          </a:p>
          <a:p>
            <a:pPr algn="l"/>
            <a:r>
              <a:rPr lang="en-US" sz="2800" b="0" i="0" u="none" strike="noStrike" baseline="0" dirty="0">
                <a:latin typeface="TimesTen-Roman"/>
              </a:rPr>
              <a:t>The first operand can be either an immediate value, a register, or a memory location. The second can be either a register or a memory location. As with the </a:t>
            </a:r>
            <a:r>
              <a:rPr lang="en-US" sz="2800" b="1" i="0" u="none" strike="noStrike" baseline="0" dirty="0">
                <a:latin typeface="TimesTen-RomanSC"/>
              </a:rPr>
              <a:t>mov</a:t>
            </a:r>
            <a:r>
              <a:rPr lang="en-US" sz="2800" b="0" i="0" u="none" strike="noStrike" baseline="0" dirty="0">
                <a:latin typeface="TimesTen-RomanSC"/>
              </a:rPr>
              <a:t> </a:t>
            </a:r>
            <a:r>
              <a:rPr lang="en-US" sz="2800" b="0" i="0" u="none" strike="noStrike" baseline="0" dirty="0">
                <a:latin typeface="TimesTen-Roman"/>
              </a:rPr>
              <a:t>instructions, the two operands cannot both be memory locations. Note that when the second operand is a memory location, the processor must read the value from memory, perform the operation, and then write the result back to memory.</a:t>
            </a:r>
            <a:endParaRPr lang="en-US" dirty="0"/>
          </a:p>
        </p:txBody>
      </p:sp>
    </p:spTree>
    <p:extLst>
      <p:ext uri="{BB962C8B-B14F-4D97-AF65-F5344CB8AC3E}">
        <p14:creationId xmlns:p14="http://schemas.microsoft.com/office/powerpoint/2010/main" val="620724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259EA-4F68-5D65-8D98-64F720801DBA}"/>
              </a:ext>
            </a:extLst>
          </p:cNvPr>
          <p:cNvSpPr>
            <a:spLocks noGrp="1"/>
          </p:cNvSpPr>
          <p:nvPr>
            <p:ph type="title"/>
          </p:nvPr>
        </p:nvSpPr>
        <p:spPr>
          <a:xfrm>
            <a:off x="1004156" y="365126"/>
            <a:ext cx="10349643" cy="386590"/>
          </a:xfrm>
        </p:spPr>
        <p:txBody>
          <a:bodyPr>
            <a:normAutofit fontScale="90000"/>
          </a:bodyPr>
          <a:lstStyle/>
          <a:p>
            <a:r>
              <a:rPr lang="en-US" b="1" dirty="0"/>
              <a:t>shift</a:t>
            </a:r>
            <a:r>
              <a:rPr lang="en-US" dirty="0"/>
              <a:t> operations</a:t>
            </a:r>
          </a:p>
        </p:txBody>
      </p:sp>
      <p:sp>
        <p:nvSpPr>
          <p:cNvPr id="3" name="Content Placeholder 2">
            <a:extLst>
              <a:ext uri="{FF2B5EF4-FFF2-40B4-BE49-F238E27FC236}">
                <a16:creationId xmlns:a16="http://schemas.microsoft.com/office/drawing/2014/main" id="{818FCB08-1E4B-511E-BB1A-F98C6F3182D6}"/>
              </a:ext>
            </a:extLst>
          </p:cNvPr>
          <p:cNvSpPr>
            <a:spLocks noGrp="1"/>
          </p:cNvSpPr>
          <p:nvPr>
            <p:ph idx="1"/>
          </p:nvPr>
        </p:nvSpPr>
        <p:spPr>
          <a:xfrm>
            <a:off x="544152" y="1133183"/>
            <a:ext cx="10809648" cy="5043780"/>
          </a:xfrm>
        </p:spPr>
        <p:txBody>
          <a:bodyPr>
            <a:normAutofit lnSpcReduction="10000"/>
          </a:bodyPr>
          <a:lstStyle/>
          <a:p>
            <a:r>
              <a:rPr lang="en-US" dirty="0"/>
              <a:t>The final group consists of shift operations, where the shift amount is given first and the value to shift is given second. Both arithmetic and logical right shifts are possible. The different shift instructions can specify the shift amount either as an immediate value or with the single-byte register </a:t>
            </a:r>
            <a:r>
              <a:rPr lang="en-US" b="1" dirty="0"/>
              <a:t>%cl</a:t>
            </a:r>
            <a:r>
              <a:rPr lang="en-US" dirty="0"/>
              <a:t>. (These instructions are unusual in only allowing this specific register as the operand.) </a:t>
            </a:r>
          </a:p>
          <a:p>
            <a:r>
              <a:rPr lang="en-US" dirty="0"/>
              <a:t>In principle, having a 1-byte shift amount would make it possible to encode shift amounts ranging up to </a:t>
            </a:r>
            <a:r>
              <a:rPr lang="en-US" b="1" dirty="0"/>
              <a:t>2^8 − 1= 255</a:t>
            </a:r>
            <a:r>
              <a:rPr lang="en-US" dirty="0"/>
              <a:t>. With x86-64, a shift instruction operating on data values that are </a:t>
            </a:r>
            <a:r>
              <a:rPr lang="en-US" b="1" dirty="0"/>
              <a:t>w</a:t>
            </a:r>
            <a:r>
              <a:rPr lang="en-US" dirty="0"/>
              <a:t> bits long determines the shift amount from the low-order </a:t>
            </a:r>
            <a:r>
              <a:rPr lang="en-US" b="1" dirty="0"/>
              <a:t>m</a:t>
            </a:r>
            <a:r>
              <a:rPr lang="en-US" dirty="0"/>
              <a:t> bits of register </a:t>
            </a:r>
            <a:r>
              <a:rPr lang="en-US" b="1" dirty="0"/>
              <a:t>%cl</a:t>
            </a:r>
            <a:r>
              <a:rPr lang="en-US" dirty="0"/>
              <a:t>, where </a:t>
            </a:r>
            <a:r>
              <a:rPr lang="en-US" b="1" dirty="0"/>
              <a:t>2^m = w</a:t>
            </a:r>
            <a:r>
              <a:rPr lang="en-US" dirty="0"/>
              <a:t>. The higher-order bits are ignored. So, for example, when register </a:t>
            </a:r>
            <a:r>
              <a:rPr lang="en-US" b="1" dirty="0"/>
              <a:t>%cl </a:t>
            </a:r>
            <a:r>
              <a:rPr lang="en-US" dirty="0"/>
              <a:t>has hexadecimal value 0xFF, then instruction </a:t>
            </a:r>
            <a:r>
              <a:rPr lang="en-US" b="1" dirty="0" err="1"/>
              <a:t>salb</a:t>
            </a:r>
            <a:r>
              <a:rPr lang="en-US" dirty="0"/>
              <a:t> would shift by 7, while </a:t>
            </a:r>
            <a:r>
              <a:rPr lang="en-US" b="1" dirty="0" err="1"/>
              <a:t>salw</a:t>
            </a:r>
            <a:r>
              <a:rPr lang="en-US" dirty="0"/>
              <a:t> would shift by 15, </a:t>
            </a:r>
            <a:r>
              <a:rPr lang="en-US" b="1" dirty="0" err="1"/>
              <a:t>sall</a:t>
            </a:r>
            <a:r>
              <a:rPr lang="en-US" dirty="0"/>
              <a:t> would shift by 31, and </a:t>
            </a:r>
            <a:r>
              <a:rPr lang="en-US" b="1" dirty="0" err="1"/>
              <a:t>salq</a:t>
            </a:r>
            <a:r>
              <a:rPr lang="en-US" dirty="0"/>
              <a:t> would shift by 63.</a:t>
            </a:r>
          </a:p>
        </p:txBody>
      </p:sp>
    </p:spTree>
    <p:extLst>
      <p:ext uri="{BB962C8B-B14F-4D97-AF65-F5344CB8AC3E}">
        <p14:creationId xmlns:p14="http://schemas.microsoft.com/office/powerpoint/2010/main" val="3240897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F86D-12AB-FEF1-81E0-F3AAC2BCF259}"/>
              </a:ext>
            </a:extLst>
          </p:cNvPr>
          <p:cNvSpPr>
            <a:spLocks noGrp="1"/>
          </p:cNvSpPr>
          <p:nvPr>
            <p:ph type="title"/>
          </p:nvPr>
        </p:nvSpPr>
        <p:spPr/>
        <p:txBody>
          <a:bodyPr/>
          <a:lstStyle/>
          <a:p>
            <a:r>
              <a:rPr lang="en-US" b="1" dirty="0"/>
              <a:t>shift</a:t>
            </a:r>
            <a:r>
              <a:rPr lang="en-US" dirty="0"/>
              <a:t> operations</a:t>
            </a:r>
          </a:p>
        </p:txBody>
      </p:sp>
      <p:sp>
        <p:nvSpPr>
          <p:cNvPr id="3" name="Content Placeholder 2">
            <a:extLst>
              <a:ext uri="{FF2B5EF4-FFF2-40B4-BE49-F238E27FC236}">
                <a16:creationId xmlns:a16="http://schemas.microsoft.com/office/drawing/2014/main" id="{B32E7A02-C893-C4DD-089A-68E8906617C5}"/>
              </a:ext>
            </a:extLst>
          </p:cNvPr>
          <p:cNvSpPr>
            <a:spLocks noGrp="1"/>
          </p:cNvSpPr>
          <p:nvPr>
            <p:ph idx="1"/>
          </p:nvPr>
        </p:nvSpPr>
        <p:spPr/>
        <p:txBody>
          <a:bodyPr>
            <a:normAutofit/>
          </a:bodyPr>
          <a:lstStyle/>
          <a:p>
            <a:pPr algn="l"/>
            <a:r>
              <a:rPr lang="en-US" dirty="0">
                <a:latin typeface="TimesTen-Roman"/>
              </a:rPr>
              <a:t>T</a:t>
            </a:r>
            <a:r>
              <a:rPr lang="en-US" sz="2800" b="0" i="0" u="none" strike="noStrike" baseline="0" dirty="0">
                <a:latin typeface="TimesTen-Roman"/>
              </a:rPr>
              <a:t>here are two names for the left shift instruction: </a:t>
            </a:r>
            <a:r>
              <a:rPr lang="en-US" sz="2800" b="1" i="0" u="none" strike="noStrike" baseline="0" dirty="0" err="1">
                <a:latin typeface="TimesTen-RomanSC"/>
              </a:rPr>
              <a:t>sal</a:t>
            </a:r>
            <a:r>
              <a:rPr lang="en-US" dirty="0">
                <a:latin typeface="TimesTen-RomanSC"/>
              </a:rPr>
              <a:t> </a:t>
            </a:r>
            <a:r>
              <a:rPr lang="en-US" sz="2800" b="0" i="0" u="none" strike="noStrike" baseline="0" dirty="0">
                <a:latin typeface="TimesTen-Roman"/>
              </a:rPr>
              <a:t>and </a:t>
            </a:r>
            <a:r>
              <a:rPr lang="en-US" sz="2800" b="1" i="0" u="none" strike="noStrike" baseline="0" dirty="0" err="1">
                <a:latin typeface="TimesTen-RomanSC"/>
              </a:rPr>
              <a:t>shl</a:t>
            </a:r>
            <a:r>
              <a:rPr lang="en-US" sz="2800" b="0" i="0" u="none" strike="noStrike" baseline="0" dirty="0">
                <a:latin typeface="TimesTen-Roman"/>
              </a:rPr>
              <a:t>. Both have the same effect, filling from the right with zeros. The right shift instructions differ in that </a:t>
            </a:r>
            <a:r>
              <a:rPr lang="en-US" sz="2800" b="1" i="0" u="none" strike="noStrike" baseline="0" dirty="0" err="1">
                <a:latin typeface="TimesTen-RomanSC"/>
              </a:rPr>
              <a:t>sar</a:t>
            </a:r>
            <a:r>
              <a:rPr lang="en-US" sz="2800" b="0" i="0" u="none" strike="noStrike" baseline="0" dirty="0">
                <a:latin typeface="TimesTen-RomanSC"/>
              </a:rPr>
              <a:t> </a:t>
            </a:r>
            <a:r>
              <a:rPr lang="en-US" sz="2800" b="0" i="0" u="none" strike="noStrike" baseline="0" dirty="0">
                <a:latin typeface="TimesTen-Roman"/>
              </a:rPr>
              <a:t>performs an arithmetic shift (fill with copies of the sign bit), whereas </a:t>
            </a:r>
            <a:r>
              <a:rPr lang="en-US" sz="2800" b="1" i="0" u="none" strike="noStrike" baseline="0" dirty="0" err="1">
                <a:latin typeface="TimesTen-RomanSC"/>
              </a:rPr>
              <a:t>shr</a:t>
            </a:r>
            <a:r>
              <a:rPr lang="en-US" sz="2800" b="0" i="0" u="none" strike="noStrike" baseline="0" dirty="0">
                <a:latin typeface="TimesTen-RomanSC"/>
              </a:rPr>
              <a:t> </a:t>
            </a:r>
            <a:r>
              <a:rPr lang="en-US" sz="2800" b="0" i="0" u="none" strike="noStrike" baseline="0" dirty="0">
                <a:latin typeface="TimesTen-Roman"/>
              </a:rPr>
              <a:t>performs a logical shift (fill with zeros). The destination operand of a shift operation can be either a register or a memory location. We denote the two different right shift operations  as </a:t>
            </a:r>
            <a:r>
              <a:rPr lang="en-US" sz="2800" b="1" i="1" u="none" strike="noStrike" baseline="0" dirty="0">
                <a:latin typeface="MTMIZ"/>
              </a:rPr>
              <a:t>&gt;&gt;</a:t>
            </a:r>
            <a:r>
              <a:rPr lang="en-US" sz="800" b="1" i="0" u="none" strike="noStrike" baseline="0" dirty="0">
                <a:latin typeface="TimesTen-Roman"/>
              </a:rPr>
              <a:t>A </a:t>
            </a:r>
            <a:r>
              <a:rPr lang="en-US" sz="2800" b="1" i="0" u="none" strike="noStrike" baseline="0" dirty="0">
                <a:latin typeface="TimesTen-Roman"/>
              </a:rPr>
              <a:t>(arithmetic) </a:t>
            </a:r>
            <a:r>
              <a:rPr lang="en-US" sz="2800" b="0" i="0" u="none" strike="noStrike" baseline="0" dirty="0">
                <a:latin typeface="TimesTen-Roman"/>
              </a:rPr>
              <a:t>and </a:t>
            </a:r>
            <a:r>
              <a:rPr lang="en-US" sz="2800" b="1" i="1" u="none" strike="noStrike" baseline="0" dirty="0">
                <a:latin typeface="MTMIZ"/>
              </a:rPr>
              <a:t>&gt;&gt;</a:t>
            </a:r>
            <a:r>
              <a:rPr lang="en-US" sz="800" b="1" i="0" u="none" strike="noStrike" baseline="0" dirty="0">
                <a:latin typeface="TimesTen-Roman"/>
              </a:rPr>
              <a:t>L </a:t>
            </a:r>
            <a:r>
              <a:rPr lang="en-US" sz="2800" b="1" i="0" u="none" strike="noStrike" baseline="0" dirty="0">
                <a:latin typeface="TimesTen-Roman"/>
              </a:rPr>
              <a:t>(logical).</a:t>
            </a:r>
            <a:endParaRPr lang="en-US" b="1" dirty="0"/>
          </a:p>
        </p:txBody>
      </p:sp>
    </p:spTree>
    <p:extLst>
      <p:ext uri="{BB962C8B-B14F-4D97-AF65-F5344CB8AC3E}">
        <p14:creationId xmlns:p14="http://schemas.microsoft.com/office/powerpoint/2010/main" val="2490882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ln/>
        </p:spPr>
        <p:txBody>
          <a:bodyPr/>
          <a:lstStyle/>
          <a:p>
            <a:r>
              <a:rPr lang="en-US"/>
              <a:t>Address Computation Instruction</a:t>
            </a:r>
          </a:p>
        </p:txBody>
      </p:sp>
      <p:sp>
        <p:nvSpPr>
          <p:cNvPr id="13316" name="Rectangle 4"/>
          <p:cNvSpPr>
            <a:spLocks noGrp="1" noChangeArrowheads="1"/>
          </p:cNvSpPr>
          <p:nvPr>
            <p:ph type="body" idx="1"/>
          </p:nvPr>
        </p:nvSpPr>
        <p:spPr>
          <a:ln/>
        </p:spPr>
        <p:txBody>
          <a:bodyPr/>
          <a:lstStyle/>
          <a:p>
            <a:r>
              <a:rPr lang="en-US" dirty="0" err="1">
                <a:latin typeface="Courier New Bold" charset="0"/>
                <a:cs typeface="Courier New Bold" charset="0"/>
                <a:sym typeface="Courier New Bold" charset="0"/>
              </a:rPr>
              <a:t>leaq</a:t>
            </a:r>
            <a:r>
              <a:rPr lang="en-US" dirty="0"/>
              <a:t> </a:t>
            </a:r>
            <a:r>
              <a:rPr lang="en-US" dirty="0" err="1">
                <a:latin typeface="Calibri Bold Italic" charset="0"/>
                <a:ea typeface="Calibri Bold Italic" charset="0"/>
                <a:cs typeface="Calibri Bold Italic" charset="0"/>
                <a:sym typeface="Calibri Bold Italic" charset="0"/>
              </a:rPr>
              <a:t>Src</a:t>
            </a:r>
            <a:r>
              <a:rPr lang="en-US" dirty="0"/>
              <a:t>, </a:t>
            </a:r>
            <a:r>
              <a:rPr lang="en-US" dirty="0" err="1">
                <a:latin typeface="Calibri Bold Italic" charset="0"/>
                <a:ea typeface="Calibri Bold Italic" charset="0"/>
                <a:cs typeface="Calibri Bold Italic" charset="0"/>
                <a:sym typeface="Calibri Bold Italic" charset="0"/>
              </a:rPr>
              <a:t>Dst</a:t>
            </a:r>
            <a:endParaRPr lang="en-US" dirty="0"/>
          </a:p>
          <a:p>
            <a:pPr marL="552450" lvl="1"/>
            <a:r>
              <a:rPr lang="en-US" dirty="0" err="1">
                <a:latin typeface="Calibri Italic" charset="0"/>
                <a:ea typeface="Calibri Italic" charset="0"/>
                <a:cs typeface="Calibri Italic" charset="0"/>
                <a:sym typeface="Calibri Italic" charset="0"/>
              </a:rPr>
              <a:t>Src</a:t>
            </a:r>
            <a:r>
              <a:rPr lang="en-US" dirty="0"/>
              <a:t> is address mode expression</a:t>
            </a:r>
          </a:p>
          <a:p>
            <a:pPr marL="552450" lvl="1"/>
            <a:r>
              <a:rPr lang="en-US" dirty="0"/>
              <a:t>Set </a:t>
            </a:r>
            <a:r>
              <a:rPr lang="en-US" dirty="0" err="1">
                <a:latin typeface="Calibri Italic" charset="0"/>
                <a:ea typeface="Calibri Italic" charset="0"/>
                <a:cs typeface="Calibri Italic" charset="0"/>
                <a:sym typeface="Calibri Italic" charset="0"/>
              </a:rPr>
              <a:t>Dst</a:t>
            </a:r>
            <a:r>
              <a:rPr lang="en-US" dirty="0"/>
              <a:t> to address denoted by expression</a:t>
            </a:r>
          </a:p>
          <a:p>
            <a:pPr>
              <a:spcBef>
                <a:spcPts val="2800"/>
              </a:spcBef>
            </a:pPr>
            <a:r>
              <a:rPr lang="en-US" dirty="0"/>
              <a:t>Uses</a:t>
            </a:r>
          </a:p>
          <a:p>
            <a:pPr marL="552450" lvl="1"/>
            <a:r>
              <a:rPr lang="en-US" dirty="0"/>
              <a:t>Computing addresses without a memory reference</a:t>
            </a:r>
          </a:p>
          <a:p>
            <a:pPr marL="838200" lvl="2"/>
            <a:r>
              <a:rPr lang="en-US" dirty="0"/>
              <a:t>E.g., translation of </a:t>
            </a:r>
            <a:r>
              <a:rPr lang="en-US" dirty="0">
                <a:latin typeface="Courier New Bold" charset="0"/>
                <a:cs typeface="Courier New Bold" charset="0"/>
                <a:sym typeface="Courier New Bold" charset="0"/>
              </a:rPr>
              <a:t>p = &amp;x[</a:t>
            </a:r>
            <a:r>
              <a:rPr lang="en-US" dirty="0" err="1">
                <a:latin typeface="Courier New Bold" charset="0"/>
                <a:cs typeface="Courier New Bold" charset="0"/>
                <a:sym typeface="Courier New Bold" charset="0"/>
              </a:rPr>
              <a:t>i</a:t>
            </a:r>
            <a:r>
              <a:rPr lang="en-US" dirty="0">
                <a:latin typeface="Courier New Bold" charset="0"/>
                <a:cs typeface="Courier New Bold" charset="0"/>
                <a:sym typeface="Courier New Bold" charset="0"/>
              </a:rPr>
              <a:t>];</a:t>
            </a:r>
            <a:endParaRPr lang="en-US" dirty="0"/>
          </a:p>
          <a:p>
            <a:pPr marL="552450" lvl="1"/>
            <a:r>
              <a:rPr lang="en-US" dirty="0"/>
              <a:t>Computing arithmetic expressions of the form x + k*y</a:t>
            </a:r>
          </a:p>
          <a:p>
            <a:pPr marL="838200" lvl="2"/>
            <a:r>
              <a:rPr lang="en-US" dirty="0"/>
              <a:t>k = 1, 2, 4, or 8</a:t>
            </a:r>
          </a:p>
          <a:p>
            <a:r>
              <a:rPr lang="en-US" dirty="0"/>
              <a:t>Example</a:t>
            </a:r>
          </a:p>
        </p:txBody>
      </p:sp>
      <p:sp>
        <p:nvSpPr>
          <p:cNvPr id="13317" name="Rectangle 5"/>
          <p:cNvSpPr>
            <a:spLocks/>
          </p:cNvSpPr>
          <p:nvPr/>
        </p:nvSpPr>
        <p:spPr bwMode="auto">
          <a:xfrm>
            <a:off x="1828800" y="5219700"/>
            <a:ext cx="2514600" cy="1346200"/>
          </a:xfrm>
          <a:prstGeom prst="rect">
            <a:avLst/>
          </a:prstGeom>
          <a:solidFill>
            <a:srgbClr val="CDF1C5"/>
          </a:solidFill>
          <a:ln w="12700" cap="flat">
            <a:solidFill>
              <a:schemeClr val="tx1"/>
            </a:solidFill>
            <a:prstDash val="solid"/>
            <a:miter lim="800000"/>
            <a:headEnd type="none" w="med" len="med"/>
            <a:tailEnd type="none" w="med" len="med"/>
          </a:ln>
          <a:effectLst>
            <a:outerShdw dist="50799" dir="5400000" algn="ctr" rotWithShape="0">
              <a:schemeClr val="bg2">
                <a:alpha val="50000"/>
              </a:schemeClr>
            </a:outerShdw>
          </a:effectLst>
        </p:spPr>
        <p:txBody>
          <a:bodyPr lIns="182880" tIns="0" rIns="0" bIns="0"/>
          <a:lstStyle/>
          <a:p>
            <a:pPr eaLnBrk="0" fontAlgn="base" hangingPunct="0">
              <a:spcBef>
                <a:spcPct val="0"/>
              </a:spcBef>
              <a:spcAft>
                <a:spcPct val="0"/>
              </a:spcAft>
            </a:pPr>
            <a:r>
              <a:rPr lang="en-US" b="1" dirty="0">
                <a:solidFill>
                  <a:srgbClr val="000000"/>
                </a:solidFill>
                <a:latin typeface="Courier New" pitchFamily="49" charset="0"/>
                <a:ea typeface="Monaco" charset="0"/>
                <a:cs typeface="Courier New" pitchFamily="49" charset="0"/>
                <a:sym typeface="Monaco" charset="0"/>
              </a:rPr>
              <a:t>long m12(long x)</a:t>
            </a:r>
            <a:endParaRPr lang="en-US" sz="2400"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pPr>
            <a:r>
              <a:rPr lang="en-US" b="1" dirty="0">
                <a:solidFill>
                  <a:srgbClr val="000000"/>
                </a:solidFill>
                <a:latin typeface="Courier New" pitchFamily="49" charset="0"/>
                <a:ea typeface="Monaco" charset="0"/>
                <a:cs typeface="Courier New" pitchFamily="49" charset="0"/>
                <a:sym typeface="Monaco" charset="0"/>
              </a:rPr>
              <a:t>{</a:t>
            </a:r>
            <a:endParaRPr lang="en-US" sz="2400"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pPr>
            <a:r>
              <a:rPr lang="en-US" b="1" dirty="0">
                <a:solidFill>
                  <a:srgbClr val="000000"/>
                </a:solidFill>
                <a:latin typeface="Courier New" pitchFamily="49" charset="0"/>
                <a:ea typeface="Monaco" charset="0"/>
                <a:cs typeface="Courier New" pitchFamily="49" charset="0"/>
                <a:sym typeface="Monaco" charset="0"/>
              </a:rPr>
              <a:t>  return x*12;</a:t>
            </a:r>
            <a:endParaRPr lang="en-US" sz="2400"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pPr>
            <a:r>
              <a:rPr lang="en-US" b="1" dirty="0">
                <a:solidFill>
                  <a:srgbClr val="000000"/>
                </a:solidFill>
                <a:latin typeface="Courier New" pitchFamily="49" charset="0"/>
                <a:ea typeface="Monaco" charset="0"/>
                <a:cs typeface="Courier New" pitchFamily="49" charset="0"/>
                <a:sym typeface="Monaco" charset="0"/>
              </a:rPr>
              <a:t>}</a:t>
            </a:r>
          </a:p>
        </p:txBody>
      </p:sp>
      <p:sp>
        <p:nvSpPr>
          <p:cNvPr id="13318" name="Rectangle 6"/>
          <p:cNvSpPr>
            <a:spLocks/>
          </p:cNvSpPr>
          <p:nvPr/>
        </p:nvSpPr>
        <p:spPr bwMode="auto">
          <a:xfrm>
            <a:off x="4864100" y="5740400"/>
            <a:ext cx="5660360" cy="685800"/>
          </a:xfrm>
          <a:prstGeom prst="rect">
            <a:avLst/>
          </a:prstGeom>
          <a:solidFill>
            <a:srgbClr val="FFFF99"/>
          </a:solidFill>
          <a:ln w="12700" cap="flat">
            <a:solidFill>
              <a:schemeClr val="tx1"/>
            </a:solidFill>
            <a:prstDash val="solid"/>
            <a:miter lim="800000"/>
            <a:headEnd type="none" w="med" len="med"/>
            <a:tailEnd type="none" w="med" len="med"/>
          </a:ln>
          <a:effectLst>
            <a:outerShdw dist="50799" dir="5400000" algn="ctr" rotWithShape="0">
              <a:schemeClr val="bg2">
                <a:alpha val="50000"/>
              </a:schemeClr>
            </a:outerShdw>
          </a:effectLst>
        </p:spPr>
        <p:txBody>
          <a:bodyPr lIns="76200" tIns="76200" rIns="76200" bIns="76200"/>
          <a:lstStyle/>
          <a:p>
            <a:pPr eaLnBrk="0" fontAlgn="base" hangingPunct="0">
              <a:spcBef>
                <a:spcPct val="0"/>
              </a:spcBef>
              <a:spcAft>
                <a:spcPct val="0"/>
              </a:spcAft>
              <a:tabLst>
                <a:tab pos="228600" algn="l"/>
                <a:tab pos="228600" algn="l"/>
              </a:tabLst>
            </a:pPr>
            <a:r>
              <a:rPr lang="en-US" b="1" dirty="0" err="1">
                <a:solidFill>
                  <a:srgbClr val="000000"/>
                </a:solidFill>
                <a:latin typeface="Courier New" charset="0"/>
                <a:cs typeface="Courier New" charset="0"/>
                <a:sym typeface="Courier New" charset="0"/>
              </a:rPr>
              <a:t>leaq</a:t>
            </a:r>
            <a:r>
              <a:rPr lang="en-US" b="1" dirty="0">
                <a:solidFill>
                  <a:srgbClr val="000000"/>
                </a:solidFill>
                <a:latin typeface="Courier New" charset="0"/>
                <a:cs typeface="Courier New" charset="0"/>
                <a:sym typeface="Courier New" charset="0"/>
              </a:rPr>
              <a:t> (%rdi,%rdi,2), %</a:t>
            </a:r>
            <a:r>
              <a:rPr lang="en-US" b="1" dirty="0" err="1">
                <a:solidFill>
                  <a:srgbClr val="000000"/>
                </a:solidFill>
                <a:latin typeface="Courier New" charset="0"/>
                <a:cs typeface="Courier New" charset="0"/>
                <a:sym typeface="Courier New" charset="0"/>
              </a:rPr>
              <a:t>rax</a:t>
            </a:r>
            <a:r>
              <a:rPr lang="en-US" b="1" dirty="0">
                <a:solidFill>
                  <a:srgbClr val="000000"/>
                </a:solidFill>
                <a:latin typeface="Courier New" charset="0"/>
                <a:cs typeface="Courier New" charset="0"/>
                <a:sym typeface="Courier New" charset="0"/>
              </a:rPr>
              <a:t>  # t = x+2*x</a:t>
            </a:r>
            <a:endParaRPr lang="en-US" sz="2400" b="1" dirty="0">
              <a:solidFill>
                <a:srgbClr val="000000"/>
              </a:solidFill>
              <a:latin typeface="Arial Narrow" charset="0"/>
              <a:ea typeface="Lucida Grande" charset="0"/>
              <a:cs typeface="Lucida Grande" charset="0"/>
              <a:sym typeface="Arial Narrow" charset="0"/>
            </a:endParaRPr>
          </a:p>
          <a:p>
            <a:pPr eaLnBrk="0" fontAlgn="base" hangingPunct="0">
              <a:spcBef>
                <a:spcPct val="0"/>
              </a:spcBef>
              <a:spcAft>
                <a:spcPct val="0"/>
              </a:spcAft>
              <a:tabLst>
                <a:tab pos="228600" algn="l"/>
                <a:tab pos="228600" algn="l"/>
              </a:tabLst>
            </a:pPr>
            <a:r>
              <a:rPr lang="en-US" b="1" dirty="0" err="1">
                <a:solidFill>
                  <a:srgbClr val="000000"/>
                </a:solidFill>
                <a:latin typeface="Courier New" charset="0"/>
                <a:cs typeface="Courier New" charset="0"/>
                <a:sym typeface="Courier New" charset="0"/>
              </a:rPr>
              <a:t>salq</a:t>
            </a:r>
            <a:r>
              <a:rPr lang="en-US" b="1" dirty="0">
                <a:solidFill>
                  <a:srgbClr val="000000"/>
                </a:solidFill>
                <a:latin typeface="Courier New" charset="0"/>
                <a:cs typeface="Courier New" charset="0"/>
                <a:sym typeface="Courier New" charset="0"/>
              </a:rPr>
              <a:t> $2, %</a:t>
            </a:r>
            <a:r>
              <a:rPr lang="en-US" b="1" dirty="0" err="1">
                <a:solidFill>
                  <a:srgbClr val="000000"/>
                </a:solidFill>
                <a:latin typeface="Courier New" charset="0"/>
                <a:cs typeface="Courier New" charset="0"/>
                <a:sym typeface="Courier New" charset="0"/>
              </a:rPr>
              <a:t>rax</a:t>
            </a:r>
            <a:r>
              <a:rPr lang="en-US" b="1" dirty="0">
                <a:solidFill>
                  <a:srgbClr val="000000"/>
                </a:solidFill>
                <a:latin typeface="Courier New" charset="0"/>
                <a:cs typeface="Courier New" charset="0"/>
                <a:sym typeface="Courier New" charset="0"/>
              </a:rPr>
              <a:t>             # return t&lt;&lt;2</a:t>
            </a:r>
          </a:p>
        </p:txBody>
      </p:sp>
      <p:sp>
        <p:nvSpPr>
          <p:cNvPr id="13319" name="Rectangle 7"/>
          <p:cNvSpPr>
            <a:spLocks/>
          </p:cNvSpPr>
          <p:nvPr/>
        </p:nvSpPr>
        <p:spPr bwMode="auto">
          <a:xfrm>
            <a:off x="4821239" y="5295900"/>
            <a:ext cx="3983911" cy="369332"/>
          </a:xfrm>
          <a:prstGeom prst="rect">
            <a:avLst/>
          </a:prstGeom>
          <a:noFill/>
          <a:ln w="12700" cap="flat">
            <a:noFill/>
            <a:miter lim="800000"/>
            <a:headEnd type="none" w="med" len="med"/>
            <a:tailEnd type="none" w="med" len="med"/>
          </a:ln>
        </p:spPr>
        <p:txBody>
          <a:bodyPr wrap="none" lIns="0" tIns="0" rIns="0" bIns="0">
            <a:spAutoFit/>
          </a:bodyPr>
          <a:lstStyle/>
          <a:p>
            <a:pPr eaLnBrk="0" fontAlgn="base" hangingPunct="0">
              <a:spcBef>
                <a:spcPct val="0"/>
              </a:spcBef>
              <a:spcAft>
                <a:spcPct val="0"/>
              </a:spcAft>
            </a:pPr>
            <a:r>
              <a:rPr lang="en-US" sz="2400" b="1">
                <a:solidFill>
                  <a:srgbClr val="000000"/>
                </a:solidFill>
                <a:latin typeface="Calibri" charset="0"/>
                <a:ea typeface="Calibri" charset="0"/>
                <a:cs typeface="Calibri" charset="0"/>
                <a:sym typeface="Calibri" charset="0"/>
              </a:rPr>
              <a:t>Converted to ASM by compiler:</a:t>
            </a:r>
          </a:p>
        </p:txBody>
      </p:sp>
    </p:spTree>
    <p:extLst>
      <p:ext uri="{BB962C8B-B14F-4D97-AF65-F5344CB8AC3E}">
        <p14:creationId xmlns:p14="http://schemas.microsoft.com/office/powerpoint/2010/main" val="1890818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1A3D4-CB1A-413D-B6BF-B03B9D27CE90}"/>
              </a:ext>
            </a:extLst>
          </p:cNvPr>
          <p:cNvSpPr>
            <a:spLocks noGrp="1"/>
          </p:cNvSpPr>
          <p:nvPr>
            <p:ph type="title"/>
          </p:nvPr>
        </p:nvSpPr>
        <p:spPr/>
        <p:txBody>
          <a:bodyPr/>
          <a:lstStyle/>
          <a:p>
            <a:r>
              <a:rPr lang="en-US" b="1" dirty="0" err="1"/>
              <a:t>leaq</a:t>
            </a:r>
            <a:r>
              <a:rPr lang="en-US" b="1" dirty="0"/>
              <a:t> </a:t>
            </a:r>
            <a:r>
              <a:rPr lang="en-US" dirty="0"/>
              <a:t>instruction</a:t>
            </a:r>
          </a:p>
        </p:txBody>
      </p:sp>
      <p:sp>
        <p:nvSpPr>
          <p:cNvPr id="3" name="Content Placeholder 2">
            <a:extLst>
              <a:ext uri="{FF2B5EF4-FFF2-40B4-BE49-F238E27FC236}">
                <a16:creationId xmlns:a16="http://schemas.microsoft.com/office/drawing/2014/main" id="{AAC881BB-9731-0D98-99DC-162B59098509}"/>
              </a:ext>
            </a:extLst>
          </p:cNvPr>
          <p:cNvSpPr>
            <a:spLocks noGrp="1"/>
          </p:cNvSpPr>
          <p:nvPr>
            <p:ph idx="1"/>
          </p:nvPr>
        </p:nvSpPr>
        <p:spPr/>
        <p:txBody>
          <a:bodyPr>
            <a:normAutofit fontScale="92500"/>
          </a:bodyPr>
          <a:lstStyle/>
          <a:p>
            <a:pPr algn="l"/>
            <a:endParaRPr lang="en-US" sz="1400" b="0" i="0" u="none" strike="noStrike" baseline="0" dirty="0">
              <a:solidFill>
                <a:srgbClr val="000000"/>
              </a:solidFill>
              <a:latin typeface="Calibri" panose="020F0502020204030204" pitchFamily="34" charset="0"/>
            </a:endParaRPr>
          </a:p>
          <a:p>
            <a:endParaRPr lang="en-US" sz="1400" b="0" i="0" u="none" strike="noStrike" baseline="0" dirty="0">
              <a:latin typeface="Calibri" panose="020F0502020204030204" pitchFamily="34" charset="0"/>
            </a:endParaRPr>
          </a:p>
          <a:p>
            <a:pPr marR="0" algn="l"/>
            <a:r>
              <a:rPr lang="en-US" sz="2800" b="0" i="0" u="none" strike="noStrike" baseline="0" dirty="0">
                <a:latin typeface="Calibri" panose="020F0502020204030204" pitchFamily="34" charset="0"/>
              </a:rPr>
              <a:t>In some cases, you may want to </a:t>
            </a:r>
            <a:r>
              <a:rPr lang="en-US" sz="2800" b="1" i="0" u="none" strike="noStrike" baseline="0" dirty="0">
                <a:solidFill>
                  <a:srgbClr val="C00000"/>
                </a:solidFill>
                <a:latin typeface="Calibri" panose="020F0502020204030204" pitchFamily="34" charset="0"/>
              </a:rPr>
              <a:t>load the </a:t>
            </a:r>
            <a:r>
              <a:rPr lang="en-US" sz="2800" b="1" i="1" u="none" strike="noStrike" baseline="0" dirty="0">
                <a:solidFill>
                  <a:srgbClr val="C00000"/>
                </a:solidFill>
                <a:latin typeface="Calibri" panose="020F0502020204030204" pitchFamily="34" charset="0"/>
              </a:rPr>
              <a:t>address </a:t>
            </a:r>
            <a:r>
              <a:rPr lang="en-US" sz="2800" b="1" i="0" u="none" strike="noStrike" baseline="0" dirty="0">
                <a:solidFill>
                  <a:srgbClr val="C00000"/>
                </a:solidFill>
                <a:latin typeface="Calibri" panose="020F0502020204030204" pitchFamily="34" charset="0"/>
              </a:rPr>
              <a:t>of a variable instead of its value</a:t>
            </a:r>
            <a:r>
              <a:rPr lang="en-US" sz="2800" b="0" i="0" u="none" strike="noStrike" baseline="0" dirty="0">
                <a:solidFill>
                  <a:srgbClr val="000000"/>
                </a:solidFill>
                <a:latin typeface="Calibri" panose="020F0502020204030204" pitchFamily="34" charset="0"/>
              </a:rPr>
              <a:t>. This is handy when working with strings or arrays. For this purpose, use the </a:t>
            </a:r>
            <a:r>
              <a:rPr lang="en-US" sz="2800" b="1" i="0" u="none" strike="noStrike" baseline="0" dirty="0">
                <a:solidFill>
                  <a:srgbClr val="000000"/>
                </a:solidFill>
                <a:latin typeface="Calibri" panose="020F0502020204030204" pitchFamily="34" charset="0"/>
              </a:rPr>
              <a:t>lea</a:t>
            </a:r>
            <a:r>
              <a:rPr lang="en-US" sz="2800" b="0" i="0" u="none" strike="noStrike" baseline="0" dirty="0">
                <a:solidFill>
                  <a:srgbClr val="000000"/>
                </a:solidFill>
                <a:latin typeface="Calibri" panose="020F0502020204030204" pitchFamily="34" charset="0"/>
              </a:rPr>
              <a:t>(load effective address) instruction, which can perform the same address computations as </a:t>
            </a:r>
            <a:r>
              <a:rPr lang="en-US" sz="2800" b="1" i="0" u="none" strike="noStrike" baseline="0" dirty="0">
                <a:solidFill>
                  <a:srgbClr val="000000"/>
                </a:solidFill>
                <a:latin typeface="Calibri" panose="020F0502020204030204" pitchFamily="34" charset="0"/>
              </a:rPr>
              <a:t>mov</a:t>
            </a:r>
            <a:r>
              <a:rPr lang="en-US" sz="2800" b="0" i="0" u="none" strike="noStrike" baseline="0" dirty="0">
                <a:solidFill>
                  <a:srgbClr val="000000"/>
                </a:solidFill>
                <a:latin typeface="Calibri" panose="020F0502020204030204" pitchFamily="34" charset="0"/>
              </a:rPr>
              <a:t>: </a:t>
            </a:r>
          </a:p>
          <a:p>
            <a:pPr marR="0" algn="l"/>
            <a:r>
              <a:rPr lang="en-US" sz="2800" b="0" i="0" u="none" strike="noStrike" baseline="0" dirty="0">
                <a:solidFill>
                  <a:srgbClr val="000000"/>
                </a:solidFill>
                <a:latin typeface="Calibri" panose="020F0502020204030204" pitchFamily="34" charset="0"/>
              </a:rPr>
              <a:t>The load effective address instruction </a:t>
            </a:r>
            <a:r>
              <a:rPr lang="en-US" sz="2800" b="0" i="0" u="none" strike="noStrike" baseline="0" dirty="0" err="1">
                <a:solidFill>
                  <a:srgbClr val="000000"/>
                </a:solidFill>
                <a:latin typeface="Calibri" panose="020F0502020204030204" pitchFamily="34" charset="0"/>
              </a:rPr>
              <a:t>leaq</a:t>
            </a:r>
            <a:r>
              <a:rPr lang="en-US" sz="2800" b="0" i="0" u="none" strike="noStrike" baseline="0" dirty="0">
                <a:solidFill>
                  <a:srgbClr val="000000"/>
                </a:solidFill>
                <a:latin typeface="Calibri" panose="020F0502020204030204" pitchFamily="34" charset="0"/>
              </a:rPr>
              <a:t> is actually a variant of the </a:t>
            </a:r>
            <a:r>
              <a:rPr lang="en-US" sz="2800" b="0" i="0" u="none" strike="noStrike" baseline="0" dirty="0" err="1">
                <a:solidFill>
                  <a:srgbClr val="000000"/>
                </a:solidFill>
                <a:latin typeface="Calibri" panose="020F0502020204030204" pitchFamily="34" charset="0"/>
              </a:rPr>
              <a:t>movq</a:t>
            </a:r>
            <a:r>
              <a:rPr lang="en-US" sz="2800" b="0" i="0" u="none" strike="noStrike" baseline="0" dirty="0">
                <a:solidFill>
                  <a:srgbClr val="000000"/>
                </a:solidFill>
                <a:latin typeface="Calibri" panose="020F0502020204030204" pitchFamily="34" charset="0"/>
              </a:rPr>
              <a:t> instruction. It has the form of an instruction that reads from memory to a register, but it does not reference memory at all. Its first operand appears to be a memory reference, but instead of reading from the designated location, the instruction copies the </a:t>
            </a:r>
            <a:r>
              <a:rPr lang="en-US" sz="2800" b="1" i="0" u="none" strike="noStrike" baseline="0" dirty="0">
                <a:solidFill>
                  <a:srgbClr val="C00000"/>
                </a:solidFill>
                <a:latin typeface="Calibri" panose="020F0502020204030204" pitchFamily="34" charset="0"/>
              </a:rPr>
              <a:t>effective address </a:t>
            </a:r>
            <a:r>
              <a:rPr lang="en-US" sz="2800" b="0" i="0" u="none" strike="noStrike" baseline="0" dirty="0">
                <a:solidFill>
                  <a:srgbClr val="000000"/>
                </a:solidFill>
                <a:latin typeface="Calibri" panose="020F0502020204030204" pitchFamily="34" charset="0"/>
              </a:rPr>
              <a:t>to the destination</a:t>
            </a:r>
          </a:p>
          <a:p>
            <a:endParaRPr lang="en-US" dirty="0"/>
          </a:p>
        </p:txBody>
      </p:sp>
    </p:spTree>
    <p:extLst>
      <p:ext uri="{BB962C8B-B14F-4D97-AF65-F5344CB8AC3E}">
        <p14:creationId xmlns:p14="http://schemas.microsoft.com/office/powerpoint/2010/main" val="1028145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83107-C577-DCDE-9371-55FC5B375E04}"/>
              </a:ext>
            </a:extLst>
          </p:cNvPr>
          <p:cNvSpPr>
            <a:spLocks noGrp="1"/>
          </p:cNvSpPr>
          <p:nvPr>
            <p:ph type="title"/>
          </p:nvPr>
        </p:nvSpPr>
        <p:spPr/>
        <p:txBody>
          <a:bodyPr/>
          <a:lstStyle/>
          <a:p>
            <a:r>
              <a:rPr lang="en-US" b="1" dirty="0" err="1"/>
              <a:t>leaq</a:t>
            </a:r>
            <a:r>
              <a:rPr lang="en-US" dirty="0"/>
              <a:t> instruction</a:t>
            </a:r>
          </a:p>
        </p:txBody>
      </p:sp>
      <p:sp>
        <p:nvSpPr>
          <p:cNvPr id="3" name="Content Placeholder 2">
            <a:extLst>
              <a:ext uri="{FF2B5EF4-FFF2-40B4-BE49-F238E27FC236}">
                <a16:creationId xmlns:a16="http://schemas.microsoft.com/office/drawing/2014/main" id="{87273373-D9E2-4AA8-CA11-9C8991B14315}"/>
              </a:ext>
            </a:extLst>
          </p:cNvPr>
          <p:cNvSpPr>
            <a:spLocks noGrp="1"/>
          </p:cNvSpPr>
          <p:nvPr>
            <p:ph idx="1"/>
          </p:nvPr>
        </p:nvSpPr>
        <p:spPr/>
        <p:txBody>
          <a:bodyPr/>
          <a:lstStyle/>
          <a:p>
            <a:pPr algn="l"/>
            <a:endParaRPr lang="en-US" sz="1400" b="0" i="0" u="none" strike="noStrike" baseline="0" dirty="0">
              <a:solidFill>
                <a:srgbClr val="000000"/>
              </a:solidFill>
              <a:latin typeface="Calibri" panose="020F0502020204030204" pitchFamily="34" charset="0"/>
            </a:endParaRPr>
          </a:p>
          <a:p>
            <a:endParaRPr lang="en-US" sz="1400" b="0" i="0" u="none" strike="noStrike" baseline="0" dirty="0">
              <a:latin typeface="Calibri" panose="020F0502020204030204" pitchFamily="34" charset="0"/>
            </a:endParaRPr>
          </a:p>
          <a:p>
            <a:pPr marR="0" algn="l"/>
            <a:r>
              <a:rPr lang="en-US" sz="2800" b="0" i="0" u="none" strike="noStrike" baseline="0" dirty="0">
                <a:latin typeface="Calibri" panose="020F0502020204030204" pitchFamily="34" charset="0"/>
              </a:rPr>
              <a:t>This instruction can be used to generate pointers for later memory references. In addition, it can be used to compactly describe common arithmetic operations. For example, if register %</a:t>
            </a:r>
            <a:r>
              <a:rPr lang="en-US" sz="2800" b="0" i="0" u="none" strike="noStrike" baseline="0" dirty="0" err="1">
                <a:latin typeface="Calibri" panose="020F0502020204030204" pitchFamily="34" charset="0"/>
              </a:rPr>
              <a:t>rdx</a:t>
            </a:r>
            <a:r>
              <a:rPr lang="en-US" sz="2800" b="0" i="0" u="none" strike="noStrike" baseline="0" dirty="0">
                <a:latin typeface="Calibri" panose="020F0502020204030204" pitchFamily="34" charset="0"/>
              </a:rPr>
              <a:t> contains value x , then the instruction </a:t>
            </a:r>
            <a:r>
              <a:rPr lang="en-US" sz="2800" b="0" i="0" u="none" strike="noStrike" baseline="0" dirty="0" err="1">
                <a:latin typeface="Calibri" panose="020F0502020204030204" pitchFamily="34" charset="0"/>
              </a:rPr>
              <a:t>leaq</a:t>
            </a:r>
            <a:r>
              <a:rPr lang="en-US" sz="2800" b="0" i="0" u="none" strike="noStrike" baseline="0" dirty="0">
                <a:latin typeface="Calibri" panose="020F0502020204030204" pitchFamily="34" charset="0"/>
              </a:rPr>
              <a:t> 7(%rdx,%rdx,4), %</a:t>
            </a:r>
            <a:r>
              <a:rPr lang="en-US" sz="2800" b="0" i="0" u="none" strike="noStrike" baseline="0" dirty="0" err="1">
                <a:latin typeface="Calibri" panose="020F0502020204030204" pitchFamily="34" charset="0"/>
              </a:rPr>
              <a:t>rax</a:t>
            </a:r>
            <a:r>
              <a:rPr lang="en-US" sz="2800" b="0" i="0" u="none" strike="noStrike" baseline="0" dirty="0">
                <a:latin typeface="Calibri" panose="020F0502020204030204" pitchFamily="34" charset="0"/>
              </a:rPr>
              <a:t> will set register %</a:t>
            </a:r>
            <a:r>
              <a:rPr lang="en-US" sz="2800" b="0" i="0" u="none" strike="noStrike" baseline="0" dirty="0" err="1">
                <a:latin typeface="Calibri" panose="020F0502020204030204" pitchFamily="34" charset="0"/>
              </a:rPr>
              <a:t>rax</a:t>
            </a:r>
            <a:r>
              <a:rPr lang="en-US" sz="2800" b="0" i="0" u="none" strike="noStrike" baseline="0" dirty="0">
                <a:latin typeface="Calibri" panose="020F0502020204030204" pitchFamily="34" charset="0"/>
              </a:rPr>
              <a:t> to 5x +7. </a:t>
            </a:r>
          </a:p>
          <a:p>
            <a:pPr marR="0" algn="l"/>
            <a:r>
              <a:rPr lang="en-US" sz="2800" b="0" i="0" u="none" strike="noStrike" baseline="0" dirty="0">
                <a:latin typeface="Calibri" panose="020F0502020204030204" pitchFamily="34" charset="0"/>
              </a:rPr>
              <a:t>Compilers often find clever uses of </a:t>
            </a:r>
            <a:r>
              <a:rPr lang="en-US" sz="2800" b="0" i="0" u="none" strike="noStrike" baseline="0" dirty="0" err="1">
                <a:latin typeface="Calibri" panose="020F0502020204030204" pitchFamily="34" charset="0"/>
              </a:rPr>
              <a:t>leaqthat</a:t>
            </a:r>
            <a:r>
              <a:rPr lang="en-US" sz="2800" b="0" i="0" u="none" strike="noStrike" baseline="0" dirty="0">
                <a:latin typeface="Calibri" panose="020F0502020204030204" pitchFamily="34" charset="0"/>
              </a:rPr>
              <a:t> have nothing to do with effective address computations. </a:t>
            </a:r>
          </a:p>
          <a:p>
            <a:pPr marR="0" algn="l"/>
            <a:r>
              <a:rPr lang="en-US" sz="2800" b="1" i="0" u="none" strike="noStrike" baseline="0" dirty="0">
                <a:solidFill>
                  <a:srgbClr val="C00000"/>
                </a:solidFill>
                <a:latin typeface="Calibri" panose="020F0502020204030204" pitchFamily="34" charset="0"/>
              </a:rPr>
              <a:t>The destination operand must be a register.</a:t>
            </a:r>
            <a:endParaRPr lang="en-US" sz="2800" b="0" i="0" u="none" strike="noStrike" baseline="0" dirty="0">
              <a:solidFill>
                <a:srgbClr val="C00000"/>
              </a:solidFill>
              <a:latin typeface="Calibri" panose="020F0502020204030204" pitchFamily="34" charset="0"/>
            </a:endParaRPr>
          </a:p>
          <a:p>
            <a:endParaRPr lang="en-US" dirty="0"/>
          </a:p>
        </p:txBody>
      </p:sp>
    </p:spTree>
    <p:extLst>
      <p:ext uri="{BB962C8B-B14F-4D97-AF65-F5344CB8AC3E}">
        <p14:creationId xmlns:p14="http://schemas.microsoft.com/office/powerpoint/2010/main" val="2017112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4966-6857-14F2-230E-28C81A34A33D}"/>
              </a:ext>
            </a:extLst>
          </p:cNvPr>
          <p:cNvSpPr>
            <a:spLocks noGrp="1"/>
          </p:cNvSpPr>
          <p:nvPr>
            <p:ph type="title"/>
          </p:nvPr>
        </p:nvSpPr>
        <p:spPr/>
        <p:txBody>
          <a:bodyPr/>
          <a:lstStyle/>
          <a:p>
            <a:r>
              <a:rPr lang="en-US" dirty="0"/>
              <a:t>example</a:t>
            </a:r>
          </a:p>
        </p:txBody>
      </p:sp>
      <p:pic>
        <p:nvPicPr>
          <p:cNvPr id="5" name="Content Placeholder 4">
            <a:extLst>
              <a:ext uri="{FF2B5EF4-FFF2-40B4-BE49-F238E27FC236}">
                <a16:creationId xmlns:a16="http://schemas.microsoft.com/office/drawing/2014/main" id="{123EC6A6-0A7C-2B0B-6254-BC80C72D6F50}"/>
              </a:ext>
            </a:extLst>
          </p:cNvPr>
          <p:cNvPicPr>
            <a:picLocks noGrp="1" noChangeAspect="1"/>
          </p:cNvPicPr>
          <p:nvPr>
            <p:ph idx="1"/>
          </p:nvPr>
        </p:nvPicPr>
        <p:blipFill>
          <a:blip r:embed="rId2"/>
          <a:stretch>
            <a:fillRect/>
          </a:stretch>
        </p:blipFill>
        <p:spPr>
          <a:xfrm>
            <a:off x="838200" y="1998680"/>
            <a:ext cx="5876390" cy="1594967"/>
          </a:xfrm>
        </p:spPr>
      </p:pic>
      <p:pic>
        <p:nvPicPr>
          <p:cNvPr id="7" name="Picture 6">
            <a:extLst>
              <a:ext uri="{FF2B5EF4-FFF2-40B4-BE49-F238E27FC236}">
                <a16:creationId xmlns:a16="http://schemas.microsoft.com/office/drawing/2014/main" id="{2D38BF81-0217-F186-608F-6E8B532C4041}"/>
              </a:ext>
            </a:extLst>
          </p:cNvPr>
          <p:cNvPicPr>
            <a:picLocks noChangeAspect="1"/>
          </p:cNvPicPr>
          <p:nvPr/>
        </p:nvPicPr>
        <p:blipFill>
          <a:blip r:embed="rId3"/>
          <a:stretch>
            <a:fillRect/>
          </a:stretch>
        </p:blipFill>
        <p:spPr>
          <a:xfrm>
            <a:off x="4274127" y="4302779"/>
            <a:ext cx="5465617" cy="1815655"/>
          </a:xfrm>
          <a:prstGeom prst="rect">
            <a:avLst/>
          </a:prstGeom>
        </p:spPr>
      </p:pic>
      <p:sp>
        <p:nvSpPr>
          <p:cNvPr id="8" name="Arrow: Down 7">
            <a:extLst>
              <a:ext uri="{FF2B5EF4-FFF2-40B4-BE49-F238E27FC236}">
                <a16:creationId xmlns:a16="http://schemas.microsoft.com/office/drawing/2014/main" id="{70077062-418A-6FAA-5850-C975A47D24F2}"/>
              </a:ext>
            </a:extLst>
          </p:cNvPr>
          <p:cNvSpPr/>
          <p:nvPr/>
        </p:nvSpPr>
        <p:spPr>
          <a:xfrm>
            <a:off x="4197927" y="3172691"/>
            <a:ext cx="630382" cy="10044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3463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a:ln/>
        </p:spPr>
        <p:txBody>
          <a:bodyPr/>
          <a:lstStyle/>
          <a:p>
            <a:r>
              <a:rPr lang="en-US" dirty="0"/>
              <a:t>Arithmetic Expression Example</a:t>
            </a:r>
          </a:p>
        </p:txBody>
      </p:sp>
      <p:sp>
        <p:nvSpPr>
          <p:cNvPr id="2" name="Content Placeholder 1"/>
          <p:cNvSpPr>
            <a:spLocks noGrp="1"/>
          </p:cNvSpPr>
          <p:nvPr>
            <p:ph idx="1"/>
          </p:nvPr>
        </p:nvSpPr>
        <p:spPr>
          <a:xfrm>
            <a:off x="5410200" y="3505200"/>
            <a:ext cx="4406900" cy="2828925"/>
          </a:xfrm>
        </p:spPr>
        <p:txBody>
          <a:bodyPr/>
          <a:lstStyle/>
          <a:p>
            <a:pPr marL="0" indent="0">
              <a:buNone/>
            </a:pPr>
            <a:r>
              <a:rPr lang="en-US" dirty="0"/>
              <a:t>Interesting Instructions</a:t>
            </a:r>
          </a:p>
          <a:p>
            <a:pPr lvl="1" indent="-342900"/>
            <a:r>
              <a:rPr lang="en-US" b="1" dirty="0" err="1">
                <a:latin typeface="Courier New"/>
                <a:cs typeface="Courier New"/>
              </a:rPr>
              <a:t>leaq</a:t>
            </a:r>
            <a:r>
              <a:rPr lang="en-US" dirty="0"/>
              <a:t>: address computation</a:t>
            </a:r>
          </a:p>
          <a:p>
            <a:pPr lvl="1" indent="-342900"/>
            <a:r>
              <a:rPr lang="en-US" b="1" dirty="0" err="1">
                <a:latin typeface="Courier New"/>
                <a:cs typeface="Courier New"/>
              </a:rPr>
              <a:t>salq</a:t>
            </a:r>
            <a:r>
              <a:rPr lang="en-US" dirty="0"/>
              <a:t>: shift</a:t>
            </a:r>
          </a:p>
          <a:p>
            <a:pPr lvl="1" indent="-342900"/>
            <a:r>
              <a:rPr lang="en-US" b="1" dirty="0" err="1">
                <a:latin typeface="Courier New"/>
                <a:cs typeface="Courier New"/>
              </a:rPr>
              <a:t>imulq</a:t>
            </a:r>
            <a:r>
              <a:rPr lang="en-US" dirty="0"/>
              <a:t>: multiplication</a:t>
            </a:r>
          </a:p>
          <a:p>
            <a:pPr lvl="2" indent="-342900"/>
            <a:r>
              <a:rPr lang="en-US" dirty="0"/>
              <a:t>But, only used once</a:t>
            </a:r>
          </a:p>
        </p:txBody>
      </p:sp>
      <p:sp>
        <p:nvSpPr>
          <p:cNvPr id="17412" name="Rectangle 4"/>
          <p:cNvSpPr>
            <a:spLocks/>
          </p:cNvSpPr>
          <p:nvPr/>
        </p:nvSpPr>
        <p:spPr bwMode="auto">
          <a:xfrm>
            <a:off x="1676400" y="1752600"/>
            <a:ext cx="3581400" cy="3429000"/>
          </a:xfrm>
          <a:prstGeom prst="rect">
            <a:avLst/>
          </a:prstGeom>
          <a:solidFill>
            <a:srgbClr val="F6F5BD"/>
          </a:solidFill>
          <a:ln w="12700" cap="flat">
            <a:solidFill>
              <a:schemeClr val="tx1"/>
            </a:solidFill>
            <a:prstDash val="solid"/>
            <a:miter lim="800000"/>
            <a:headEnd type="none" w="med" len="med"/>
            <a:tailEnd type="none" w="med" len="med"/>
          </a:ln>
          <a:effectLst>
            <a:outerShdw dist="50799" dir="5400000" algn="ctr" rotWithShape="0">
              <a:schemeClr val="bg2">
                <a:alpha val="50000"/>
              </a:schemeClr>
            </a:outerShdw>
          </a:effectLst>
        </p:spPr>
        <p:txBody>
          <a:bodyPr lIns="38100" tIns="38100" rIns="38100" bIns="38100"/>
          <a:lstStyle/>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long </a:t>
            </a:r>
            <a:r>
              <a:rPr lang="en-US" b="1" dirty="0" err="1">
                <a:solidFill>
                  <a:srgbClr val="000000"/>
                </a:solidFill>
                <a:latin typeface="Courier New" pitchFamily="49" charset="0"/>
                <a:ea typeface="Monaco" charset="0"/>
                <a:cs typeface="Courier New" pitchFamily="49" charset="0"/>
                <a:sym typeface="Monaco" charset="0"/>
              </a:rPr>
              <a:t>arith</a:t>
            </a:r>
            <a:endParaRPr lang="en-US"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(long x, long y, long z)</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t1 = </a:t>
            </a:r>
            <a:r>
              <a:rPr lang="en-US" b="1" dirty="0" err="1">
                <a:solidFill>
                  <a:srgbClr val="000000"/>
                </a:solidFill>
                <a:latin typeface="Courier New" pitchFamily="49" charset="0"/>
                <a:ea typeface="Monaco" charset="0"/>
                <a:cs typeface="Courier New" pitchFamily="49" charset="0"/>
                <a:sym typeface="Monaco" charset="0"/>
              </a:rPr>
              <a:t>x+y</a:t>
            </a:r>
            <a:r>
              <a:rPr lang="en-US" b="1" dirty="0">
                <a:solidFill>
                  <a:srgbClr val="000000"/>
                </a:solidFill>
                <a:latin typeface="Courier New" pitchFamily="49" charset="0"/>
                <a:ea typeface="Monaco" charset="0"/>
                <a:cs typeface="Courier New" pitchFamily="49" charset="0"/>
                <a:sym typeface="Monaco" charset="0"/>
              </a:rPr>
              <a:t>;</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t2 = z+t1;</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t3 = x+4;</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t4 = y * 48;</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t5 = t3 + t4;</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a:t>
            </a:r>
            <a:r>
              <a:rPr lang="en-US" b="1" dirty="0" err="1">
                <a:solidFill>
                  <a:srgbClr val="000000"/>
                </a:solidFill>
                <a:latin typeface="Courier New" pitchFamily="49" charset="0"/>
                <a:ea typeface="Monaco" charset="0"/>
                <a:cs typeface="Courier New" pitchFamily="49" charset="0"/>
                <a:sym typeface="Monaco" charset="0"/>
              </a:rPr>
              <a:t>rval</a:t>
            </a:r>
            <a:r>
              <a:rPr lang="en-US" b="1" dirty="0">
                <a:solidFill>
                  <a:srgbClr val="000000"/>
                </a:solidFill>
                <a:latin typeface="Courier New" pitchFamily="49" charset="0"/>
                <a:ea typeface="Monaco" charset="0"/>
                <a:cs typeface="Courier New" pitchFamily="49" charset="0"/>
                <a:sym typeface="Monaco" charset="0"/>
              </a:rPr>
              <a:t> = t2 * t5;</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return </a:t>
            </a:r>
            <a:r>
              <a:rPr lang="en-US" b="1" dirty="0" err="1">
                <a:solidFill>
                  <a:srgbClr val="000000"/>
                </a:solidFill>
                <a:latin typeface="Courier New" pitchFamily="49" charset="0"/>
                <a:ea typeface="Monaco" charset="0"/>
                <a:cs typeface="Courier New" pitchFamily="49" charset="0"/>
                <a:sym typeface="Monaco" charset="0"/>
              </a:rPr>
              <a:t>rval</a:t>
            </a:r>
            <a:r>
              <a:rPr lang="en-US" b="1" dirty="0">
                <a:solidFill>
                  <a:srgbClr val="000000"/>
                </a:solidFill>
                <a:latin typeface="Courier New" pitchFamily="49" charset="0"/>
                <a:ea typeface="Monaco" charset="0"/>
                <a:cs typeface="Courier New" pitchFamily="49" charset="0"/>
                <a:sym typeface="Monaco" charset="0"/>
              </a:rPr>
              <a:t>;</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a:t>
            </a:r>
          </a:p>
        </p:txBody>
      </p:sp>
      <p:sp>
        <p:nvSpPr>
          <p:cNvPr id="17413" name="Rectangle 5"/>
          <p:cNvSpPr>
            <a:spLocks/>
          </p:cNvSpPr>
          <p:nvPr/>
        </p:nvSpPr>
        <p:spPr bwMode="auto">
          <a:xfrm>
            <a:off x="5773737" y="1193800"/>
            <a:ext cx="4127500" cy="2463800"/>
          </a:xfrm>
          <a:prstGeom prst="rect">
            <a:avLst/>
          </a:prstGeom>
          <a:noFill/>
          <a:ln w="12700" cap="flat">
            <a:noFill/>
            <a:miter lim="800000"/>
            <a:headEnd type="none" w="med" len="med"/>
            <a:tailEnd type="none" w="med" len="med"/>
          </a:ln>
        </p:spPr>
        <p:txBody>
          <a:bodyPr lIns="38100" tIns="38100" rIns="38100" bIns="38100"/>
          <a:lstStyle/>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err="1">
                <a:solidFill>
                  <a:srgbClr val="000000"/>
                </a:solidFill>
                <a:latin typeface="Courier New" pitchFamily="49" charset="0"/>
                <a:ea typeface="Monaco" charset="0"/>
                <a:cs typeface="Courier New" pitchFamily="49" charset="0"/>
                <a:sym typeface="Monaco" charset="0"/>
              </a:rPr>
              <a:t>arith</a:t>
            </a:r>
            <a:r>
              <a:rPr lang="en-US" b="1" dirty="0">
                <a:solidFill>
                  <a:srgbClr val="000000"/>
                </a:solidFill>
                <a:latin typeface="Courier New" pitchFamily="49" charset="0"/>
                <a:ea typeface="Monaco" charset="0"/>
                <a:cs typeface="Courier New" pitchFamily="49" charset="0"/>
                <a:sym typeface="Monaco" charset="0"/>
              </a:rPr>
              <a:t>:</a:t>
            </a: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leaq</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rdi</a:t>
            </a:r>
            <a:r>
              <a:rPr lang="en-US" b="1" dirty="0">
                <a:solidFill>
                  <a:srgbClr val="000000"/>
                </a:solidFill>
                <a:latin typeface="Courier New" pitchFamily="49" charset="0"/>
                <a:ea typeface="Monaco" charset="0"/>
                <a:cs typeface="Courier New" pitchFamily="49" charset="0"/>
                <a:sym typeface="Monaco" charset="0"/>
              </a:rPr>
              <a:t>,%</a:t>
            </a:r>
            <a:r>
              <a:rPr lang="en-US" b="1" dirty="0" err="1">
                <a:solidFill>
                  <a:srgbClr val="000000"/>
                </a:solidFill>
                <a:latin typeface="Courier New" pitchFamily="49" charset="0"/>
                <a:ea typeface="Monaco" charset="0"/>
                <a:cs typeface="Courier New" pitchFamily="49" charset="0"/>
                <a:sym typeface="Monaco" charset="0"/>
              </a:rPr>
              <a:t>rsi</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rax</a:t>
            </a:r>
            <a:endParaRPr lang="en-US"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addq</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rdx</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rax</a:t>
            </a:r>
            <a:endParaRPr lang="en-US"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leaq</a:t>
            </a:r>
            <a:r>
              <a:rPr lang="en-US" b="1" dirty="0">
                <a:solidFill>
                  <a:srgbClr val="000000"/>
                </a:solidFill>
                <a:latin typeface="Courier New" pitchFamily="49" charset="0"/>
                <a:ea typeface="Monaco" charset="0"/>
                <a:cs typeface="Courier New" pitchFamily="49" charset="0"/>
                <a:sym typeface="Monaco" charset="0"/>
              </a:rPr>
              <a:t>    (%rsi,%rsi,2), %</a:t>
            </a:r>
            <a:r>
              <a:rPr lang="en-US" b="1" dirty="0" err="1">
                <a:solidFill>
                  <a:srgbClr val="000000"/>
                </a:solidFill>
                <a:latin typeface="Courier New" pitchFamily="49" charset="0"/>
                <a:ea typeface="Monaco" charset="0"/>
                <a:cs typeface="Courier New" pitchFamily="49" charset="0"/>
                <a:sym typeface="Monaco" charset="0"/>
              </a:rPr>
              <a:t>rdx</a:t>
            </a:r>
            <a:endParaRPr lang="en-US"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salq</a:t>
            </a:r>
            <a:r>
              <a:rPr lang="en-US" b="1" dirty="0">
                <a:solidFill>
                  <a:srgbClr val="000000"/>
                </a:solidFill>
                <a:latin typeface="Courier New" pitchFamily="49" charset="0"/>
                <a:ea typeface="Monaco" charset="0"/>
                <a:cs typeface="Courier New" pitchFamily="49" charset="0"/>
                <a:sym typeface="Monaco" charset="0"/>
              </a:rPr>
              <a:t>    $4, %</a:t>
            </a:r>
            <a:r>
              <a:rPr lang="en-US" b="1" dirty="0" err="1">
                <a:solidFill>
                  <a:srgbClr val="000000"/>
                </a:solidFill>
                <a:latin typeface="Courier New" pitchFamily="49" charset="0"/>
                <a:ea typeface="Monaco" charset="0"/>
                <a:cs typeface="Courier New" pitchFamily="49" charset="0"/>
                <a:sym typeface="Monaco" charset="0"/>
              </a:rPr>
              <a:t>rdx</a:t>
            </a:r>
            <a:endParaRPr lang="en-US"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leaq</a:t>
            </a:r>
            <a:r>
              <a:rPr lang="en-US" b="1" dirty="0">
                <a:solidFill>
                  <a:srgbClr val="000000"/>
                </a:solidFill>
                <a:latin typeface="Courier New" pitchFamily="49" charset="0"/>
                <a:ea typeface="Monaco" charset="0"/>
                <a:cs typeface="Courier New" pitchFamily="49" charset="0"/>
                <a:sym typeface="Monaco" charset="0"/>
              </a:rPr>
              <a:t>    4(%</a:t>
            </a:r>
            <a:r>
              <a:rPr lang="en-US" b="1" dirty="0" err="1">
                <a:solidFill>
                  <a:srgbClr val="000000"/>
                </a:solidFill>
                <a:latin typeface="Courier New" pitchFamily="49" charset="0"/>
                <a:ea typeface="Monaco" charset="0"/>
                <a:cs typeface="Courier New" pitchFamily="49" charset="0"/>
                <a:sym typeface="Monaco" charset="0"/>
              </a:rPr>
              <a:t>rdi</a:t>
            </a:r>
            <a:r>
              <a:rPr lang="en-US" b="1" dirty="0">
                <a:solidFill>
                  <a:srgbClr val="000000"/>
                </a:solidFill>
                <a:latin typeface="Courier New" pitchFamily="49" charset="0"/>
                <a:ea typeface="Monaco" charset="0"/>
                <a:cs typeface="Courier New" pitchFamily="49" charset="0"/>
                <a:sym typeface="Monaco" charset="0"/>
              </a:rPr>
              <a:t>,%</a:t>
            </a:r>
            <a:r>
              <a:rPr lang="en-US" b="1" dirty="0" err="1">
                <a:solidFill>
                  <a:srgbClr val="000000"/>
                </a:solidFill>
                <a:latin typeface="Courier New" pitchFamily="49" charset="0"/>
                <a:ea typeface="Monaco" charset="0"/>
                <a:cs typeface="Courier New" pitchFamily="49" charset="0"/>
                <a:sym typeface="Monaco" charset="0"/>
              </a:rPr>
              <a:t>rdx</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rcx</a:t>
            </a:r>
            <a:endParaRPr lang="en-US"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imulq</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rcx</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rax</a:t>
            </a:r>
            <a:endParaRPr lang="en-US"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ret</a:t>
            </a:r>
          </a:p>
        </p:txBody>
      </p:sp>
    </p:spTree>
    <p:extLst>
      <p:ext uri="{BB962C8B-B14F-4D97-AF65-F5344CB8AC3E}">
        <p14:creationId xmlns:p14="http://schemas.microsoft.com/office/powerpoint/2010/main" val="739854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a:ln/>
        </p:spPr>
        <p:txBody>
          <a:bodyPr/>
          <a:lstStyle/>
          <a:p>
            <a:r>
              <a:rPr lang="en-US" dirty="0"/>
              <a:t>Understanding Arithmetic Expression Example</a:t>
            </a:r>
          </a:p>
        </p:txBody>
      </p:sp>
      <p:sp>
        <p:nvSpPr>
          <p:cNvPr id="17412" name="Rectangle 4"/>
          <p:cNvSpPr>
            <a:spLocks/>
          </p:cNvSpPr>
          <p:nvPr/>
        </p:nvSpPr>
        <p:spPr bwMode="auto">
          <a:xfrm>
            <a:off x="1676400" y="1752600"/>
            <a:ext cx="3505200" cy="3429000"/>
          </a:xfrm>
          <a:prstGeom prst="rect">
            <a:avLst/>
          </a:prstGeom>
          <a:solidFill>
            <a:srgbClr val="F6F5BD"/>
          </a:solidFill>
          <a:ln w="12700" cap="flat">
            <a:solidFill>
              <a:schemeClr val="tx1"/>
            </a:solidFill>
            <a:prstDash val="solid"/>
            <a:miter lim="800000"/>
            <a:headEnd type="none" w="med" len="med"/>
            <a:tailEnd type="none" w="med" len="med"/>
          </a:ln>
          <a:effectLst>
            <a:outerShdw dist="50799" dir="5400000" algn="ctr" rotWithShape="0">
              <a:schemeClr val="bg2">
                <a:alpha val="50000"/>
              </a:schemeClr>
            </a:outerShdw>
          </a:effectLst>
        </p:spPr>
        <p:txBody>
          <a:bodyPr lIns="38100" tIns="38100" rIns="38100" bIns="38100"/>
          <a:lstStyle/>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long </a:t>
            </a:r>
            <a:r>
              <a:rPr lang="en-US" b="1" dirty="0" err="1">
                <a:solidFill>
                  <a:srgbClr val="000000"/>
                </a:solidFill>
                <a:latin typeface="Courier New" pitchFamily="49" charset="0"/>
                <a:ea typeface="Monaco" charset="0"/>
                <a:cs typeface="Courier New" pitchFamily="49" charset="0"/>
                <a:sym typeface="Monaco" charset="0"/>
              </a:rPr>
              <a:t>arith</a:t>
            </a:r>
            <a:endParaRPr lang="en-US"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(long x, long y, long z)</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t1 = </a:t>
            </a:r>
            <a:r>
              <a:rPr lang="en-US" b="1" dirty="0" err="1">
                <a:solidFill>
                  <a:srgbClr val="000000"/>
                </a:solidFill>
                <a:latin typeface="Courier New" pitchFamily="49" charset="0"/>
                <a:ea typeface="Monaco" charset="0"/>
                <a:cs typeface="Courier New" pitchFamily="49" charset="0"/>
                <a:sym typeface="Monaco" charset="0"/>
              </a:rPr>
              <a:t>x+y</a:t>
            </a:r>
            <a:r>
              <a:rPr lang="en-US" b="1" dirty="0">
                <a:solidFill>
                  <a:srgbClr val="000000"/>
                </a:solidFill>
                <a:latin typeface="Courier New" pitchFamily="49" charset="0"/>
                <a:ea typeface="Monaco" charset="0"/>
                <a:cs typeface="Courier New" pitchFamily="49" charset="0"/>
                <a:sym typeface="Monaco" charset="0"/>
              </a:rPr>
              <a:t>;</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t2 = z+t1;</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t3 = x+4;</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t4 = y * 48;</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t5 = t3 + t4;</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long </a:t>
            </a:r>
            <a:r>
              <a:rPr lang="en-US" b="1" dirty="0" err="1">
                <a:solidFill>
                  <a:srgbClr val="000000"/>
                </a:solidFill>
                <a:latin typeface="Courier New" pitchFamily="49" charset="0"/>
                <a:ea typeface="Monaco" charset="0"/>
                <a:cs typeface="Courier New" pitchFamily="49" charset="0"/>
                <a:sym typeface="Monaco" charset="0"/>
              </a:rPr>
              <a:t>rval</a:t>
            </a:r>
            <a:r>
              <a:rPr lang="en-US" b="1" dirty="0">
                <a:solidFill>
                  <a:srgbClr val="000000"/>
                </a:solidFill>
                <a:latin typeface="Courier New" pitchFamily="49" charset="0"/>
                <a:ea typeface="Monaco" charset="0"/>
                <a:cs typeface="Courier New" pitchFamily="49" charset="0"/>
                <a:sym typeface="Monaco" charset="0"/>
              </a:rPr>
              <a:t> = t2 * t5;</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return </a:t>
            </a:r>
            <a:r>
              <a:rPr lang="en-US" b="1" dirty="0" err="1">
                <a:solidFill>
                  <a:srgbClr val="000000"/>
                </a:solidFill>
                <a:latin typeface="Courier New" pitchFamily="49" charset="0"/>
                <a:ea typeface="Monaco" charset="0"/>
                <a:cs typeface="Courier New" pitchFamily="49" charset="0"/>
                <a:sym typeface="Monaco" charset="0"/>
              </a:rPr>
              <a:t>rval</a:t>
            </a:r>
            <a:r>
              <a:rPr lang="en-US" b="1" dirty="0">
                <a:solidFill>
                  <a:srgbClr val="000000"/>
                </a:solidFill>
                <a:latin typeface="Courier New" pitchFamily="49" charset="0"/>
                <a:ea typeface="Monaco" charset="0"/>
                <a:cs typeface="Courier New" pitchFamily="49" charset="0"/>
                <a:sym typeface="Monaco" charset="0"/>
              </a:rPr>
              <a:t>;</a:t>
            </a:r>
          </a:p>
          <a:p>
            <a:pPr eaLnBrk="0" fontAlgn="base" hangingPunct="0">
              <a:spcBef>
                <a:spcPct val="0"/>
              </a:spcBef>
              <a:spcAft>
                <a:spcPct val="0"/>
              </a:spcAft>
              <a:tabLst>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a:t>
            </a:r>
          </a:p>
        </p:txBody>
      </p:sp>
      <p:sp>
        <p:nvSpPr>
          <p:cNvPr id="17413" name="Rectangle 5"/>
          <p:cNvSpPr>
            <a:spLocks/>
          </p:cNvSpPr>
          <p:nvPr/>
        </p:nvSpPr>
        <p:spPr bwMode="auto">
          <a:xfrm>
            <a:off x="5334000" y="1193800"/>
            <a:ext cx="5181600" cy="2463800"/>
          </a:xfrm>
          <a:prstGeom prst="rect">
            <a:avLst/>
          </a:prstGeom>
          <a:noFill/>
          <a:ln w="12700" cap="flat">
            <a:noFill/>
            <a:miter lim="800000"/>
            <a:headEnd type="none" w="med" len="med"/>
            <a:tailEnd type="none" w="med" len="med"/>
          </a:ln>
        </p:spPr>
        <p:txBody>
          <a:bodyPr lIns="38100" tIns="38100" rIns="38100" bIns="38100"/>
          <a:lstStyle/>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err="1">
                <a:solidFill>
                  <a:srgbClr val="000000"/>
                </a:solidFill>
                <a:latin typeface="Courier New" pitchFamily="49" charset="0"/>
                <a:ea typeface="Monaco" charset="0"/>
                <a:cs typeface="Courier New" pitchFamily="49" charset="0"/>
                <a:sym typeface="Monaco" charset="0"/>
              </a:rPr>
              <a:t>arith</a:t>
            </a:r>
            <a:r>
              <a:rPr lang="en-US" b="1" dirty="0">
                <a:solidFill>
                  <a:srgbClr val="000000"/>
                </a:solidFill>
                <a:latin typeface="Courier New" pitchFamily="49" charset="0"/>
                <a:ea typeface="Monaco" charset="0"/>
                <a:cs typeface="Courier New" pitchFamily="49" charset="0"/>
                <a:sym typeface="Monaco" charset="0"/>
              </a:rPr>
              <a:t>:</a:t>
            </a: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leaq</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rdi</a:t>
            </a:r>
            <a:r>
              <a:rPr lang="en-US" b="1" dirty="0">
                <a:solidFill>
                  <a:srgbClr val="000000"/>
                </a:solidFill>
                <a:latin typeface="Courier New" pitchFamily="49" charset="0"/>
                <a:ea typeface="Monaco" charset="0"/>
                <a:cs typeface="Courier New" pitchFamily="49" charset="0"/>
                <a:sym typeface="Monaco" charset="0"/>
              </a:rPr>
              <a:t>,%</a:t>
            </a:r>
            <a:r>
              <a:rPr lang="en-US" b="1" dirty="0" err="1">
                <a:solidFill>
                  <a:srgbClr val="000000"/>
                </a:solidFill>
                <a:latin typeface="Courier New" pitchFamily="49" charset="0"/>
                <a:ea typeface="Monaco" charset="0"/>
                <a:cs typeface="Courier New" pitchFamily="49" charset="0"/>
                <a:sym typeface="Monaco" charset="0"/>
              </a:rPr>
              <a:t>rsi</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rax</a:t>
            </a:r>
            <a:r>
              <a:rPr lang="en-US" b="1" dirty="0">
                <a:solidFill>
                  <a:srgbClr val="000000"/>
                </a:solidFill>
                <a:latin typeface="Courier New" pitchFamily="49" charset="0"/>
                <a:ea typeface="Monaco" charset="0"/>
                <a:cs typeface="Courier New" pitchFamily="49" charset="0"/>
                <a:sym typeface="Monaco" charset="0"/>
              </a:rPr>
              <a:t>   # t1</a:t>
            </a: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addq</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rdx</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rax</a:t>
            </a:r>
            <a:r>
              <a:rPr lang="en-US" b="1" dirty="0">
                <a:solidFill>
                  <a:srgbClr val="000000"/>
                </a:solidFill>
                <a:latin typeface="Courier New" pitchFamily="49" charset="0"/>
                <a:ea typeface="Monaco" charset="0"/>
                <a:cs typeface="Courier New" pitchFamily="49" charset="0"/>
                <a:sym typeface="Monaco" charset="0"/>
              </a:rPr>
              <a:t>          # t2</a:t>
            </a: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leaq</a:t>
            </a:r>
            <a:r>
              <a:rPr lang="en-US" b="1" dirty="0">
                <a:solidFill>
                  <a:srgbClr val="000000"/>
                </a:solidFill>
                <a:latin typeface="Courier New" pitchFamily="49" charset="0"/>
                <a:ea typeface="Monaco" charset="0"/>
                <a:cs typeface="Courier New" pitchFamily="49" charset="0"/>
                <a:sym typeface="Monaco" charset="0"/>
              </a:rPr>
              <a:t>    (%rsi,%rsi,2), %</a:t>
            </a:r>
            <a:r>
              <a:rPr lang="en-US" b="1" dirty="0" err="1">
                <a:solidFill>
                  <a:srgbClr val="000000"/>
                </a:solidFill>
                <a:latin typeface="Courier New" pitchFamily="49" charset="0"/>
                <a:ea typeface="Monaco" charset="0"/>
                <a:cs typeface="Courier New" pitchFamily="49" charset="0"/>
                <a:sym typeface="Monaco" charset="0"/>
              </a:rPr>
              <a:t>rdx</a:t>
            </a:r>
            <a:endParaRPr lang="en-US"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salq</a:t>
            </a:r>
            <a:r>
              <a:rPr lang="en-US" b="1" dirty="0">
                <a:solidFill>
                  <a:srgbClr val="000000"/>
                </a:solidFill>
                <a:latin typeface="Courier New" pitchFamily="49" charset="0"/>
                <a:ea typeface="Monaco" charset="0"/>
                <a:cs typeface="Courier New" pitchFamily="49" charset="0"/>
                <a:sym typeface="Monaco" charset="0"/>
              </a:rPr>
              <a:t>    $4, %</a:t>
            </a:r>
            <a:r>
              <a:rPr lang="en-US" b="1" dirty="0" err="1">
                <a:solidFill>
                  <a:srgbClr val="000000"/>
                </a:solidFill>
                <a:latin typeface="Courier New" pitchFamily="49" charset="0"/>
                <a:ea typeface="Monaco" charset="0"/>
                <a:cs typeface="Courier New" pitchFamily="49" charset="0"/>
                <a:sym typeface="Monaco" charset="0"/>
              </a:rPr>
              <a:t>rdx</a:t>
            </a:r>
            <a:r>
              <a:rPr lang="en-US" b="1" dirty="0">
                <a:solidFill>
                  <a:srgbClr val="000000"/>
                </a:solidFill>
                <a:latin typeface="Courier New" pitchFamily="49" charset="0"/>
                <a:ea typeface="Monaco" charset="0"/>
                <a:cs typeface="Courier New" pitchFamily="49" charset="0"/>
                <a:sym typeface="Monaco" charset="0"/>
              </a:rPr>
              <a:t>            # t4</a:t>
            </a: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leaq</a:t>
            </a:r>
            <a:r>
              <a:rPr lang="en-US" b="1" dirty="0">
                <a:solidFill>
                  <a:srgbClr val="000000"/>
                </a:solidFill>
                <a:latin typeface="Courier New" pitchFamily="49" charset="0"/>
                <a:ea typeface="Monaco" charset="0"/>
                <a:cs typeface="Courier New" pitchFamily="49" charset="0"/>
                <a:sym typeface="Monaco" charset="0"/>
              </a:rPr>
              <a:t>    4(%</a:t>
            </a:r>
            <a:r>
              <a:rPr lang="en-US" b="1" dirty="0" err="1">
                <a:solidFill>
                  <a:srgbClr val="000000"/>
                </a:solidFill>
                <a:latin typeface="Courier New" pitchFamily="49" charset="0"/>
                <a:ea typeface="Monaco" charset="0"/>
                <a:cs typeface="Courier New" pitchFamily="49" charset="0"/>
                <a:sym typeface="Monaco" charset="0"/>
              </a:rPr>
              <a:t>rdi</a:t>
            </a:r>
            <a:r>
              <a:rPr lang="en-US" b="1" dirty="0">
                <a:solidFill>
                  <a:srgbClr val="000000"/>
                </a:solidFill>
                <a:latin typeface="Courier New" pitchFamily="49" charset="0"/>
                <a:ea typeface="Monaco" charset="0"/>
                <a:cs typeface="Courier New" pitchFamily="49" charset="0"/>
                <a:sym typeface="Monaco" charset="0"/>
              </a:rPr>
              <a:t>,%</a:t>
            </a:r>
            <a:r>
              <a:rPr lang="en-US" b="1" dirty="0" err="1">
                <a:solidFill>
                  <a:srgbClr val="000000"/>
                </a:solidFill>
                <a:latin typeface="Courier New" pitchFamily="49" charset="0"/>
                <a:ea typeface="Monaco" charset="0"/>
                <a:cs typeface="Courier New" pitchFamily="49" charset="0"/>
                <a:sym typeface="Monaco" charset="0"/>
              </a:rPr>
              <a:t>rdx</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rcx</a:t>
            </a:r>
            <a:r>
              <a:rPr lang="en-US" b="1" dirty="0">
                <a:solidFill>
                  <a:srgbClr val="000000"/>
                </a:solidFill>
                <a:latin typeface="Courier New" pitchFamily="49" charset="0"/>
                <a:ea typeface="Monaco" charset="0"/>
                <a:cs typeface="Courier New" pitchFamily="49" charset="0"/>
                <a:sym typeface="Monaco" charset="0"/>
              </a:rPr>
              <a:t>  # t5</a:t>
            </a: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imulq</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rcx</a:t>
            </a:r>
            <a:r>
              <a:rPr lang="en-US" b="1" dirty="0">
                <a:solidFill>
                  <a:srgbClr val="000000"/>
                </a:solidFill>
                <a:latin typeface="Courier New" pitchFamily="49" charset="0"/>
                <a:ea typeface="Monaco" charset="0"/>
                <a:cs typeface="Courier New" pitchFamily="49" charset="0"/>
                <a:sym typeface="Monaco" charset="0"/>
              </a:rPr>
              <a:t>, %</a:t>
            </a:r>
            <a:r>
              <a:rPr lang="en-US" b="1" dirty="0" err="1">
                <a:solidFill>
                  <a:srgbClr val="000000"/>
                </a:solidFill>
                <a:latin typeface="Courier New" pitchFamily="49" charset="0"/>
                <a:ea typeface="Monaco" charset="0"/>
                <a:cs typeface="Courier New" pitchFamily="49" charset="0"/>
                <a:sym typeface="Monaco" charset="0"/>
              </a:rPr>
              <a:t>rax</a:t>
            </a:r>
            <a:r>
              <a:rPr lang="en-US" b="1" dirty="0">
                <a:solidFill>
                  <a:srgbClr val="000000"/>
                </a:solidFill>
                <a:latin typeface="Courier New" pitchFamily="49" charset="0"/>
                <a:ea typeface="Monaco" charset="0"/>
                <a:cs typeface="Courier New" pitchFamily="49" charset="0"/>
                <a:sym typeface="Monaco" charset="0"/>
              </a:rPr>
              <a:t>          # </a:t>
            </a:r>
            <a:r>
              <a:rPr lang="en-US" b="1" dirty="0" err="1">
                <a:solidFill>
                  <a:srgbClr val="000000"/>
                </a:solidFill>
                <a:latin typeface="Courier New" pitchFamily="49" charset="0"/>
                <a:ea typeface="Monaco" charset="0"/>
                <a:cs typeface="Courier New" pitchFamily="49" charset="0"/>
                <a:sym typeface="Monaco" charset="0"/>
              </a:rPr>
              <a:t>rval</a:t>
            </a:r>
            <a:endParaRPr lang="en-US" b="1" dirty="0">
              <a:solidFill>
                <a:srgbClr val="000000"/>
              </a:solidFill>
              <a:latin typeface="Courier New" pitchFamily="49" charset="0"/>
              <a:ea typeface="Monaco" charset="0"/>
              <a:cs typeface="Courier New" pitchFamily="49" charset="0"/>
              <a:sym typeface="Monaco" charset="0"/>
            </a:endParaRPr>
          </a:p>
          <a:p>
            <a:pPr eaLnBrk="0" fontAlgn="base" hangingPunct="0">
              <a:spcBef>
                <a:spcPct val="0"/>
              </a:spcBef>
              <a:spcAft>
                <a:spcPct val="0"/>
              </a:spcAft>
              <a:tabLst>
                <a:tab pos="346075" algn="l"/>
                <a:tab pos="457200" algn="l"/>
                <a:tab pos="1201738"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 pos="457200" algn="l"/>
                <a:tab pos="1485900" algn="l"/>
              </a:tabLst>
            </a:pPr>
            <a:r>
              <a:rPr lang="en-US" b="1" dirty="0">
                <a:solidFill>
                  <a:srgbClr val="000000"/>
                </a:solidFill>
                <a:latin typeface="Courier New" pitchFamily="49" charset="0"/>
                <a:ea typeface="Monaco" charset="0"/>
                <a:cs typeface="Courier New" pitchFamily="49" charset="0"/>
                <a:sym typeface="Monaco" charset="0"/>
              </a:rPr>
              <a:t>  ret</a:t>
            </a:r>
          </a:p>
        </p:txBody>
      </p:sp>
      <p:graphicFrame>
        <p:nvGraphicFramePr>
          <p:cNvPr id="9" name="Table 8"/>
          <p:cNvGraphicFramePr>
            <a:graphicFrameLocks noGrp="1"/>
          </p:cNvGraphicFramePr>
          <p:nvPr/>
        </p:nvGraphicFramePr>
        <p:xfrm>
          <a:off x="6172200" y="3733800"/>
          <a:ext cx="3352800" cy="2545080"/>
        </p:xfrm>
        <a:graphic>
          <a:graphicData uri="http://schemas.openxmlformats.org/drawingml/2006/table">
            <a:tbl>
              <a:tblPr firstRow="1" bandRow="1"/>
              <a:tblGrid>
                <a:gridCol w="16764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tblGrid>
              <a:tr h="381000">
                <a:tc>
                  <a:txBody>
                    <a:bodyPr/>
                    <a:lstStyle>
                      <a:lvl1pPr marL="0" algn="l" defTabSz="914400" rtl="0" eaLnBrk="1" latinLnBrk="0" hangingPunct="1">
                        <a:defRPr sz="1800" b="1" kern="1200">
                          <a:solidFill>
                            <a:schemeClr val="lt1"/>
                          </a:solidFill>
                          <a:latin typeface="Calibri Bold"/>
                          <a:ea typeface="ヒラギノ角ゴ ProN W6"/>
                          <a:cs typeface="ヒラギノ角ゴ ProN W6"/>
                        </a:defRPr>
                      </a:lvl1pPr>
                      <a:lvl2pPr marL="457200" algn="l" defTabSz="914400" rtl="0" eaLnBrk="1" latinLnBrk="0" hangingPunct="1">
                        <a:defRPr sz="1800" b="1" kern="1200">
                          <a:solidFill>
                            <a:schemeClr val="lt1"/>
                          </a:solidFill>
                          <a:latin typeface="Calibri Bold"/>
                          <a:ea typeface="ヒラギノ角ゴ ProN W6"/>
                          <a:cs typeface="ヒラギノ角ゴ ProN W6"/>
                        </a:defRPr>
                      </a:lvl2pPr>
                      <a:lvl3pPr marL="914400" algn="l" defTabSz="914400" rtl="0" eaLnBrk="1" latinLnBrk="0" hangingPunct="1">
                        <a:defRPr sz="1800" b="1" kern="1200">
                          <a:solidFill>
                            <a:schemeClr val="lt1"/>
                          </a:solidFill>
                          <a:latin typeface="Calibri Bold"/>
                          <a:ea typeface="ヒラギノ角ゴ ProN W6"/>
                          <a:cs typeface="ヒラギノ角ゴ ProN W6"/>
                        </a:defRPr>
                      </a:lvl3pPr>
                      <a:lvl4pPr marL="1371600" algn="l" defTabSz="914400" rtl="0" eaLnBrk="1" latinLnBrk="0" hangingPunct="1">
                        <a:defRPr sz="1800" b="1" kern="1200">
                          <a:solidFill>
                            <a:schemeClr val="lt1"/>
                          </a:solidFill>
                          <a:latin typeface="Calibri Bold"/>
                          <a:ea typeface="ヒラギノ角ゴ ProN W6"/>
                          <a:cs typeface="ヒラギノ角ゴ ProN W6"/>
                        </a:defRPr>
                      </a:lvl4pPr>
                      <a:lvl5pPr marL="1828800" algn="l" defTabSz="914400" rtl="0" eaLnBrk="1" latinLnBrk="0" hangingPunct="1">
                        <a:defRPr sz="1800" b="1" kern="1200">
                          <a:solidFill>
                            <a:schemeClr val="lt1"/>
                          </a:solidFill>
                          <a:latin typeface="Calibri Bold"/>
                          <a:ea typeface="ヒラギノ角ゴ ProN W6"/>
                          <a:cs typeface="ヒラギノ角ゴ ProN W6"/>
                        </a:defRPr>
                      </a:lvl5pPr>
                      <a:lvl6pPr marL="2286000" algn="l" defTabSz="914400" rtl="0" eaLnBrk="1" latinLnBrk="0" hangingPunct="1">
                        <a:defRPr sz="1800" b="1" kern="1200">
                          <a:solidFill>
                            <a:schemeClr val="lt1"/>
                          </a:solidFill>
                          <a:latin typeface="Calibri Bold"/>
                          <a:ea typeface="ヒラギノ角ゴ ProN W6"/>
                          <a:cs typeface="ヒラギノ角ゴ ProN W6"/>
                        </a:defRPr>
                      </a:lvl6pPr>
                      <a:lvl7pPr marL="2743200" algn="l" defTabSz="914400" rtl="0" eaLnBrk="1" latinLnBrk="0" hangingPunct="1">
                        <a:defRPr sz="1800" b="1" kern="1200">
                          <a:solidFill>
                            <a:schemeClr val="lt1"/>
                          </a:solidFill>
                          <a:latin typeface="Calibri Bold"/>
                          <a:ea typeface="ヒラギノ角ゴ ProN W6"/>
                          <a:cs typeface="ヒラギノ角ゴ ProN W6"/>
                        </a:defRPr>
                      </a:lvl7pPr>
                      <a:lvl8pPr marL="3200400" algn="l" defTabSz="914400" rtl="0" eaLnBrk="1" latinLnBrk="0" hangingPunct="1">
                        <a:defRPr sz="1800" b="1" kern="1200">
                          <a:solidFill>
                            <a:schemeClr val="lt1"/>
                          </a:solidFill>
                          <a:latin typeface="Calibri Bold"/>
                          <a:ea typeface="ヒラギノ角ゴ ProN W6"/>
                          <a:cs typeface="ヒラギノ角ゴ ProN W6"/>
                        </a:defRPr>
                      </a:lvl8pPr>
                      <a:lvl9pPr marL="3657600" algn="l" defTabSz="914400" rtl="0" eaLnBrk="1" latinLnBrk="0" hangingPunct="1">
                        <a:defRPr sz="1800" b="1" kern="1200">
                          <a:solidFill>
                            <a:schemeClr val="lt1"/>
                          </a:solidFill>
                          <a:latin typeface="Calibri Bold"/>
                          <a:ea typeface="ヒラギノ角ゴ ProN W6"/>
                          <a:cs typeface="ヒラギノ角ゴ ProN W6"/>
                        </a:defRPr>
                      </a:lvl9pPr>
                    </a:lstStyle>
                    <a:p>
                      <a:r>
                        <a:rPr lang="en-US" dirty="0">
                          <a:latin typeface="Calibri"/>
                          <a:cs typeface="Calibri"/>
                        </a:rPr>
                        <a:t>Register</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90000"/>
                    </a:solidFill>
                  </a:tcPr>
                </a:tc>
                <a:tc>
                  <a:txBody>
                    <a:bodyPr/>
                    <a:lstStyle>
                      <a:lvl1pPr marL="0" algn="l" defTabSz="914400" rtl="0" eaLnBrk="1" latinLnBrk="0" hangingPunct="1">
                        <a:defRPr sz="1800" b="1" kern="1200">
                          <a:solidFill>
                            <a:schemeClr val="lt1"/>
                          </a:solidFill>
                          <a:latin typeface="Calibri Bold"/>
                          <a:ea typeface="ヒラギノ角ゴ ProN W6"/>
                          <a:cs typeface="ヒラギノ角ゴ ProN W6"/>
                        </a:defRPr>
                      </a:lvl1pPr>
                      <a:lvl2pPr marL="457200" algn="l" defTabSz="914400" rtl="0" eaLnBrk="1" latinLnBrk="0" hangingPunct="1">
                        <a:defRPr sz="1800" b="1" kern="1200">
                          <a:solidFill>
                            <a:schemeClr val="lt1"/>
                          </a:solidFill>
                          <a:latin typeface="Calibri Bold"/>
                          <a:ea typeface="ヒラギノ角ゴ ProN W6"/>
                          <a:cs typeface="ヒラギノ角ゴ ProN W6"/>
                        </a:defRPr>
                      </a:lvl2pPr>
                      <a:lvl3pPr marL="914400" algn="l" defTabSz="914400" rtl="0" eaLnBrk="1" latinLnBrk="0" hangingPunct="1">
                        <a:defRPr sz="1800" b="1" kern="1200">
                          <a:solidFill>
                            <a:schemeClr val="lt1"/>
                          </a:solidFill>
                          <a:latin typeface="Calibri Bold"/>
                          <a:ea typeface="ヒラギノ角ゴ ProN W6"/>
                          <a:cs typeface="ヒラギノ角ゴ ProN W6"/>
                        </a:defRPr>
                      </a:lvl3pPr>
                      <a:lvl4pPr marL="1371600" algn="l" defTabSz="914400" rtl="0" eaLnBrk="1" latinLnBrk="0" hangingPunct="1">
                        <a:defRPr sz="1800" b="1" kern="1200">
                          <a:solidFill>
                            <a:schemeClr val="lt1"/>
                          </a:solidFill>
                          <a:latin typeface="Calibri Bold"/>
                          <a:ea typeface="ヒラギノ角ゴ ProN W6"/>
                          <a:cs typeface="ヒラギノ角ゴ ProN W6"/>
                        </a:defRPr>
                      </a:lvl4pPr>
                      <a:lvl5pPr marL="1828800" algn="l" defTabSz="914400" rtl="0" eaLnBrk="1" latinLnBrk="0" hangingPunct="1">
                        <a:defRPr sz="1800" b="1" kern="1200">
                          <a:solidFill>
                            <a:schemeClr val="lt1"/>
                          </a:solidFill>
                          <a:latin typeface="Calibri Bold"/>
                          <a:ea typeface="ヒラギノ角ゴ ProN W6"/>
                          <a:cs typeface="ヒラギノ角ゴ ProN W6"/>
                        </a:defRPr>
                      </a:lvl5pPr>
                      <a:lvl6pPr marL="2286000" algn="l" defTabSz="914400" rtl="0" eaLnBrk="1" latinLnBrk="0" hangingPunct="1">
                        <a:defRPr sz="1800" b="1" kern="1200">
                          <a:solidFill>
                            <a:schemeClr val="lt1"/>
                          </a:solidFill>
                          <a:latin typeface="Calibri Bold"/>
                          <a:ea typeface="ヒラギノ角ゴ ProN W6"/>
                          <a:cs typeface="ヒラギノ角ゴ ProN W6"/>
                        </a:defRPr>
                      </a:lvl6pPr>
                      <a:lvl7pPr marL="2743200" algn="l" defTabSz="914400" rtl="0" eaLnBrk="1" latinLnBrk="0" hangingPunct="1">
                        <a:defRPr sz="1800" b="1" kern="1200">
                          <a:solidFill>
                            <a:schemeClr val="lt1"/>
                          </a:solidFill>
                          <a:latin typeface="Calibri Bold"/>
                          <a:ea typeface="ヒラギノ角ゴ ProN W6"/>
                          <a:cs typeface="ヒラギノ角ゴ ProN W6"/>
                        </a:defRPr>
                      </a:lvl7pPr>
                      <a:lvl8pPr marL="3200400" algn="l" defTabSz="914400" rtl="0" eaLnBrk="1" latinLnBrk="0" hangingPunct="1">
                        <a:defRPr sz="1800" b="1" kern="1200">
                          <a:solidFill>
                            <a:schemeClr val="lt1"/>
                          </a:solidFill>
                          <a:latin typeface="Calibri Bold"/>
                          <a:ea typeface="ヒラギノ角ゴ ProN W6"/>
                          <a:cs typeface="ヒラギノ角ゴ ProN W6"/>
                        </a:defRPr>
                      </a:lvl8pPr>
                      <a:lvl9pPr marL="3657600" algn="l" defTabSz="914400" rtl="0" eaLnBrk="1" latinLnBrk="0" hangingPunct="1">
                        <a:defRPr sz="1800" b="1" kern="1200">
                          <a:solidFill>
                            <a:schemeClr val="lt1"/>
                          </a:solidFill>
                          <a:latin typeface="Calibri Bold"/>
                          <a:ea typeface="ヒラギノ角ゴ ProN W6"/>
                          <a:cs typeface="ヒラギノ角ゴ ProN W6"/>
                        </a:defRPr>
                      </a:lvl9pPr>
                    </a:lstStyle>
                    <a:p>
                      <a:r>
                        <a:rPr lang="en-US" dirty="0">
                          <a:latin typeface="Calibri"/>
                          <a:cs typeface="Calibri"/>
                        </a:rPr>
                        <a:t>Use(s)</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90000"/>
                    </a:solidFill>
                  </a:tcPr>
                </a:tc>
                <a:extLst>
                  <a:ext uri="{0D108BD9-81ED-4DB2-BD59-A6C34878D82A}">
                    <a16:rowId xmlns:a16="http://schemas.microsoft.com/office/drawing/2014/main" val="10000"/>
                  </a:ext>
                </a:extLst>
              </a:tr>
              <a:tr h="381000">
                <a:tc>
                  <a:txBody>
                    <a:bodyPr/>
                    <a:lstStyle>
                      <a:lvl1pPr marL="0" algn="l" defTabSz="914400" rtl="0" eaLnBrk="1" latinLnBrk="0" hangingPunct="1">
                        <a:defRPr sz="1800" kern="1200">
                          <a:solidFill>
                            <a:schemeClr val="dk1"/>
                          </a:solidFill>
                          <a:latin typeface="Calibri Bold"/>
                          <a:ea typeface="ヒラギノ角ゴ ProN W6"/>
                          <a:cs typeface="ヒラギノ角ゴ ProN W6"/>
                        </a:defRPr>
                      </a:lvl1pPr>
                      <a:lvl2pPr marL="457200" algn="l" defTabSz="914400" rtl="0" eaLnBrk="1" latinLnBrk="0" hangingPunct="1">
                        <a:defRPr sz="1800" kern="1200">
                          <a:solidFill>
                            <a:schemeClr val="dk1"/>
                          </a:solidFill>
                          <a:latin typeface="Calibri Bold"/>
                          <a:ea typeface="ヒラギノ角ゴ ProN W6"/>
                          <a:cs typeface="ヒラギノ角ゴ ProN W6"/>
                        </a:defRPr>
                      </a:lvl2pPr>
                      <a:lvl3pPr marL="914400" algn="l" defTabSz="914400" rtl="0" eaLnBrk="1" latinLnBrk="0" hangingPunct="1">
                        <a:defRPr sz="1800" kern="1200">
                          <a:solidFill>
                            <a:schemeClr val="dk1"/>
                          </a:solidFill>
                          <a:latin typeface="Calibri Bold"/>
                          <a:ea typeface="ヒラギノ角ゴ ProN W6"/>
                          <a:cs typeface="ヒラギノ角ゴ ProN W6"/>
                        </a:defRPr>
                      </a:lvl3pPr>
                      <a:lvl4pPr marL="1371600" algn="l" defTabSz="914400" rtl="0" eaLnBrk="1" latinLnBrk="0" hangingPunct="1">
                        <a:defRPr sz="1800" kern="1200">
                          <a:solidFill>
                            <a:schemeClr val="dk1"/>
                          </a:solidFill>
                          <a:latin typeface="Calibri Bold"/>
                          <a:ea typeface="ヒラギノ角ゴ ProN W6"/>
                          <a:cs typeface="ヒラギノ角ゴ ProN W6"/>
                        </a:defRPr>
                      </a:lvl4pPr>
                      <a:lvl5pPr marL="1828800" algn="l" defTabSz="914400" rtl="0" eaLnBrk="1" latinLnBrk="0" hangingPunct="1">
                        <a:defRPr sz="1800" kern="1200">
                          <a:solidFill>
                            <a:schemeClr val="dk1"/>
                          </a:solidFill>
                          <a:latin typeface="Calibri Bold"/>
                          <a:ea typeface="ヒラギノ角ゴ ProN W6"/>
                          <a:cs typeface="ヒラギノ角ゴ ProN W6"/>
                        </a:defRPr>
                      </a:lvl5pPr>
                      <a:lvl6pPr marL="2286000" algn="l" defTabSz="914400" rtl="0" eaLnBrk="1" latinLnBrk="0" hangingPunct="1">
                        <a:defRPr sz="1800" kern="1200">
                          <a:solidFill>
                            <a:schemeClr val="dk1"/>
                          </a:solidFill>
                          <a:latin typeface="Calibri Bold"/>
                          <a:ea typeface="ヒラギノ角ゴ ProN W6"/>
                          <a:cs typeface="ヒラギノ角ゴ ProN W6"/>
                        </a:defRPr>
                      </a:lvl6pPr>
                      <a:lvl7pPr marL="2743200" algn="l" defTabSz="914400" rtl="0" eaLnBrk="1" latinLnBrk="0" hangingPunct="1">
                        <a:defRPr sz="1800" kern="1200">
                          <a:solidFill>
                            <a:schemeClr val="dk1"/>
                          </a:solidFill>
                          <a:latin typeface="Calibri Bold"/>
                          <a:ea typeface="ヒラギノ角ゴ ProN W6"/>
                          <a:cs typeface="ヒラギノ角ゴ ProN W6"/>
                        </a:defRPr>
                      </a:lvl7pPr>
                      <a:lvl8pPr marL="3200400" algn="l" defTabSz="914400" rtl="0" eaLnBrk="1" latinLnBrk="0" hangingPunct="1">
                        <a:defRPr sz="1800" kern="1200">
                          <a:solidFill>
                            <a:schemeClr val="dk1"/>
                          </a:solidFill>
                          <a:latin typeface="Calibri Bold"/>
                          <a:ea typeface="ヒラギノ角ゴ ProN W6"/>
                          <a:cs typeface="ヒラギノ角ゴ ProN W6"/>
                        </a:defRPr>
                      </a:lvl8pPr>
                      <a:lvl9pPr marL="3657600" algn="l" defTabSz="914400" rtl="0" eaLnBrk="1" latinLnBrk="0" hangingPunct="1">
                        <a:defRPr sz="1800" kern="1200">
                          <a:solidFill>
                            <a:schemeClr val="dk1"/>
                          </a:solidFill>
                          <a:latin typeface="Calibri Bold"/>
                          <a:ea typeface="ヒラギノ角ゴ ProN W6"/>
                          <a:cs typeface="ヒラギノ角ゴ ProN W6"/>
                        </a:defRPr>
                      </a:lvl9pPr>
                    </a:lstStyle>
                    <a:p>
                      <a:r>
                        <a:rPr lang="en-US" b="1" i="0" dirty="0">
                          <a:latin typeface="Courier New"/>
                          <a:cs typeface="Courier New"/>
                        </a:rPr>
                        <a:t>%</a:t>
                      </a:r>
                      <a:r>
                        <a:rPr lang="en-US" b="1" i="0" dirty="0" err="1">
                          <a:latin typeface="Courier New"/>
                          <a:cs typeface="Courier New"/>
                        </a:rPr>
                        <a:t>rdi</a:t>
                      </a:r>
                      <a:endParaRPr lang="en-US" b="1" i="0" dirty="0">
                        <a:latin typeface="Courier New"/>
                        <a:cs typeface="Courier New"/>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90000">
                        <a:tint val="40000"/>
                      </a:srgbClr>
                    </a:solidFill>
                  </a:tcPr>
                </a:tc>
                <a:tc>
                  <a:txBody>
                    <a:bodyPr/>
                    <a:lstStyle>
                      <a:lvl1pPr marL="0" algn="l" defTabSz="914400" rtl="0" eaLnBrk="1" latinLnBrk="0" hangingPunct="1">
                        <a:defRPr sz="1800" kern="1200">
                          <a:solidFill>
                            <a:schemeClr val="dk1"/>
                          </a:solidFill>
                          <a:latin typeface="Calibri Bold"/>
                          <a:ea typeface="ヒラギノ角ゴ ProN W6"/>
                          <a:cs typeface="ヒラギノ角ゴ ProN W6"/>
                        </a:defRPr>
                      </a:lvl1pPr>
                      <a:lvl2pPr marL="457200" algn="l" defTabSz="914400" rtl="0" eaLnBrk="1" latinLnBrk="0" hangingPunct="1">
                        <a:defRPr sz="1800" kern="1200">
                          <a:solidFill>
                            <a:schemeClr val="dk1"/>
                          </a:solidFill>
                          <a:latin typeface="Calibri Bold"/>
                          <a:ea typeface="ヒラギノ角ゴ ProN W6"/>
                          <a:cs typeface="ヒラギノ角ゴ ProN W6"/>
                        </a:defRPr>
                      </a:lvl2pPr>
                      <a:lvl3pPr marL="914400" algn="l" defTabSz="914400" rtl="0" eaLnBrk="1" latinLnBrk="0" hangingPunct="1">
                        <a:defRPr sz="1800" kern="1200">
                          <a:solidFill>
                            <a:schemeClr val="dk1"/>
                          </a:solidFill>
                          <a:latin typeface="Calibri Bold"/>
                          <a:ea typeface="ヒラギノ角ゴ ProN W6"/>
                          <a:cs typeface="ヒラギノ角ゴ ProN W6"/>
                        </a:defRPr>
                      </a:lvl3pPr>
                      <a:lvl4pPr marL="1371600" algn="l" defTabSz="914400" rtl="0" eaLnBrk="1" latinLnBrk="0" hangingPunct="1">
                        <a:defRPr sz="1800" kern="1200">
                          <a:solidFill>
                            <a:schemeClr val="dk1"/>
                          </a:solidFill>
                          <a:latin typeface="Calibri Bold"/>
                          <a:ea typeface="ヒラギノ角ゴ ProN W6"/>
                          <a:cs typeface="ヒラギノ角ゴ ProN W6"/>
                        </a:defRPr>
                      </a:lvl4pPr>
                      <a:lvl5pPr marL="1828800" algn="l" defTabSz="914400" rtl="0" eaLnBrk="1" latinLnBrk="0" hangingPunct="1">
                        <a:defRPr sz="1800" kern="1200">
                          <a:solidFill>
                            <a:schemeClr val="dk1"/>
                          </a:solidFill>
                          <a:latin typeface="Calibri Bold"/>
                          <a:ea typeface="ヒラギノ角ゴ ProN W6"/>
                          <a:cs typeface="ヒラギノ角ゴ ProN W6"/>
                        </a:defRPr>
                      </a:lvl5pPr>
                      <a:lvl6pPr marL="2286000" algn="l" defTabSz="914400" rtl="0" eaLnBrk="1" latinLnBrk="0" hangingPunct="1">
                        <a:defRPr sz="1800" kern="1200">
                          <a:solidFill>
                            <a:schemeClr val="dk1"/>
                          </a:solidFill>
                          <a:latin typeface="Calibri Bold"/>
                          <a:ea typeface="ヒラギノ角ゴ ProN W6"/>
                          <a:cs typeface="ヒラギノ角ゴ ProN W6"/>
                        </a:defRPr>
                      </a:lvl6pPr>
                      <a:lvl7pPr marL="2743200" algn="l" defTabSz="914400" rtl="0" eaLnBrk="1" latinLnBrk="0" hangingPunct="1">
                        <a:defRPr sz="1800" kern="1200">
                          <a:solidFill>
                            <a:schemeClr val="dk1"/>
                          </a:solidFill>
                          <a:latin typeface="Calibri Bold"/>
                          <a:ea typeface="ヒラギノ角ゴ ProN W6"/>
                          <a:cs typeface="ヒラギノ角ゴ ProN W6"/>
                        </a:defRPr>
                      </a:lvl7pPr>
                      <a:lvl8pPr marL="3200400" algn="l" defTabSz="914400" rtl="0" eaLnBrk="1" latinLnBrk="0" hangingPunct="1">
                        <a:defRPr sz="1800" kern="1200">
                          <a:solidFill>
                            <a:schemeClr val="dk1"/>
                          </a:solidFill>
                          <a:latin typeface="Calibri Bold"/>
                          <a:ea typeface="ヒラギノ角ゴ ProN W6"/>
                          <a:cs typeface="ヒラギノ角ゴ ProN W6"/>
                        </a:defRPr>
                      </a:lvl8pPr>
                      <a:lvl9pPr marL="3657600" algn="l" defTabSz="914400" rtl="0" eaLnBrk="1" latinLnBrk="0" hangingPunct="1">
                        <a:defRPr sz="1800" kern="1200">
                          <a:solidFill>
                            <a:schemeClr val="dk1"/>
                          </a:solidFill>
                          <a:latin typeface="Calibri Bold"/>
                          <a:ea typeface="ヒラギノ角ゴ ProN W6"/>
                          <a:cs typeface="ヒラギノ角ゴ ProN W6"/>
                        </a:defRPr>
                      </a:lvl9pPr>
                    </a:lstStyle>
                    <a:p>
                      <a:r>
                        <a:rPr lang="en-US" dirty="0">
                          <a:latin typeface="Calibri"/>
                          <a:cs typeface="Calibri"/>
                        </a:rPr>
                        <a:t>Argument </a:t>
                      </a:r>
                      <a:r>
                        <a:rPr lang="en-US" b="1" i="0" dirty="0">
                          <a:latin typeface="Courier New"/>
                          <a:cs typeface="Courier New"/>
                        </a:rPr>
                        <a:t>x</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90000">
                        <a:tint val="40000"/>
                      </a:srgbClr>
                    </a:solidFill>
                  </a:tcPr>
                </a:tc>
                <a:extLst>
                  <a:ext uri="{0D108BD9-81ED-4DB2-BD59-A6C34878D82A}">
                    <a16:rowId xmlns:a16="http://schemas.microsoft.com/office/drawing/2014/main" val="10001"/>
                  </a:ext>
                </a:extLst>
              </a:tr>
              <a:tr h="381000">
                <a:tc>
                  <a:txBody>
                    <a:bodyPr/>
                    <a:lstStyle>
                      <a:lvl1pPr marL="0" algn="l" defTabSz="914400" rtl="0" eaLnBrk="1" latinLnBrk="0" hangingPunct="1">
                        <a:defRPr sz="1800" kern="1200">
                          <a:solidFill>
                            <a:schemeClr val="dk1"/>
                          </a:solidFill>
                          <a:latin typeface="Calibri Bold"/>
                          <a:ea typeface="ヒラギノ角ゴ ProN W6"/>
                          <a:cs typeface="ヒラギノ角ゴ ProN W6"/>
                        </a:defRPr>
                      </a:lvl1pPr>
                      <a:lvl2pPr marL="457200" algn="l" defTabSz="914400" rtl="0" eaLnBrk="1" latinLnBrk="0" hangingPunct="1">
                        <a:defRPr sz="1800" kern="1200">
                          <a:solidFill>
                            <a:schemeClr val="dk1"/>
                          </a:solidFill>
                          <a:latin typeface="Calibri Bold"/>
                          <a:ea typeface="ヒラギノ角ゴ ProN W6"/>
                          <a:cs typeface="ヒラギノ角ゴ ProN W6"/>
                        </a:defRPr>
                      </a:lvl2pPr>
                      <a:lvl3pPr marL="914400" algn="l" defTabSz="914400" rtl="0" eaLnBrk="1" latinLnBrk="0" hangingPunct="1">
                        <a:defRPr sz="1800" kern="1200">
                          <a:solidFill>
                            <a:schemeClr val="dk1"/>
                          </a:solidFill>
                          <a:latin typeface="Calibri Bold"/>
                          <a:ea typeface="ヒラギノ角ゴ ProN W6"/>
                          <a:cs typeface="ヒラギノ角ゴ ProN W6"/>
                        </a:defRPr>
                      </a:lvl3pPr>
                      <a:lvl4pPr marL="1371600" algn="l" defTabSz="914400" rtl="0" eaLnBrk="1" latinLnBrk="0" hangingPunct="1">
                        <a:defRPr sz="1800" kern="1200">
                          <a:solidFill>
                            <a:schemeClr val="dk1"/>
                          </a:solidFill>
                          <a:latin typeface="Calibri Bold"/>
                          <a:ea typeface="ヒラギノ角ゴ ProN W6"/>
                          <a:cs typeface="ヒラギノ角ゴ ProN W6"/>
                        </a:defRPr>
                      </a:lvl4pPr>
                      <a:lvl5pPr marL="1828800" algn="l" defTabSz="914400" rtl="0" eaLnBrk="1" latinLnBrk="0" hangingPunct="1">
                        <a:defRPr sz="1800" kern="1200">
                          <a:solidFill>
                            <a:schemeClr val="dk1"/>
                          </a:solidFill>
                          <a:latin typeface="Calibri Bold"/>
                          <a:ea typeface="ヒラギノ角ゴ ProN W6"/>
                          <a:cs typeface="ヒラギノ角ゴ ProN W6"/>
                        </a:defRPr>
                      </a:lvl5pPr>
                      <a:lvl6pPr marL="2286000" algn="l" defTabSz="914400" rtl="0" eaLnBrk="1" latinLnBrk="0" hangingPunct="1">
                        <a:defRPr sz="1800" kern="1200">
                          <a:solidFill>
                            <a:schemeClr val="dk1"/>
                          </a:solidFill>
                          <a:latin typeface="Calibri Bold"/>
                          <a:ea typeface="ヒラギノ角ゴ ProN W6"/>
                          <a:cs typeface="ヒラギノ角ゴ ProN W6"/>
                        </a:defRPr>
                      </a:lvl6pPr>
                      <a:lvl7pPr marL="2743200" algn="l" defTabSz="914400" rtl="0" eaLnBrk="1" latinLnBrk="0" hangingPunct="1">
                        <a:defRPr sz="1800" kern="1200">
                          <a:solidFill>
                            <a:schemeClr val="dk1"/>
                          </a:solidFill>
                          <a:latin typeface="Calibri Bold"/>
                          <a:ea typeface="ヒラギノ角ゴ ProN W6"/>
                          <a:cs typeface="ヒラギノ角ゴ ProN W6"/>
                        </a:defRPr>
                      </a:lvl7pPr>
                      <a:lvl8pPr marL="3200400" algn="l" defTabSz="914400" rtl="0" eaLnBrk="1" latinLnBrk="0" hangingPunct="1">
                        <a:defRPr sz="1800" kern="1200">
                          <a:solidFill>
                            <a:schemeClr val="dk1"/>
                          </a:solidFill>
                          <a:latin typeface="Calibri Bold"/>
                          <a:ea typeface="ヒラギノ角ゴ ProN W6"/>
                          <a:cs typeface="ヒラギノ角ゴ ProN W6"/>
                        </a:defRPr>
                      </a:lvl8pPr>
                      <a:lvl9pPr marL="3657600" algn="l" defTabSz="914400" rtl="0" eaLnBrk="1" latinLnBrk="0" hangingPunct="1">
                        <a:defRPr sz="1800" kern="1200">
                          <a:solidFill>
                            <a:schemeClr val="dk1"/>
                          </a:solidFill>
                          <a:latin typeface="Calibri Bold"/>
                          <a:ea typeface="ヒラギノ角ゴ ProN W6"/>
                          <a:cs typeface="ヒラギノ角ゴ ProN W6"/>
                        </a:defRPr>
                      </a:lvl9pPr>
                    </a:lstStyle>
                    <a:p>
                      <a:r>
                        <a:rPr lang="en-US" b="1" i="0" dirty="0">
                          <a:latin typeface="Courier New"/>
                          <a:cs typeface="Courier New"/>
                        </a:rPr>
                        <a:t>%</a:t>
                      </a:r>
                      <a:r>
                        <a:rPr lang="en-US" b="1" i="0" dirty="0" err="1">
                          <a:latin typeface="Courier New"/>
                          <a:cs typeface="Courier New"/>
                        </a:rPr>
                        <a:t>rsi</a:t>
                      </a:r>
                      <a:endParaRPr lang="en-US" b="1" i="0" dirty="0">
                        <a:latin typeface="Courier New"/>
                        <a:cs typeface="Courier New"/>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0000">
                        <a:tint val="20000"/>
                      </a:srgbClr>
                    </a:solidFill>
                  </a:tcPr>
                </a:tc>
                <a:tc>
                  <a:txBody>
                    <a:bodyPr/>
                    <a:lstStyle>
                      <a:lvl1pPr marL="0" algn="l" defTabSz="914400" rtl="0" eaLnBrk="1" latinLnBrk="0" hangingPunct="1">
                        <a:defRPr sz="1800" kern="1200">
                          <a:solidFill>
                            <a:schemeClr val="dk1"/>
                          </a:solidFill>
                          <a:latin typeface="Calibri Bold"/>
                          <a:ea typeface="ヒラギノ角ゴ ProN W6"/>
                          <a:cs typeface="ヒラギノ角ゴ ProN W6"/>
                        </a:defRPr>
                      </a:lvl1pPr>
                      <a:lvl2pPr marL="457200" algn="l" defTabSz="914400" rtl="0" eaLnBrk="1" latinLnBrk="0" hangingPunct="1">
                        <a:defRPr sz="1800" kern="1200">
                          <a:solidFill>
                            <a:schemeClr val="dk1"/>
                          </a:solidFill>
                          <a:latin typeface="Calibri Bold"/>
                          <a:ea typeface="ヒラギノ角ゴ ProN W6"/>
                          <a:cs typeface="ヒラギノ角ゴ ProN W6"/>
                        </a:defRPr>
                      </a:lvl2pPr>
                      <a:lvl3pPr marL="914400" algn="l" defTabSz="914400" rtl="0" eaLnBrk="1" latinLnBrk="0" hangingPunct="1">
                        <a:defRPr sz="1800" kern="1200">
                          <a:solidFill>
                            <a:schemeClr val="dk1"/>
                          </a:solidFill>
                          <a:latin typeface="Calibri Bold"/>
                          <a:ea typeface="ヒラギノ角ゴ ProN W6"/>
                          <a:cs typeface="ヒラギノ角ゴ ProN W6"/>
                        </a:defRPr>
                      </a:lvl3pPr>
                      <a:lvl4pPr marL="1371600" algn="l" defTabSz="914400" rtl="0" eaLnBrk="1" latinLnBrk="0" hangingPunct="1">
                        <a:defRPr sz="1800" kern="1200">
                          <a:solidFill>
                            <a:schemeClr val="dk1"/>
                          </a:solidFill>
                          <a:latin typeface="Calibri Bold"/>
                          <a:ea typeface="ヒラギノ角ゴ ProN W6"/>
                          <a:cs typeface="ヒラギノ角ゴ ProN W6"/>
                        </a:defRPr>
                      </a:lvl4pPr>
                      <a:lvl5pPr marL="1828800" algn="l" defTabSz="914400" rtl="0" eaLnBrk="1" latinLnBrk="0" hangingPunct="1">
                        <a:defRPr sz="1800" kern="1200">
                          <a:solidFill>
                            <a:schemeClr val="dk1"/>
                          </a:solidFill>
                          <a:latin typeface="Calibri Bold"/>
                          <a:ea typeface="ヒラギノ角ゴ ProN W6"/>
                          <a:cs typeface="ヒラギノ角ゴ ProN W6"/>
                        </a:defRPr>
                      </a:lvl5pPr>
                      <a:lvl6pPr marL="2286000" algn="l" defTabSz="914400" rtl="0" eaLnBrk="1" latinLnBrk="0" hangingPunct="1">
                        <a:defRPr sz="1800" kern="1200">
                          <a:solidFill>
                            <a:schemeClr val="dk1"/>
                          </a:solidFill>
                          <a:latin typeface="Calibri Bold"/>
                          <a:ea typeface="ヒラギノ角ゴ ProN W6"/>
                          <a:cs typeface="ヒラギノ角ゴ ProN W6"/>
                        </a:defRPr>
                      </a:lvl6pPr>
                      <a:lvl7pPr marL="2743200" algn="l" defTabSz="914400" rtl="0" eaLnBrk="1" latinLnBrk="0" hangingPunct="1">
                        <a:defRPr sz="1800" kern="1200">
                          <a:solidFill>
                            <a:schemeClr val="dk1"/>
                          </a:solidFill>
                          <a:latin typeface="Calibri Bold"/>
                          <a:ea typeface="ヒラギノ角ゴ ProN W6"/>
                          <a:cs typeface="ヒラギノ角ゴ ProN W6"/>
                        </a:defRPr>
                      </a:lvl7pPr>
                      <a:lvl8pPr marL="3200400" algn="l" defTabSz="914400" rtl="0" eaLnBrk="1" latinLnBrk="0" hangingPunct="1">
                        <a:defRPr sz="1800" kern="1200">
                          <a:solidFill>
                            <a:schemeClr val="dk1"/>
                          </a:solidFill>
                          <a:latin typeface="Calibri Bold"/>
                          <a:ea typeface="ヒラギノ角ゴ ProN W6"/>
                          <a:cs typeface="ヒラギノ角ゴ ProN W6"/>
                        </a:defRPr>
                      </a:lvl8pPr>
                      <a:lvl9pPr marL="3657600" algn="l" defTabSz="914400" rtl="0" eaLnBrk="1" latinLnBrk="0" hangingPunct="1">
                        <a:defRPr sz="1800" kern="1200">
                          <a:solidFill>
                            <a:schemeClr val="dk1"/>
                          </a:solidFill>
                          <a:latin typeface="Calibri Bold"/>
                          <a:ea typeface="ヒラギノ角ゴ ProN W6"/>
                          <a:cs typeface="ヒラギノ角ゴ ProN W6"/>
                        </a:defRPr>
                      </a:lvl9pPr>
                    </a:lstStyle>
                    <a:p>
                      <a:r>
                        <a:rPr lang="en-US" dirty="0">
                          <a:latin typeface="Calibri"/>
                          <a:cs typeface="Calibri"/>
                        </a:rPr>
                        <a:t>Argument </a:t>
                      </a:r>
                      <a:r>
                        <a:rPr lang="en-US" b="1" i="0" dirty="0">
                          <a:latin typeface="Courier New"/>
                          <a:cs typeface="Courier New"/>
                        </a:rPr>
                        <a:t>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0000">
                        <a:tint val="20000"/>
                      </a:srgbClr>
                    </a:solidFill>
                  </a:tcPr>
                </a:tc>
                <a:extLst>
                  <a:ext uri="{0D108BD9-81ED-4DB2-BD59-A6C34878D82A}">
                    <a16:rowId xmlns:a16="http://schemas.microsoft.com/office/drawing/2014/main" val="10002"/>
                  </a:ext>
                </a:extLst>
              </a:tr>
              <a:tr h="381000">
                <a:tc>
                  <a:txBody>
                    <a:bodyPr/>
                    <a:lstStyle>
                      <a:lvl1pPr marL="0" algn="l" defTabSz="914400" rtl="0" eaLnBrk="1" latinLnBrk="0" hangingPunct="1">
                        <a:defRPr sz="1800" kern="1200">
                          <a:solidFill>
                            <a:schemeClr val="dk1"/>
                          </a:solidFill>
                          <a:latin typeface="Calibri Bold"/>
                          <a:ea typeface="ヒラギノ角ゴ ProN W6"/>
                          <a:cs typeface="ヒラギノ角ゴ ProN W6"/>
                        </a:defRPr>
                      </a:lvl1pPr>
                      <a:lvl2pPr marL="457200" algn="l" defTabSz="914400" rtl="0" eaLnBrk="1" latinLnBrk="0" hangingPunct="1">
                        <a:defRPr sz="1800" kern="1200">
                          <a:solidFill>
                            <a:schemeClr val="dk1"/>
                          </a:solidFill>
                          <a:latin typeface="Calibri Bold"/>
                          <a:ea typeface="ヒラギノ角ゴ ProN W6"/>
                          <a:cs typeface="ヒラギノ角ゴ ProN W6"/>
                        </a:defRPr>
                      </a:lvl2pPr>
                      <a:lvl3pPr marL="914400" algn="l" defTabSz="914400" rtl="0" eaLnBrk="1" latinLnBrk="0" hangingPunct="1">
                        <a:defRPr sz="1800" kern="1200">
                          <a:solidFill>
                            <a:schemeClr val="dk1"/>
                          </a:solidFill>
                          <a:latin typeface="Calibri Bold"/>
                          <a:ea typeface="ヒラギノ角ゴ ProN W6"/>
                          <a:cs typeface="ヒラギノ角ゴ ProN W6"/>
                        </a:defRPr>
                      </a:lvl3pPr>
                      <a:lvl4pPr marL="1371600" algn="l" defTabSz="914400" rtl="0" eaLnBrk="1" latinLnBrk="0" hangingPunct="1">
                        <a:defRPr sz="1800" kern="1200">
                          <a:solidFill>
                            <a:schemeClr val="dk1"/>
                          </a:solidFill>
                          <a:latin typeface="Calibri Bold"/>
                          <a:ea typeface="ヒラギノ角ゴ ProN W6"/>
                          <a:cs typeface="ヒラギノ角ゴ ProN W6"/>
                        </a:defRPr>
                      </a:lvl4pPr>
                      <a:lvl5pPr marL="1828800" algn="l" defTabSz="914400" rtl="0" eaLnBrk="1" latinLnBrk="0" hangingPunct="1">
                        <a:defRPr sz="1800" kern="1200">
                          <a:solidFill>
                            <a:schemeClr val="dk1"/>
                          </a:solidFill>
                          <a:latin typeface="Calibri Bold"/>
                          <a:ea typeface="ヒラギノ角ゴ ProN W6"/>
                          <a:cs typeface="ヒラギノ角ゴ ProN W6"/>
                        </a:defRPr>
                      </a:lvl5pPr>
                      <a:lvl6pPr marL="2286000" algn="l" defTabSz="914400" rtl="0" eaLnBrk="1" latinLnBrk="0" hangingPunct="1">
                        <a:defRPr sz="1800" kern="1200">
                          <a:solidFill>
                            <a:schemeClr val="dk1"/>
                          </a:solidFill>
                          <a:latin typeface="Calibri Bold"/>
                          <a:ea typeface="ヒラギノ角ゴ ProN W6"/>
                          <a:cs typeface="ヒラギノ角ゴ ProN W6"/>
                        </a:defRPr>
                      </a:lvl6pPr>
                      <a:lvl7pPr marL="2743200" algn="l" defTabSz="914400" rtl="0" eaLnBrk="1" latinLnBrk="0" hangingPunct="1">
                        <a:defRPr sz="1800" kern="1200">
                          <a:solidFill>
                            <a:schemeClr val="dk1"/>
                          </a:solidFill>
                          <a:latin typeface="Calibri Bold"/>
                          <a:ea typeface="ヒラギノ角ゴ ProN W6"/>
                          <a:cs typeface="ヒラギノ角ゴ ProN W6"/>
                        </a:defRPr>
                      </a:lvl7pPr>
                      <a:lvl8pPr marL="3200400" algn="l" defTabSz="914400" rtl="0" eaLnBrk="1" latinLnBrk="0" hangingPunct="1">
                        <a:defRPr sz="1800" kern="1200">
                          <a:solidFill>
                            <a:schemeClr val="dk1"/>
                          </a:solidFill>
                          <a:latin typeface="Calibri Bold"/>
                          <a:ea typeface="ヒラギノ角ゴ ProN W6"/>
                          <a:cs typeface="ヒラギノ角ゴ ProN W6"/>
                        </a:defRPr>
                      </a:lvl8pPr>
                      <a:lvl9pPr marL="3657600" algn="l" defTabSz="914400" rtl="0" eaLnBrk="1" latinLnBrk="0" hangingPunct="1">
                        <a:defRPr sz="1800" kern="1200">
                          <a:solidFill>
                            <a:schemeClr val="dk1"/>
                          </a:solidFill>
                          <a:latin typeface="Calibri Bold"/>
                          <a:ea typeface="ヒラギノ角ゴ ProN W6"/>
                          <a:cs typeface="ヒラギノ角ゴ ProN W6"/>
                        </a:defRPr>
                      </a:lvl9pPr>
                    </a:lstStyle>
                    <a:p>
                      <a:r>
                        <a:rPr lang="en-US" b="1" i="0" dirty="0">
                          <a:latin typeface="Courier New"/>
                          <a:cs typeface="Courier New"/>
                        </a:rPr>
                        <a:t>%</a:t>
                      </a:r>
                      <a:r>
                        <a:rPr lang="en-US" b="1" i="0" dirty="0" err="1">
                          <a:latin typeface="Courier New"/>
                          <a:cs typeface="Courier New"/>
                        </a:rPr>
                        <a:t>rdx</a:t>
                      </a:r>
                      <a:endParaRPr lang="en-US" b="1" i="0" dirty="0">
                        <a:latin typeface="Courier New"/>
                        <a:cs typeface="Courier New"/>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0000">
                        <a:tint val="40000"/>
                      </a:srgbClr>
                    </a:solidFill>
                  </a:tcPr>
                </a:tc>
                <a:tc>
                  <a:txBody>
                    <a:bodyPr/>
                    <a:lstStyle>
                      <a:lvl1pPr marL="0" algn="l" defTabSz="914400" rtl="0" eaLnBrk="1" latinLnBrk="0" hangingPunct="1">
                        <a:defRPr sz="1800" kern="1200">
                          <a:solidFill>
                            <a:schemeClr val="dk1"/>
                          </a:solidFill>
                          <a:latin typeface="Calibri Bold"/>
                          <a:ea typeface="ヒラギノ角ゴ ProN W6"/>
                          <a:cs typeface="ヒラギノ角ゴ ProN W6"/>
                        </a:defRPr>
                      </a:lvl1pPr>
                      <a:lvl2pPr marL="457200" algn="l" defTabSz="914400" rtl="0" eaLnBrk="1" latinLnBrk="0" hangingPunct="1">
                        <a:defRPr sz="1800" kern="1200">
                          <a:solidFill>
                            <a:schemeClr val="dk1"/>
                          </a:solidFill>
                          <a:latin typeface="Calibri Bold"/>
                          <a:ea typeface="ヒラギノ角ゴ ProN W6"/>
                          <a:cs typeface="ヒラギノ角ゴ ProN W6"/>
                        </a:defRPr>
                      </a:lvl2pPr>
                      <a:lvl3pPr marL="914400" algn="l" defTabSz="914400" rtl="0" eaLnBrk="1" latinLnBrk="0" hangingPunct="1">
                        <a:defRPr sz="1800" kern="1200">
                          <a:solidFill>
                            <a:schemeClr val="dk1"/>
                          </a:solidFill>
                          <a:latin typeface="Calibri Bold"/>
                          <a:ea typeface="ヒラギノ角ゴ ProN W6"/>
                          <a:cs typeface="ヒラギノ角ゴ ProN W6"/>
                        </a:defRPr>
                      </a:lvl3pPr>
                      <a:lvl4pPr marL="1371600" algn="l" defTabSz="914400" rtl="0" eaLnBrk="1" latinLnBrk="0" hangingPunct="1">
                        <a:defRPr sz="1800" kern="1200">
                          <a:solidFill>
                            <a:schemeClr val="dk1"/>
                          </a:solidFill>
                          <a:latin typeface="Calibri Bold"/>
                          <a:ea typeface="ヒラギノ角ゴ ProN W6"/>
                          <a:cs typeface="ヒラギノ角ゴ ProN W6"/>
                        </a:defRPr>
                      </a:lvl4pPr>
                      <a:lvl5pPr marL="1828800" algn="l" defTabSz="914400" rtl="0" eaLnBrk="1" latinLnBrk="0" hangingPunct="1">
                        <a:defRPr sz="1800" kern="1200">
                          <a:solidFill>
                            <a:schemeClr val="dk1"/>
                          </a:solidFill>
                          <a:latin typeface="Calibri Bold"/>
                          <a:ea typeface="ヒラギノ角ゴ ProN W6"/>
                          <a:cs typeface="ヒラギノ角ゴ ProN W6"/>
                        </a:defRPr>
                      </a:lvl5pPr>
                      <a:lvl6pPr marL="2286000" algn="l" defTabSz="914400" rtl="0" eaLnBrk="1" latinLnBrk="0" hangingPunct="1">
                        <a:defRPr sz="1800" kern="1200">
                          <a:solidFill>
                            <a:schemeClr val="dk1"/>
                          </a:solidFill>
                          <a:latin typeface="Calibri Bold"/>
                          <a:ea typeface="ヒラギノ角ゴ ProN W6"/>
                          <a:cs typeface="ヒラギノ角ゴ ProN W6"/>
                        </a:defRPr>
                      </a:lvl6pPr>
                      <a:lvl7pPr marL="2743200" algn="l" defTabSz="914400" rtl="0" eaLnBrk="1" latinLnBrk="0" hangingPunct="1">
                        <a:defRPr sz="1800" kern="1200">
                          <a:solidFill>
                            <a:schemeClr val="dk1"/>
                          </a:solidFill>
                          <a:latin typeface="Calibri Bold"/>
                          <a:ea typeface="ヒラギノ角ゴ ProN W6"/>
                          <a:cs typeface="ヒラギノ角ゴ ProN W6"/>
                        </a:defRPr>
                      </a:lvl7pPr>
                      <a:lvl8pPr marL="3200400" algn="l" defTabSz="914400" rtl="0" eaLnBrk="1" latinLnBrk="0" hangingPunct="1">
                        <a:defRPr sz="1800" kern="1200">
                          <a:solidFill>
                            <a:schemeClr val="dk1"/>
                          </a:solidFill>
                          <a:latin typeface="Calibri Bold"/>
                          <a:ea typeface="ヒラギノ角ゴ ProN W6"/>
                          <a:cs typeface="ヒラギノ角ゴ ProN W6"/>
                        </a:defRPr>
                      </a:lvl8pPr>
                      <a:lvl9pPr marL="3657600" algn="l" defTabSz="914400" rtl="0" eaLnBrk="1" latinLnBrk="0" hangingPunct="1">
                        <a:defRPr sz="1800" kern="1200">
                          <a:solidFill>
                            <a:schemeClr val="dk1"/>
                          </a:solidFill>
                          <a:latin typeface="Calibri Bold"/>
                          <a:ea typeface="ヒラギノ角ゴ ProN W6"/>
                          <a:cs typeface="ヒラギノ角ゴ ProN W6"/>
                        </a:defRPr>
                      </a:lvl9pPr>
                    </a:lstStyle>
                    <a:p>
                      <a:r>
                        <a:rPr lang="en-US" dirty="0">
                          <a:latin typeface="Calibri"/>
                          <a:cs typeface="Calibri"/>
                        </a:rPr>
                        <a:t>Argument </a:t>
                      </a:r>
                      <a:r>
                        <a:rPr lang="en-US" b="1" i="0" dirty="0">
                          <a:latin typeface="Courier New"/>
                          <a:cs typeface="Courier New"/>
                        </a:rPr>
                        <a:t>z, t4</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0000">
                        <a:tint val="40000"/>
                      </a:srgbClr>
                    </a:solidFill>
                  </a:tcPr>
                </a:tc>
                <a:extLst>
                  <a:ext uri="{0D108BD9-81ED-4DB2-BD59-A6C34878D82A}">
                    <a16:rowId xmlns:a16="http://schemas.microsoft.com/office/drawing/2014/main" val="10003"/>
                  </a:ext>
                </a:extLst>
              </a:tr>
              <a:tr h="381000">
                <a:tc>
                  <a:txBody>
                    <a:bodyPr/>
                    <a:lstStyle>
                      <a:lvl1pPr marL="0" algn="l" defTabSz="914400" rtl="0" eaLnBrk="1" latinLnBrk="0" hangingPunct="1">
                        <a:defRPr sz="1800" kern="1200">
                          <a:solidFill>
                            <a:schemeClr val="dk1"/>
                          </a:solidFill>
                          <a:latin typeface="Calibri Bold"/>
                          <a:ea typeface="ヒラギノ角ゴ ProN W6"/>
                          <a:cs typeface="ヒラギノ角ゴ ProN W6"/>
                        </a:defRPr>
                      </a:lvl1pPr>
                      <a:lvl2pPr marL="457200" algn="l" defTabSz="914400" rtl="0" eaLnBrk="1" latinLnBrk="0" hangingPunct="1">
                        <a:defRPr sz="1800" kern="1200">
                          <a:solidFill>
                            <a:schemeClr val="dk1"/>
                          </a:solidFill>
                          <a:latin typeface="Calibri Bold"/>
                          <a:ea typeface="ヒラギノ角ゴ ProN W6"/>
                          <a:cs typeface="ヒラギノ角ゴ ProN W6"/>
                        </a:defRPr>
                      </a:lvl2pPr>
                      <a:lvl3pPr marL="914400" algn="l" defTabSz="914400" rtl="0" eaLnBrk="1" latinLnBrk="0" hangingPunct="1">
                        <a:defRPr sz="1800" kern="1200">
                          <a:solidFill>
                            <a:schemeClr val="dk1"/>
                          </a:solidFill>
                          <a:latin typeface="Calibri Bold"/>
                          <a:ea typeface="ヒラギノ角ゴ ProN W6"/>
                          <a:cs typeface="ヒラギノ角ゴ ProN W6"/>
                        </a:defRPr>
                      </a:lvl3pPr>
                      <a:lvl4pPr marL="1371600" algn="l" defTabSz="914400" rtl="0" eaLnBrk="1" latinLnBrk="0" hangingPunct="1">
                        <a:defRPr sz="1800" kern="1200">
                          <a:solidFill>
                            <a:schemeClr val="dk1"/>
                          </a:solidFill>
                          <a:latin typeface="Calibri Bold"/>
                          <a:ea typeface="ヒラギノ角ゴ ProN W6"/>
                          <a:cs typeface="ヒラギノ角ゴ ProN W6"/>
                        </a:defRPr>
                      </a:lvl4pPr>
                      <a:lvl5pPr marL="1828800" algn="l" defTabSz="914400" rtl="0" eaLnBrk="1" latinLnBrk="0" hangingPunct="1">
                        <a:defRPr sz="1800" kern="1200">
                          <a:solidFill>
                            <a:schemeClr val="dk1"/>
                          </a:solidFill>
                          <a:latin typeface="Calibri Bold"/>
                          <a:ea typeface="ヒラギノ角ゴ ProN W6"/>
                          <a:cs typeface="ヒラギノ角ゴ ProN W6"/>
                        </a:defRPr>
                      </a:lvl5pPr>
                      <a:lvl6pPr marL="2286000" algn="l" defTabSz="914400" rtl="0" eaLnBrk="1" latinLnBrk="0" hangingPunct="1">
                        <a:defRPr sz="1800" kern="1200">
                          <a:solidFill>
                            <a:schemeClr val="dk1"/>
                          </a:solidFill>
                          <a:latin typeface="Calibri Bold"/>
                          <a:ea typeface="ヒラギノ角ゴ ProN W6"/>
                          <a:cs typeface="ヒラギノ角ゴ ProN W6"/>
                        </a:defRPr>
                      </a:lvl6pPr>
                      <a:lvl7pPr marL="2743200" algn="l" defTabSz="914400" rtl="0" eaLnBrk="1" latinLnBrk="0" hangingPunct="1">
                        <a:defRPr sz="1800" kern="1200">
                          <a:solidFill>
                            <a:schemeClr val="dk1"/>
                          </a:solidFill>
                          <a:latin typeface="Calibri Bold"/>
                          <a:ea typeface="ヒラギノ角ゴ ProN W6"/>
                          <a:cs typeface="ヒラギノ角ゴ ProN W6"/>
                        </a:defRPr>
                      </a:lvl7pPr>
                      <a:lvl8pPr marL="3200400" algn="l" defTabSz="914400" rtl="0" eaLnBrk="1" latinLnBrk="0" hangingPunct="1">
                        <a:defRPr sz="1800" kern="1200">
                          <a:solidFill>
                            <a:schemeClr val="dk1"/>
                          </a:solidFill>
                          <a:latin typeface="Calibri Bold"/>
                          <a:ea typeface="ヒラギノ角ゴ ProN W6"/>
                          <a:cs typeface="ヒラギノ角ゴ ProN W6"/>
                        </a:defRPr>
                      </a:lvl8pPr>
                      <a:lvl9pPr marL="3657600" algn="l" defTabSz="914400" rtl="0" eaLnBrk="1" latinLnBrk="0" hangingPunct="1">
                        <a:defRPr sz="1800" kern="1200">
                          <a:solidFill>
                            <a:schemeClr val="dk1"/>
                          </a:solidFill>
                          <a:latin typeface="Calibri Bold"/>
                          <a:ea typeface="ヒラギノ角ゴ ProN W6"/>
                          <a:cs typeface="ヒラギノ角ゴ ProN W6"/>
                        </a:defRPr>
                      </a:lvl9pPr>
                    </a:lstStyle>
                    <a:p>
                      <a:r>
                        <a:rPr lang="en-US" b="1" i="0" dirty="0">
                          <a:latin typeface="Courier New"/>
                          <a:cs typeface="Courier New"/>
                        </a:rPr>
                        <a:t>%</a:t>
                      </a:r>
                      <a:r>
                        <a:rPr lang="en-US" b="1" i="0" dirty="0" err="1">
                          <a:latin typeface="Courier New"/>
                          <a:cs typeface="Courier New"/>
                        </a:rPr>
                        <a:t>rax</a:t>
                      </a:r>
                      <a:endParaRPr lang="en-US" b="1" i="0" dirty="0">
                        <a:latin typeface="Courier New"/>
                        <a:cs typeface="Courier New"/>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0000">
                        <a:tint val="20000"/>
                      </a:srgbClr>
                    </a:solidFill>
                  </a:tcPr>
                </a:tc>
                <a:tc>
                  <a:txBody>
                    <a:bodyPr/>
                    <a:lstStyle>
                      <a:lvl1pPr marL="0" algn="l" defTabSz="914400" rtl="0" eaLnBrk="1" latinLnBrk="0" hangingPunct="1">
                        <a:defRPr sz="1800" kern="1200">
                          <a:solidFill>
                            <a:schemeClr val="dk1"/>
                          </a:solidFill>
                          <a:latin typeface="Calibri Bold"/>
                          <a:ea typeface="ヒラギノ角ゴ ProN W6"/>
                          <a:cs typeface="ヒラギノ角ゴ ProN W6"/>
                        </a:defRPr>
                      </a:lvl1pPr>
                      <a:lvl2pPr marL="457200" algn="l" defTabSz="914400" rtl="0" eaLnBrk="1" latinLnBrk="0" hangingPunct="1">
                        <a:defRPr sz="1800" kern="1200">
                          <a:solidFill>
                            <a:schemeClr val="dk1"/>
                          </a:solidFill>
                          <a:latin typeface="Calibri Bold"/>
                          <a:ea typeface="ヒラギノ角ゴ ProN W6"/>
                          <a:cs typeface="ヒラギノ角ゴ ProN W6"/>
                        </a:defRPr>
                      </a:lvl2pPr>
                      <a:lvl3pPr marL="914400" algn="l" defTabSz="914400" rtl="0" eaLnBrk="1" latinLnBrk="0" hangingPunct="1">
                        <a:defRPr sz="1800" kern="1200">
                          <a:solidFill>
                            <a:schemeClr val="dk1"/>
                          </a:solidFill>
                          <a:latin typeface="Calibri Bold"/>
                          <a:ea typeface="ヒラギノ角ゴ ProN W6"/>
                          <a:cs typeface="ヒラギノ角ゴ ProN W6"/>
                        </a:defRPr>
                      </a:lvl3pPr>
                      <a:lvl4pPr marL="1371600" algn="l" defTabSz="914400" rtl="0" eaLnBrk="1" latinLnBrk="0" hangingPunct="1">
                        <a:defRPr sz="1800" kern="1200">
                          <a:solidFill>
                            <a:schemeClr val="dk1"/>
                          </a:solidFill>
                          <a:latin typeface="Calibri Bold"/>
                          <a:ea typeface="ヒラギノ角ゴ ProN W6"/>
                          <a:cs typeface="ヒラギノ角ゴ ProN W6"/>
                        </a:defRPr>
                      </a:lvl4pPr>
                      <a:lvl5pPr marL="1828800" algn="l" defTabSz="914400" rtl="0" eaLnBrk="1" latinLnBrk="0" hangingPunct="1">
                        <a:defRPr sz="1800" kern="1200">
                          <a:solidFill>
                            <a:schemeClr val="dk1"/>
                          </a:solidFill>
                          <a:latin typeface="Calibri Bold"/>
                          <a:ea typeface="ヒラギノ角ゴ ProN W6"/>
                          <a:cs typeface="ヒラギノ角ゴ ProN W6"/>
                        </a:defRPr>
                      </a:lvl5pPr>
                      <a:lvl6pPr marL="2286000" algn="l" defTabSz="914400" rtl="0" eaLnBrk="1" latinLnBrk="0" hangingPunct="1">
                        <a:defRPr sz="1800" kern="1200">
                          <a:solidFill>
                            <a:schemeClr val="dk1"/>
                          </a:solidFill>
                          <a:latin typeface="Calibri Bold"/>
                          <a:ea typeface="ヒラギノ角ゴ ProN W6"/>
                          <a:cs typeface="ヒラギノ角ゴ ProN W6"/>
                        </a:defRPr>
                      </a:lvl6pPr>
                      <a:lvl7pPr marL="2743200" algn="l" defTabSz="914400" rtl="0" eaLnBrk="1" latinLnBrk="0" hangingPunct="1">
                        <a:defRPr sz="1800" kern="1200">
                          <a:solidFill>
                            <a:schemeClr val="dk1"/>
                          </a:solidFill>
                          <a:latin typeface="Calibri Bold"/>
                          <a:ea typeface="ヒラギノ角ゴ ProN W6"/>
                          <a:cs typeface="ヒラギノ角ゴ ProN W6"/>
                        </a:defRPr>
                      </a:lvl7pPr>
                      <a:lvl8pPr marL="3200400" algn="l" defTabSz="914400" rtl="0" eaLnBrk="1" latinLnBrk="0" hangingPunct="1">
                        <a:defRPr sz="1800" kern="1200">
                          <a:solidFill>
                            <a:schemeClr val="dk1"/>
                          </a:solidFill>
                          <a:latin typeface="Calibri Bold"/>
                          <a:ea typeface="ヒラギノ角ゴ ProN W6"/>
                          <a:cs typeface="ヒラギノ角ゴ ProN W6"/>
                        </a:defRPr>
                      </a:lvl8pPr>
                      <a:lvl9pPr marL="3657600" algn="l" defTabSz="914400" rtl="0" eaLnBrk="1" latinLnBrk="0" hangingPunct="1">
                        <a:defRPr sz="1800" kern="1200">
                          <a:solidFill>
                            <a:schemeClr val="dk1"/>
                          </a:solidFill>
                          <a:latin typeface="Calibri Bold"/>
                          <a:ea typeface="ヒラギノ角ゴ ProN W6"/>
                          <a:cs typeface="ヒラギノ角ゴ ProN W6"/>
                        </a:defRPr>
                      </a:lvl9pPr>
                    </a:lstStyle>
                    <a:p>
                      <a:r>
                        <a:rPr lang="en-US" b="1" i="0" dirty="0">
                          <a:latin typeface="Courier New"/>
                          <a:cs typeface="Courier New"/>
                        </a:rPr>
                        <a:t>t1</a:t>
                      </a:r>
                      <a:r>
                        <a:rPr lang="en-US" dirty="0">
                          <a:latin typeface="Calibri"/>
                          <a:cs typeface="Calibri"/>
                        </a:rPr>
                        <a:t>,</a:t>
                      </a:r>
                      <a:r>
                        <a:rPr lang="en-US" baseline="0" dirty="0">
                          <a:latin typeface="Calibri"/>
                          <a:cs typeface="Calibri"/>
                        </a:rPr>
                        <a:t> </a:t>
                      </a:r>
                      <a:r>
                        <a:rPr lang="en-US" b="1" i="0" dirty="0">
                          <a:latin typeface="Courier New"/>
                          <a:cs typeface="Courier New"/>
                        </a:rPr>
                        <a:t>t2</a:t>
                      </a:r>
                      <a:r>
                        <a:rPr lang="en-US" baseline="0" dirty="0">
                          <a:latin typeface="Calibri"/>
                          <a:cs typeface="Calibri"/>
                        </a:rPr>
                        <a:t>, </a:t>
                      </a:r>
                      <a:r>
                        <a:rPr lang="en-US" b="1" i="0" baseline="0" dirty="0" err="1">
                          <a:latin typeface="Courier New"/>
                          <a:cs typeface="Courier New"/>
                        </a:rPr>
                        <a:t>rval</a:t>
                      </a:r>
                      <a:endParaRPr lang="en-US" dirty="0">
                        <a:latin typeface="Calibri"/>
                        <a:cs typeface="Calibri"/>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0000">
                        <a:tint val="20000"/>
                      </a:srgbClr>
                    </a:solidFill>
                  </a:tcPr>
                </a:tc>
                <a:extLst>
                  <a:ext uri="{0D108BD9-81ED-4DB2-BD59-A6C34878D82A}">
                    <a16:rowId xmlns:a16="http://schemas.microsoft.com/office/drawing/2014/main" val="10004"/>
                  </a:ext>
                </a:extLst>
              </a:tr>
              <a:tr h="381000">
                <a:tc>
                  <a:txBody>
                    <a:bodyPr/>
                    <a:lstStyle>
                      <a:lvl1pPr marL="0" algn="l" defTabSz="914400" rtl="0" eaLnBrk="1" latinLnBrk="0" hangingPunct="1">
                        <a:defRPr sz="1800" kern="1200">
                          <a:solidFill>
                            <a:schemeClr val="dk1"/>
                          </a:solidFill>
                          <a:latin typeface="Calibri Bold"/>
                          <a:ea typeface="ヒラギノ角ゴ ProN W6"/>
                          <a:cs typeface="ヒラギノ角ゴ ProN W6"/>
                        </a:defRPr>
                      </a:lvl1pPr>
                      <a:lvl2pPr marL="457200" algn="l" defTabSz="914400" rtl="0" eaLnBrk="1" latinLnBrk="0" hangingPunct="1">
                        <a:defRPr sz="1800" kern="1200">
                          <a:solidFill>
                            <a:schemeClr val="dk1"/>
                          </a:solidFill>
                          <a:latin typeface="Calibri Bold"/>
                          <a:ea typeface="ヒラギノ角ゴ ProN W6"/>
                          <a:cs typeface="ヒラギノ角ゴ ProN W6"/>
                        </a:defRPr>
                      </a:lvl2pPr>
                      <a:lvl3pPr marL="914400" algn="l" defTabSz="914400" rtl="0" eaLnBrk="1" latinLnBrk="0" hangingPunct="1">
                        <a:defRPr sz="1800" kern="1200">
                          <a:solidFill>
                            <a:schemeClr val="dk1"/>
                          </a:solidFill>
                          <a:latin typeface="Calibri Bold"/>
                          <a:ea typeface="ヒラギノ角ゴ ProN W6"/>
                          <a:cs typeface="ヒラギノ角ゴ ProN W6"/>
                        </a:defRPr>
                      </a:lvl3pPr>
                      <a:lvl4pPr marL="1371600" algn="l" defTabSz="914400" rtl="0" eaLnBrk="1" latinLnBrk="0" hangingPunct="1">
                        <a:defRPr sz="1800" kern="1200">
                          <a:solidFill>
                            <a:schemeClr val="dk1"/>
                          </a:solidFill>
                          <a:latin typeface="Calibri Bold"/>
                          <a:ea typeface="ヒラギノ角ゴ ProN W6"/>
                          <a:cs typeface="ヒラギノ角ゴ ProN W6"/>
                        </a:defRPr>
                      </a:lvl4pPr>
                      <a:lvl5pPr marL="1828800" algn="l" defTabSz="914400" rtl="0" eaLnBrk="1" latinLnBrk="0" hangingPunct="1">
                        <a:defRPr sz="1800" kern="1200">
                          <a:solidFill>
                            <a:schemeClr val="dk1"/>
                          </a:solidFill>
                          <a:latin typeface="Calibri Bold"/>
                          <a:ea typeface="ヒラギノ角ゴ ProN W6"/>
                          <a:cs typeface="ヒラギノ角ゴ ProN W6"/>
                        </a:defRPr>
                      </a:lvl5pPr>
                      <a:lvl6pPr marL="2286000" algn="l" defTabSz="914400" rtl="0" eaLnBrk="1" latinLnBrk="0" hangingPunct="1">
                        <a:defRPr sz="1800" kern="1200">
                          <a:solidFill>
                            <a:schemeClr val="dk1"/>
                          </a:solidFill>
                          <a:latin typeface="Calibri Bold"/>
                          <a:ea typeface="ヒラギノ角ゴ ProN W6"/>
                          <a:cs typeface="ヒラギノ角ゴ ProN W6"/>
                        </a:defRPr>
                      </a:lvl6pPr>
                      <a:lvl7pPr marL="2743200" algn="l" defTabSz="914400" rtl="0" eaLnBrk="1" latinLnBrk="0" hangingPunct="1">
                        <a:defRPr sz="1800" kern="1200">
                          <a:solidFill>
                            <a:schemeClr val="dk1"/>
                          </a:solidFill>
                          <a:latin typeface="Calibri Bold"/>
                          <a:ea typeface="ヒラギノ角ゴ ProN W6"/>
                          <a:cs typeface="ヒラギノ角ゴ ProN W6"/>
                        </a:defRPr>
                      </a:lvl7pPr>
                      <a:lvl8pPr marL="3200400" algn="l" defTabSz="914400" rtl="0" eaLnBrk="1" latinLnBrk="0" hangingPunct="1">
                        <a:defRPr sz="1800" kern="1200">
                          <a:solidFill>
                            <a:schemeClr val="dk1"/>
                          </a:solidFill>
                          <a:latin typeface="Calibri Bold"/>
                          <a:ea typeface="ヒラギノ角ゴ ProN W6"/>
                          <a:cs typeface="ヒラギノ角ゴ ProN W6"/>
                        </a:defRPr>
                      </a:lvl8pPr>
                      <a:lvl9pPr marL="3657600" algn="l" defTabSz="914400" rtl="0" eaLnBrk="1" latinLnBrk="0" hangingPunct="1">
                        <a:defRPr sz="1800" kern="1200">
                          <a:solidFill>
                            <a:schemeClr val="dk1"/>
                          </a:solidFill>
                          <a:latin typeface="Calibri Bold"/>
                          <a:ea typeface="ヒラギノ角ゴ ProN W6"/>
                          <a:cs typeface="ヒラギノ角ゴ ProN W6"/>
                        </a:defRPr>
                      </a:lvl9pPr>
                    </a:lstStyle>
                    <a:p>
                      <a:r>
                        <a:rPr lang="en-US" b="1" i="0" dirty="0">
                          <a:latin typeface="Courier New"/>
                          <a:cs typeface="Courier New"/>
                        </a:rPr>
                        <a:t>%</a:t>
                      </a:r>
                      <a:r>
                        <a:rPr lang="en-US" b="1" i="0" dirty="0" err="1">
                          <a:latin typeface="Courier New"/>
                          <a:cs typeface="Courier New"/>
                        </a:rPr>
                        <a:t>rcx</a:t>
                      </a:r>
                      <a:endParaRPr lang="en-US" b="1" i="0" dirty="0">
                        <a:latin typeface="Courier New"/>
                        <a:cs typeface="Courier New"/>
                      </a:endParaRPr>
                    </a:p>
                  </a:txBody>
                  <a:tcP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990000">
                        <a:tint val="20000"/>
                      </a:srgbClr>
                    </a:solidFill>
                  </a:tcPr>
                </a:tc>
                <a:tc>
                  <a:txBody>
                    <a:bodyPr/>
                    <a:lstStyle>
                      <a:lvl1pPr marL="0" algn="l" defTabSz="914400" rtl="0" eaLnBrk="1" latinLnBrk="0" hangingPunct="1">
                        <a:defRPr sz="1800" kern="1200">
                          <a:solidFill>
                            <a:schemeClr val="dk1"/>
                          </a:solidFill>
                          <a:latin typeface="Calibri Bold"/>
                          <a:ea typeface="ヒラギノ角ゴ ProN W6"/>
                          <a:cs typeface="ヒラギノ角ゴ ProN W6"/>
                        </a:defRPr>
                      </a:lvl1pPr>
                      <a:lvl2pPr marL="457200" algn="l" defTabSz="914400" rtl="0" eaLnBrk="1" latinLnBrk="0" hangingPunct="1">
                        <a:defRPr sz="1800" kern="1200">
                          <a:solidFill>
                            <a:schemeClr val="dk1"/>
                          </a:solidFill>
                          <a:latin typeface="Calibri Bold"/>
                          <a:ea typeface="ヒラギノ角ゴ ProN W6"/>
                          <a:cs typeface="ヒラギノ角ゴ ProN W6"/>
                        </a:defRPr>
                      </a:lvl2pPr>
                      <a:lvl3pPr marL="914400" algn="l" defTabSz="914400" rtl="0" eaLnBrk="1" latinLnBrk="0" hangingPunct="1">
                        <a:defRPr sz="1800" kern="1200">
                          <a:solidFill>
                            <a:schemeClr val="dk1"/>
                          </a:solidFill>
                          <a:latin typeface="Calibri Bold"/>
                          <a:ea typeface="ヒラギノ角ゴ ProN W6"/>
                          <a:cs typeface="ヒラギノ角ゴ ProN W6"/>
                        </a:defRPr>
                      </a:lvl3pPr>
                      <a:lvl4pPr marL="1371600" algn="l" defTabSz="914400" rtl="0" eaLnBrk="1" latinLnBrk="0" hangingPunct="1">
                        <a:defRPr sz="1800" kern="1200">
                          <a:solidFill>
                            <a:schemeClr val="dk1"/>
                          </a:solidFill>
                          <a:latin typeface="Calibri Bold"/>
                          <a:ea typeface="ヒラギノ角ゴ ProN W6"/>
                          <a:cs typeface="ヒラギノ角ゴ ProN W6"/>
                        </a:defRPr>
                      </a:lvl4pPr>
                      <a:lvl5pPr marL="1828800" algn="l" defTabSz="914400" rtl="0" eaLnBrk="1" latinLnBrk="0" hangingPunct="1">
                        <a:defRPr sz="1800" kern="1200">
                          <a:solidFill>
                            <a:schemeClr val="dk1"/>
                          </a:solidFill>
                          <a:latin typeface="Calibri Bold"/>
                          <a:ea typeface="ヒラギノ角ゴ ProN W6"/>
                          <a:cs typeface="ヒラギノ角ゴ ProN W6"/>
                        </a:defRPr>
                      </a:lvl5pPr>
                      <a:lvl6pPr marL="2286000" algn="l" defTabSz="914400" rtl="0" eaLnBrk="1" latinLnBrk="0" hangingPunct="1">
                        <a:defRPr sz="1800" kern="1200">
                          <a:solidFill>
                            <a:schemeClr val="dk1"/>
                          </a:solidFill>
                          <a:latin typeface="Calibri Bold"/>
                          <a:ea typeface="ヒラギノ角ゴ ProN W6"/>
                          <a:cs typeface="ヒラギノ角ゴ ProN W6"/>
                        </a:defRPr>
                      </a:lvl6pPr>
                      <a:lvl7pPr marL="2743200" algn="l" defTabSz="914400" rtl="0" eaLnBrk="1" latinLnBrk="0" hangingPunct="1">
                        <a:defRPr sz="1800" kern="1200">
                          <a:solidFill>
                            <a:schemeClr val="dk1"/>
                          </a:solidFill>
                          <a:latin typeface="Calibri Bold"/>
                          <a:ea typeface="ヒラギノ角ゴ ProN W6"/>
                          <a:cs typeface="ヒラギノ角ゴ ProN W6"/>
                        </a:defRPr>
                      </a:lvl7pPr>
                      <a:lvl8pPr marL="3200400" algn="l" defTabSz="914400" rtl="0" eaLnBrk="1" latinLnBrk="0" hangingPunct="1">
                        <a:defRPr sz="1800" kern="1200">
                          <a:solidFill>
                            <a:schemeClr val="dk1"/>
                          </a:solidFill>
                          <a:latin typeface="Calibri Bold"/>
                          <a:ea typeface="ヒラギノ角ゴ ProN W6"/>
                          <a:cs typeface="ヒラギノ角ゴ ProN W6"/>
                        </a:defRPr>
                      </a:lvl8pPr>
                      <a:lvl9pPr marL="3657600" algn="l" defTabSz="914400" rtl="0" eaLnBrk="1" latinLnBrk="0" hangingPunct="1">
                        <a:defRPr sz="1800" kern="1200">
                          <a:solidFill>
                            <a:schemeClr val="dk1"/>
                          </a:solidFill>
                          <a:latin typeface="Calibri Bold"/>
                          <a:ea typeface="ヒラギノ角ゴ ProN W6"/>
                          <a:cs typeface="ヒラギノ角ゴ ProN W6"/>
                        </a:defRPr>
                      </a:lvl9pPr>
                    </a:lstStyle>
                    <a:p>
                      <a:r>
                        <a:rPr lang="en-US" b="1" i="0" dirty="0">
                          <a:latin typeface="Courier New"/>
                          <a:cs typeface="Courier New"/>
                        </a:rPr>
                        <a:t>t5</a:t>
                      </a:r>
                      <a:endParaRPr lang="en-US" dirty="0">
                        <a:latin typeface="Calibri"/>
                        <a:cs typeface="Calibri"/>
                      </a:endParaRPr>
                    </a:p>
                  </a:txBody>
                  <a:tcP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990000">
                        <a:tint val="20000"/>
                      </a:srgb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190817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3FBDA-5B97-3F3E-D043-1A7740E03D99}"/>
              </a:ext>
            </a:extLst>
          </p:cNvPr>
          <p:cNvSpPr>
            <a:spLocks noGrp="1"/>
          </p:cNvSpPr>
          <p:nvPr>
            <p:ph type="title"/>
          </p:nvPr>
        </p:nvSpPr>
        <p:spPr/>
        <p:txBody>
          <a:bodyPr/>
          <a:lstStyle/>
          <a:p>
            <a:r>
              <a:rPr lang="en-US" dirty="0"/>
              <a:t>practice</a:t>
            </a:r>
          </a:p>
        </p:txBody>
      </p:sp>
      <p:pic>
        <p:nvPicPr>
          <p:cNvPr id="5" name="Content Placeholder 4">
            <a:extLst>
              <a:ext uri="{FF2B5EF4-FFF2-40B4-BE49-F238E27FC236}">
                <a16:creationId xmlns:a16="http://schemas.microsoft.com/office/drawing/2014/main" id="{9A1E0E70-979B-5817-3144-5B7E1A43441B}"/>
              </a:ext>
            </a:extLst>
          </p:cNvPr>
          <p:cNvPicPr>
            <a:picLocks noGrp="1" noChangeAspect="1"/>
          </p:cNvPicPr>
          <p:nvPr>
            <p:ph idx="1"/>
          </p:nvPr>
        </p:nvPicPr>
        <p:blipFill>
          <a:blip r:embed="rId2"/>
          <a:stretch>
            <a:fillRect/>
          </a:stretch>
        </p:blipFill>
        <p:spPr>
          <a:xfrm>
            <a:off x="2557012" y="1410264"/>
            <a:ext cx="5568677" cy="4881711"/>
          </a:xfrm>
        </p:spPr>
      </p:pic>
    </p:spTree>
    <p:extLst>
      <p:ext uri="{BB962C8B-B14F-4D97-AF65-F5344CB8AC3E}">
        <p14:creationId xmlns:p14="http://schemas.microsoft.com/office/powerpoint/2010/main" val="1052694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26DF1-B509-EB15-9933-959D133185E3}"/>
              </a:ext>
            </a:extLst>
          </p:cNvPr>
          <p:cNvSpPr>
            <a:spLocks noGrp="1"/>
          </p:cNvSpPr>
          <p:nvPr>
            <p:ph type="title"/>
          </p:nvPr>
        </p:nvSpPr>
        <p:spPr>
          <a:xfrm>
            <a:off x="969818" y="365125"/>
            <a:ext cx="10383982" cy="396875"/>
          </a:xfrm>
        </p:spPr>
        <p:txBody>
          <a:bodyPr>
            <a:normAutofit fontScale="90000"/>
          </a:bodyPr>
          <a:lstStyle/>
          <a:p>
            <a:r>
              <a:rPr lang="en-US" dirty="0"/>
              <a:t>practice</a:t>
            </a:r>
          </a:p>
        </p:txBody>
      </p:sp>
      <p:pic>
        <p:nvPicPr>
          <p:cNvPr id="5" name="Content Placeholder 4">
            <a:extLst>
              <a:ext uri="{FF2B5EF4-FFF2-40B4-BE49-F238E27FC236}">
                <a16:creationId xmlns:a16="http://schemas.microsoft.com/office/drawing/2014/main" id="{6F24FB03-2C9E-39DC-AAA2-4B24E739729A}"/>
              </a:ext>
            </a:extLst>
          </p:cNvPr>
          <p:cNvPicPr>
            <a:picLocks noGrp="1" noChangeAspect="1"/>
          </p:cNvPicPr>
          <p:nvPr>
            <p:ph idx="1"/>
          </p:nvPr>
        </p:nvPicPr>
        <p:blipFill>
          <a:blip r:embed="rId2"/>
          <a:stretch>
            <a:fillRect/>
          </a:stretch>
        </p:blipFill>
        <p:spPr>
          <a:xfrm>
            <a:off x="2280920" y="942108"/>
            <a:ext cx="6919532" cy="5174673"/>
          </a:xfrm>
        </p:spPr>
      </p:pic>
    </p:spTree>
    <p:extLst>
      <p:ext uri="{BB962C8B-B14F-4D97-AF65-F5344CB8AC3E}">
        <p14:creationId xmlns:p14="http://schemas.microsoft.com/office/powerpoint/2010/main" val="1589863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2007">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00000"/>
      </a:hlink>
      <a:folHlink>
        <a:srgbClr val="C00000"/>
      </a:folHlink>
    </a:clrScheme>
    <a:fontScheme name="Custom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25400" cap="flat" cmpd="sng" algn="ctr">
          <a:noFill/>
          <a:prstDash val="solid"/>
          <a:round/>
          <a:headEnd type="none" w="med" len="med"/>
          <a:tailEnd type="triangle" w="med" len="med"/>
        </a:ln>
        <a:effectLst/>
      </a:spPr>
      <a:bodyPr vert="horz" wrap="square" lIns="91440" tIns="45720" rIns="91440" bIns="45720" numCol="1" rtlCol="0" anchor="ctr" anchorCtr="1"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dirty="0" smtClean="0">
            <a:latin typeface="Calibri" pitchFamily="34" charset="0"/>
          </a:defRPr>
        </a:defPPr>
      </a:lstStyle>
    </a:spDef>
    <a:ln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lnDef>
    <a:txDef>
      <a:spPr>
        <a:noFill/>
      </a:spPr>
      <a:bodyPr wrap="none" rtlCol="0">
        <a:spAutoFit/>
      </a:bodyPr>
      <a:lstStyle>
        <a:defPPr>
          <a:defRPr sz="1800" dirty="0" smtClean="0">
            <a:latin typeface="Calibri" pitchFamily="34" charset="0"/>
          </a:defRPr>
        </a:defPPr>
      </a:lstStyle>
    </a:txDef>
  </a:objectDefaults>
  <a:extraClrSchemeLst>
    <a:extraClrScheme>
      <a:clrScheme name="class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s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s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s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s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s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s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37</TotalTime>
  <Words>1458</Words>
  <Application>Microsoft Office PowerPoint</Application>
  <PresentationFormat>Widescreen</PresentationFormat>
  <Paragraphs>127</Paragraphs>
  <Slides>17</Slides>
  <Notes>0</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17</vt:i4>
      </vt:variant>
    </vt:vector>
  </HeadingPairs>
  <TitlesOfParts>
    <vt:vector size="34" baseType="lpstr">
      <vt:lpstr>Arial</vt:lpstr>
      <vt:lpstr>Arial Narrow</vt:lpstr>
      <vt:lpstr>Calibri</vt:lpstr>
      <vt:lpstr>Calibri Bold Italic</vt:lpstr>
      <vt:lpstr>Calibri Italic</vt:lpstr>
      <vt:lpstr>Calibri Light</vt:lpstr>
      <vt:lpstr>Courier New</vt:lpstr>
      <vt:lpstr>Courier New Bold</vt:lpstr>
      <vt:lpstr>MTMIZ</vt:lpstr>
      <vt:lpstr>Times New Roman</vt:lpstr>
      <vt:lpstr>TimesTen-Roman</vt:lpstr>
      <vt:lpstr>TimesTen-RomanSC</vt:lpstr>
      <vt:lpstr>Wingdings</vt:lpstr>
      <vt:lpstr>Wingdings 2</vt:lpstr>
      <vt:lpstr>ZztexMono-Regular</vt:lpstr>
      <vt:lpstr>Office Theme</vt:lpstr>
      <vt:lpstr>template2007</vt:lpstr>
      <vt:lpstr>Lecture 04: Arithmetic and Logical Operations</vt:lpstr>
      <vt:lpstr>PowerPoint Presentation</vt:lpstr>
      <vt:lpstr>Arithmetic and Logical Operations</vt:lpstr>
      <vt:lpstr>Some Arithmetic Operations</vt:lpstr>
      <vt:lpstr>Some Arithmetic Operations</vt:lpstr>
      <vt:lpstr>Unary Operations</vt:lpstr>
      <vt:lpstr>Binary Operations</vt:lpstr>
      <vt:lpstr>shift operations</vt:lpstr>
      <vt:lpstr>shift operations</vt:lpstr>
      <vt:lpstr>Address Computation Instruction</vt:lpstr>
      <vt:lpstr>leaq instruction</vt:lpstr>
      <vt:lpstr>leaq instruction</vt:lpstr>
      <vt:lpstr>example</vt:lpstr>
      <vt:lpstr>Arithmetic Expression Example</vt:lpstr>
      <vt:lpstr>Understanding Arithmetic Expression Example</vt:lpstr>
      <vt:lpstr>practice</vt:lpstr>
      <vt:lpstr>practice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03: Arithmetic and Logical Operations</dc:title>
  <dc:creator>Anandi Dutta</dc:creator>
  <cp:lastModifiedBy>Anandi Dutta</cp:lastModifiedBy>
  <cp:revision>1</cp:revision>
  <dcterms:created xsi:type="dcterms:W3CDTF">2023-07-26T17:23:30Z</dcterms:created>
  <dcterms:modified xsi:type="dcterms:W3CDTF">2023-07-27T00:58:28Z</dcterms:modified>
</cp:coreProperties>
</file>