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Lst>
  <p:notesMasterIdLst>
    <p:notesMasterId r:id="rId36"/>
  </p:notesMasterIdLst>
  <p:sldIdLst>
    <p:sldId id="256" r:id="rId4"/>
    <p:sldId id="257" r:id="rId5"/>
    <p:sldId id="260" r:id="rId6"/>
    <p:sldId id="267" r:id="rId7"/>
    <p:sldId id="261" r:id="rId8"/>
    <p:sldId id="262" r:id="rId9"/>
    <p:sldId id="277" r:id="rId10"/>
    <p:sldId id="280" r:id="rId11"/>
    <p:sldId id="281" r:id="rId12"/>
    <p:sldId id="282" r:id="rId13"/>
    <p:sldId id="283" r:id="rId14"/>
    <p:sldId id="288" r:id="rId15"/>
    <p:sldId id="278" r:id="rId16"/>
    <p:sldId id="279" r:id="rId17"/>
    <p:sldId id="284" r:id="rId18"/>
    <p:sldId id="285" r:id="rId19"/>
    <p:sldId id="286" r:id="rId20"/>
    <p:sldId id="336" r:id="rId21"/>
    <p:sldId id="321" r:id="rId22"/>
    <p:sldId id="287" r:id="rId23"/>
    <p:sldId id="292" r:id="rId24"/>
    <p:sldId id="295" r:id="rId25"/>
    <p:sldId id="297" r:id="rId26"/>
    <p:sldId id="307" r:id="rId27"/>
    <p:sldId id="308" r:id="rId28"/>
    <p:sldId id="289" r:id="rId29"/>
    <p:sldId id="293" r:id="rId30"/>
    <p:sldId id="291" r:id="rId31"/>
    <p:sldId id="337" r:id="rId32"/>
    <p:sldId id="338" r:id="rId33"/>
    <p:sldId id="294" r:id="rId34"/>
    <p:sldId id="29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47"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33304C8B-335A-4F6A-A9B4-8982D05FAB8D}"/>
    <pc:docChg chg="modSld">
      <pc:chgData name="Anandi Dutta" userId="87eb70f522ca77d4" providerId="LiveId" clId="{33304C8B-335A-4F6A-A9B4-8982D05FAB8D}" dt="2023-07-27T15:48:02.710" v="3" actId="20577"/>
      <pc:docMkLst>
        <pc:docMk/>
      </pc:docMkLst>
      <pc:sldChg chg="modSp mod">
        <pc:chgData name="Anandi Dutta" userId="87eb70f522ca77d4" providerId="LiveId" clId="{33304C8B-335A-4F6A-A9B4-8982D05FAB8D}" dt="2023-07-27T15:48:02.710" v="3" actId="20577"/>
        <pc:sldMkLst>
          <pc:docMk/>
          <pc:sldMk cId="1649697849" sldId="256"/>
        </pc:sldMkLst>
        <pc:spChg chg="mod">
          <ac:chgData name="Anandi Dutta" userId="87eb70f522ca77d4" providerId="LiveId" clId="{33304C8B-335A-4F6A-A9B4-8982D05FAB8D}" dt="2023-07-27T15:48:02.710" v="3" actId="20577"/>
          <ac:spMkLst>
            <pc:docMk/>
            <pc:sldMk cId="1649697849" sldId="256"/>
            <ac:spMk id="2" creationId="{6B7554B7-3E43-0505-45AC-DC925DAC57F2}"/>
          </ac:spMkLst>
        </pc:spChg>
      </pc:sldChg>
    </pc:docChg>
  </pc:docChgLst>
  <pc:docChgLst>
    <pc:chgData name="Anandi Dutta" userId="87eb70f522ca77d4" providerId="LiveId" clId="{D4B6A947-9F64-4B41-B571-997303AEC75E}"/>
    <pc:docChg chg="undo custSel addSld delSld modSld">
      <pc:chgData name="Anandi Dutta" userId="87eb70f522ca77d4" providerId="LiveId" clId="{D4B6A947-9F64-4B41-B571-997303AEC75E}" dt="2023-03-08T20:53:12.436" v="134" actId="20577"/>
      <pc:docMkLst>
        <pc:docMk/>
      </pc:docMkLst>
      <pc:sldChg chg="modSp new mod">
        <pc:chgData name="Anandi Dutta" userId="87eb70f522ca77d4" providerId="LiveId" clId="{D4B6A947-9F64-4B41-B571-997303AEC75E}" dt="2023-03-08T20:52:45.955" v="122" actId="20577"/>
        <pc:sldMkLst>
          <pc:docMk/>
          <pc:sldMk cId="1649697849" sldId="256"/>
        </pc:sldMkLst>
        <pc:spChg chg="mod">
          <ac:chgData name="Anandi Dutta" userId="87eb70f522ca77d4" providerId="LiveId" clId="{D4B6A947-9F64-4B41-B571-997303AEC75E}" dt="2023-03-08T20:52:23.953" v="90" actId="20577"/>
          <ac:spMkLst>
            <pc:docMk/>
            <pc:sldMk cId="1649697849" sldId="256"/>
            <ac:spMk id="2" creationId="{6B7554B7-3E43-0505-45AC-DC925DAC57F2}"/>
          </ac:spMkLst>
        </pc:spChg>
        <pc:spChg chg="mod">
          <ac:chgData name="Anandi Dutta" userId="87eb70f522ca77d4" providerId="LiveId" clId="{D4B6A947-9F64-4B41-B571-997303AEC75E}" dt="2023-03-08T20:52:45.955" v="122" actId="20577"/>
          <ac:spMkLst>
            <pc:docMk/>
            <pc:sldMk cId="1649697849" sldId="256"/>
            <ac:spMk id="3" creationId="{5ED8552F-3C7B-8503-4FEE-1ED955EB643A}"/>
          </ac:spMkLst>
        </pc:spChg>
      </pc:sldChg>
      <pc:sldChg chg="modSp new mod">
        <pc:chgData name="Anandi Dutta" userId="87eb70f522ca77d4" providerId="LiveId" clId="{D4B6A947-9F64-4B41-B571-997303AEC75E}" dt="2023-03-08T20:53:12.436" v="134" actId="20577"/>
        <pc:sldMkLst>
          <pc:docMk/>
          <pc:sldMk cId="1898160187" sldId="257"/>
        </pc:sldMkLst>
        <pc:spChg chg="mod">
          <ac:chgData name="Anandi Dutta" userId="87eb70f522ca77d4" providerId="LiveId" clId="{D4B6A947-9F64-4B41-B571-997303AEC75E}" dt="2023-03-08T20:52:53.602" v="128" actId="20577"/>
          <ac:spMkLst>
            <pc:docMk/>
            <pc:sldMk cId="1898160187" sldId="257"/>
            <ac:spMk id="2" creationId="{E4498F1C-69F8-988D-DE9C-C601EF04B7FA}"/>
          </ac:spMkLst>
        </pc:spChg>
        <pc:spChg chg="mod">
          <ac:chgData name="Anandi Dutta" userId="87eb70f522ca77d4" providerId="LiveId" clId="{D4B6A947-9F64-4B41-B571-997303AEC75E}" dt="2023-03-08T20:53:12.436" v="134" actId="20577"/>
          <ac:spMkLst>
            <pc:docMk/>
            <pc:sldMk cId="1898160187" sldId="257"/>
            <ac:spMk id="3" creationId="{6211C89F-4B8F-E17A-1A20-6AF6081D15AD}"/>
          </ac:spMkLst>
        </pc:spChg>
      </pc:sldChg>
      <pc:sldChg chg="modSp del mod">
        <pc:chgData name="Anandi Dutta" userId="87eb70f522ca77d4" providerId="LiveId" clId="{D4B6A947-9F64-4B41-B571-997303AEC75E}" dt="2023-03-08T20:50:26.018" v="41"/>
        <pc:sldMkLst>
          <pc:docMk/>
          <pc:sldMk cId="3632475902" sldId="260"/>
        </pc:sldMkLst>
        <pc:spChg chg="mod">
          <ac:chgData name="Anandi Dutta" userId="87eb70f522ca77d4" providerId="LiveId" clId="{D4B6A947-9F64-4B41-B571-997303AEC75E}" dt="2023-03-08T20:50:26.018" v="41"/>
          <ac:spMkLst>
            <pc:docMk/>
            <pc:sldMk cId="3632475902" sldId="260"/>
            <ac:spMk id="3" creationId="{00000000-0000-0000-0000-000000000000}"/>
          </ac:spMkLst>
        </pc:spChg>
      </pc:sldChg>
      <pc:sldChg chg="del">
        <pc:chgData name="Anandi Dutta" userId="87eb70f522ca77d4" providerId="LiveId" clId="{D4B6A947-9F64-4B41-B571-997303AEC75E}" dt="2023-03-08T20:50:26.018" v="41"/>
        <pc:sldMkLst>
          <pc:docMk/>
          <pc:sldMk cId="2279412999" sldId="261"/>
        </pc:sldMkLst>
      </pc:sldChg>
      <pc:sldChg chg="modSp del mod">
        <pc:chgData name="Anandi Dutta" userId="87eb70f522ca77d4" providerId="LiveId" clId="{D4B6A947-9F64-4B41-B571-997303AEC75E}" dt="2023-03-08T20:50:26.018" v="41"/>
        <pc:sldMkLst>
          <pc:docMk/>
          <pc:sldMk cId="331516873" sldId="262"/>
        </pc:sldMkLst>
        <pc:spChg chg="mod">
          <ac:chgData name="Anandi Dutta" userId="87eb70f522ca77d4" providerId="LiveId" clId="{D4B6A947-9F64-4B41-B571-997303AEC75E}" dt="2023-03-08T20:50:20.967" v="37" actId="207"/>
          <ac:spMkLst>
            <pc:docMk/>
            <pc:sldMk cId="331516873" sldId="262"/>
            <ac:spMk id="5" creationId="{00000000-0000-0000-0000-000000000000}"/>
          </ac:spMkLst>
        </pc:spChg>
      </pc:sldChg>
      <pc:sldChg chg="addSp delSp del mod">
        <pc:chgData name="Anandi Dutta" userId="87eb70f522ca77d4" providerId="LiveId" clId="{D4B6A947-9F64-4B41-B571-997303AEC75E}" dt="2023-03-08T20:50:38.405" v="43" actId="478"/>
        <pc:sldMkLst>
          <pc:docMk/>
          <pc:sldMk cId="1808305491" sldId="267"/>
        </pc:sldMkLst>
        <pc:grpChg chg="add del">
          <ac:chgData name="Anandi Dutta" userId="87eb70f522ca77d4" providerId="LiveId" clId="{D4B6A947-9F64-4B41-B571-997303AEC75E}" dt="2023-03-08T20:50:36.417" v="42" actId="478"/>
          <ac:grpSpMkLst>
            <pc:docMk/>
            <pc:sldMk cId="1808305491" sldId="267"/>
            <ac:grpSpMk id="18" creationId="{D7504E81-8B66-4445-9EDE-3B4C5BFF3182}"/>
          </ac:grpSpMkLst>
        </pc:grpChg>
        <pc:inkChg chg="add del">
          <ac:chgData name="Anandi Dutta" userId="87eb70f522ca77d4" providerId="LiveId" clId="{D4B6A947-9F64-4B41-B571-997303AEC75E}" dt="2023-03-08T20:50:38.405" v="43" actId="478"/>
          <ac:inkMkLst>
            <pc:docMk/>
            <pc:sldMk cId="1808305491" sldId="267"/>
            <ac:inkMk id="19" creationId="{52244F01-B71B-4804-A037-59FC06757E9D}"/>
          </ac:inkMkLst>
        </pc:inkChg>
      </pc:sldChg>
      <pc:sldChg chg="del">
        <pc:chgData name="Anandi Dutta" userId="87eb70f522ca77d4" providerId="LiveId" clId="{D4B6A947-9F64-4B41-B571-997303AEC75E}" dt="2023-03-08T20:50:26.018" v="41"/>
        <pc:sldMkLst>
          <pc:docMk/>
          <pc:sldMk cId="1464172198" sldId="277"/>
        </pc:sldMkLst>
      </pc:sldChg>
      <pc:sldChg chg="addSp delSp modSp del mod">
        <pc:chgData name="Anandi Dutta" userId="87eb70f522ca77d4" providerId="LiveId" clId="{D4B6A947-9F64-4B41-B571-997303AEC75E}" dt="2023-03-08T20:51:11.766" v="50" actId="478"/>
        <pc:sldMkLst>
          <pc:docMk/>
          <pc:sldMk cId="405266734" sldId="278"/>
        </pc:sldMkLst>
        <pc:spChg chg="mod">
          <ac:chgData name="Anandi Dutta" userId="87eb70f522ca77d4" providerId="LiveId" clId="{D4B6A947-9F64-4B41-B571-997303AEC75E}" dt="2023-03-08T20:50:26.018" v="41"/>
          <ac:spMkLst>
            <pc:docMk/>
            <pc:sldMk cId="405266734" sldId="278"/>
            <ac:spMk id="3" creationId="{00000000-0000-0000-0000-000000000000}"/>
          </ac:spMkLst>
        </pc:spChg>
        <pc:grpChg chg="add del">
          <ac:chgData name="Anandi Dutta" userId="87eb70f522ca77d4" providerId="LiveId" clId="{D4B6A947-9F64-4B41-B571-997303AEC75E}" dt="2023-03-08T20:50:59.012" v="45" actId="478"/>
          <ac:grpSpMkLst>
            <pc:docMk/>
            <pc:sldMk cId="405266734" sldId="278"/>
            <ac:grpSpMk id="8" creationId="{EF82C52D-9D11-4436-8F30-D5C8A32B13D1}"/>
          </ac:grpSpMkLst>
        </pc:grpChg>
        <pc:inkChg chg="add del">
          <ac:chgData name="Anandi Dutta" userId="87eb70f522ca77d4" providerId="LiveId" clId="{D4B6A947-9F64-4B41-B571-997303AEC75E}" dt="2023-03-08T20:51:02.246" v="46" actId="478"/>
          <ac:inkMkLst>
            <pc:docMk/>
            <pc:sldMk cId="405266734" sldId="278"/>
            <ac:inkMk id="9" creationId="{6036A32B-8B7F-4084-8A33-B2AF476B1F8C}"/>
          </ac:inkMkLst>
        </pc:inkChg>
        <pc:inkChg chg="add del">
          <ac:chgData name="Anandi Dutta" userId="87eb70f522ca77d4" providerId="LiveId" clId="{D4B6A947-9F64-4B41-B571-997303AEC75E}" dt="2023-03-08T20:51:05.528" v="47" actId="478"/>
          <ac:inkMkLst>
            <pc:docMk/>
            <pc:sldMk cId="405266734" sldId="278"/>
            <ac:inkMk id="10" creationId="{3BAD29E0-F8C2-4EB8-AF34-82F91BA9F9F4}"/>
          </ac:inkMkLst>
        </pc:inkChg>
        <pc:inkChg chg="add del">
          <ac:chgData name="Anandi Dutta" userId="87eb70f522ca77d4" providerId="LiveId" clId="{D4B6A947-9F64-4B41-B571-997303AEC75E}" dt="2023-03-08T20:51:07.474" v="48" actId="478"/>
          <ac:inkMkLst>
            <pc:docMk/>
            <pc:sldMk cId="405266734" sldId="278"/>
            <ac:inkMk id="11" creationId="{E7C6F707-4D42-4D6B-8D9B-7F13AFB1AFD2}"/>
          </ac:inkMkLst>
        </pc:inkChg>
        <pc:inkChg chg="add del">
          <ac:chgData name="Anandi Dutta" userId="87eb70f522ca77d4" providerId="LiveId" clId="{D4B6A947-9F64-4B41-B571-997303AEC75E}" dt="2023-03-08T20:51:09.594" v="49" actId="478"/>
          <ac:inkMkLst>
            <pc:docMk/>
            <pc:sldMk cId="405266734" sldId="278"/>
            <ac:inkMk id="12" creationId="{7AA673D3-B865-45F8-AF27-E09F4CA9A487}"/>
          </ac:inkMkLst>
        </pc:inkChg>
        <pc:inkChg chg="add del">
          <ac:chgData name="Anandi Dutta" userId="87eb70f522ca77d4" providerId="LiveId" clId="{D4B6A947-9F64-4B41-B571-997303AEC75E}" dt="2023-03-08T20:51:11.766" v="50" actId="478"/>
          <ac:inkMkLst>
            <pc:docMk/>
            <pc:sldMk cId="405266734" sldId="278"/>
            <ac:inkMk id="13" creationId="{AC9FA294-1386-4E72-9FCC-1201BE70290A}"/>
          </ac:inkMkLst>
        </pc:inkChg>
      </pc:sldChg>
      <pc:sldChg chg="addSp delSp modSp del mod">
        <pc:chgData name="Anandi Dutta" userId="87eb70f522ca77d4" providerId="LiveId" clId="{D4B6A947-9F64-4B41-B571-997303AEC75E}" dt="2023-03-08T20:51:17.737" v="51" actId="478"/>
        <pc:sldMkLst>
          <pc:docMk/>
          <pc:sldMk cId="2974309604" sldId="279"/>
        </pc:sldMkLst>
        <pc:spChg chg="mod">
          <ac:chgData name="Anandi Dutta" userId="87eb70f522ca77d4" providerId="LiveId" clId="{D4B6A947-9F64-4B41-B571-997303AEC75E}" dt="2023-03-08T20:50:26.018" v="41"/>
          <ac:spMkLst>
            <pc:docMk/>
            <pc:sldMk cId="2974309604" sldId="279"/>
            <ac:spMk id="3" creationId="{00000000-0000-0000-0000-000000000000}"/>
          </ac:spMkLst>
        </pc:spChg>
        <pc:spChg chg="mod">
          <ac:chgData name="Anandi Dutta" userId="87eb70f522ca77d4" providerId="LiveId" clId="{D4B6A947-9F64-4B41-B571-997303AEC75E}" dt="2023-03-08T20:50:15.385" v="28" actId="1076"/>
          <ac:spMkLst>
            <pc:docMk/>
            <pc:sldMk cId="2974309604" sldId="279"/>
            <ac:spMk id="4" creationId="{00000000-0000-0000-0000-000000000000}"/>
          </ac:spMkLst>
        </pc:spChg>
        <pc:spChg chg="mod">
          <ac:chgData name="Anandi Dutta" userId="87eb70f522ca77d4" providerId="LiveId" clId="{D4B6A947-9F64-4B41-B571-997303AEC75E}" dt="2023-03-08T20:50:14.759" v="27" actId="1076"/>
          <ac:spMkLst>
            <pc:docMk/>
            <pc:sldMk cId="2974309604" sldId="279"/>
            <ac:spMk id="5" creationId="{00000000-0000-0000-0000-000000000000}"/>
          </ac:spMkLst>
        </pc:spChg>
        <pc:grpChg chg="add del">
          <ac:chgData name="Anandi Dutta" userId="87eb70f522ca77d4" providerId="LiveId" clId="{D4B6A947-9F64-4B41-B571-997303AEC75E}" dt="2023-03-08T20:51:17.737" v="51" actId="478"/>
          <ac:grpSpMkLst>
            <pc:docMk/>
            <pc:sldMk cId="2974309604" sldId="279"/>
            <ac:grpSpMk id="8" creationId="{837D4623-E351-489D-A7E5-FE620CF30212}"/>
          </ac:grpSpMkLst>
        </pc:grpChg>
      </pc:sldChg>
      <pc:sldChg chg="del">
        <pc:chgData name="Anandi Dutta" userId="87eb70f522ca77d4" providerId="LiveId" clId="{D4B6A947-9F64-4B41-B571-997303AEC75E}" dt="2023-03-08T20:50:26.018" v="41"/>
        <pc:sldMkLst>
          <pc:docMk/>
          <pc:sldMk cId="293793233" sldId="280"/>
        </pc:sldMkLst>
      </pc:sldChg>
      <pc:sldChg chg="addSp delSp del mod">
        <pc:chgData name="Anandi Dutta" userId="87eb70f522ca77d4" providerId="LiveId" clId="{D4B6A947-9F64-4B41-B571-997303AEC75E}" dt="2023-03-08T20:50:50.236" v="44" actId="478"/>
        <pc:sldMkLst>
          <pc:docMk/>
          <pc:sldMk cId="2458624066" sldId="281"/>
        </pc:sldMkLst>
        <pc:inkChg chg="add del">
          <ac:chgData name="Anandi Dutta" userId="87eb70f522ca77d4" providerId="LiveId" clId="{D4B6A947-9F64-4B41-B571-997303AEC75E}" dt="2023-03-08T20:50:50.236" v="44" actId="478"/>
          <ac:inkMkLst>
            <pc:docMk/>
            <pc:sldMk cId="2458624066" sldId="281"/>
            <ac:inkMk id="3" creationId="{C2B6C548-AAC4-4075-8F5A-73E530E9BE9E}"/>
          </ac:inkMkLst>
        </pc:inkChg>
      </pc:sldChg>
      <pc:sldChg chg="del">
        <pc:chgData name="Anandi Dutta" userId="87eb70f522ca77d4" providerId="LiveId" clId="{D4B6A947-9F64-4B41-B571-997303AEC75E}" dt="2023-03-08T20:50:26.018" v="41"/>
        <pc:sldMkLst>
          <pc:docMk/>
          <pc:sldMk cId="1565613579" sldId="282"/>
        </pc:sldMkLst>
      </pc:sldChg>
      <pc:sldChg chg="del">
        <pc:chgData name="Anandi Dutta" userId="87eb70f522ca77d4" providerId="LiveId" clId="{D4B6A947-9F64-4B41-B571-997303AEC75E}" dt="2023-03-08T20:50:26.018" v="41"/>
        <pc:sldMkLst>
          <pc:docMk/>
          <pc:sldMk cId="1888219043" sldId="283"/>
        </pc:sldMkLst>
      </pc:sldChg>
      <pc:sldChg chg="modSp del mod">
        <pc:chgData name="Anandi Dutta" userId="87eb70f522ca77d4" providerId="LiveId" clId="{D4B6A947-9F64-4B41-B571-997303AEC75E}" dt="2023-03-08T20:50:26.018" v="41"/>
        <pc:sldMkLst>
          <pc:docMk/>
          <pc:sldMk cId="1343061916" sldId="284"/>
        </pc:sldMkLst>
        <pc:spChg chg="mod">
          <ac:chgData name="Anandi Dutta" userId="87eb70f522ca77d4" providerId="LiveId" clId="{D4B6A947-9F64-4B41-B571-997303AEC75E}" dt="2023-03-08T20:50:26.018" v="41"/>
          <ac:spMkLst>
            <pc:docMk/>
            <pc:sldMk cId="1343061916" sldId="284"/>
            <ac:spMk id="3" creationId="{00000000-0000-0000-0000-000000000000}"/>
          </ac:spMkLst>
        </pc:spChg>
      </pc:sldChg>
      <pc:sldChg chg="del">
        <pc:chgData name="Anandi Dutta" userId="87eb70f522ca77d4" providerId="LiveId" clId="{D4B6A947-9F64-4B41-B571-997303AEC75E}" dt="2023-03-08T20:50:26.018" v="41"/>
        <pc:sldMkLst>
          <pc:docMk/>
          <pc:sldMk cId="2818501933" sldId="285"/>
        </pc:sldMkLst>
      </pc:sldChg>
      <pc:sldChg chg="del">
        <pc:chgData name="Anandi Dutta" userId="87eb70f522ca77d4" providerId="LiveId" clId="{D4B6A947-9F64-4B41-B571-997303AEC75E}" dt="2023-03-08T20:50:26.018" v="41"/>
        <pc:sldMkLst>
          <pc:docMk/>
          <pc:sldMk cId="19699452" sldId="286"/>
        </pc:sldMkLst>
      </pc:sldChg>
      <pc:sldChg chg="modSp del mod">
        <pc:chgData name="Anandi Dutta" userId="87eb70f522ca77d4" providerId="LiveId" clId="{D4B6A947-9F64-4B41-B571-997303AEC75E}" dt="2023-03-08T20:50:26.018" v="41"/>
        <pc:sldMkLst>
          <pc:docMk/>
          <pc:sldMk cId="1299822832" sldId="287"/>
        </pc:sldMkLst>
        <pc:spChg chg="mod">
          <ac:chgData name="Anandi Dutta" userId="87eb70f522ca77d4" providerId="LiveId" clId="{D4B6A947-9F64-4B41-B571-997303AEC75E}" dt="2023-03-08T20:50:26.018" v="41"/>
          <ac:spMkLst>
            <pc:docMk/>
            <pc:sldMk cId="1299822832" sldId="287"/>
            <ac:spMk id="3" creationId="{00000000-0000-0000-0000-000000000000}"/>
          </ac:spMkLst>
        </pc:spChg>
      </pc:sldChg>
      <pc:sldChg chg="del">
        <pc:chgData name="Anandi Dutta" userId="87eb70f522ca77d4" providerId="LiveId" clId="{D4B6A947-9F64-4B41-B571-997303AEC75E}" dt="2023-03-08T20:50:26.018" v="41"/>
        <pc:sldMkLst>
          <pc:docMk/>
          <pc:sldMk cId="879306163" sldId="288"/>
        </pc:sldMkLst>
      </pc:sldChg>
      <pc:sldChg chg="del">
        <pc:chgData name="Anandi Dutta" userId="87eb70f522ca77d4" providerId="LiveId" clId="{D4B6A947-9F64-4B41-B571-997303AEC75E}" dt="2023-03-08T20:50:26.018" v="41"/>
        <pc:sldMkLst>
          <pc:docMk/>
          <pc:sldMk cId="1357613940" sldId="289"/>
        </pc:sldMkLst>
      </pc:sldChg>
      <pc:sldChg chg="del">
        <pc:chgData name="Anandi Dutta" userId="87eb70f522ca77d4" providerId="LiveId" clId="{D4B6A947-9F64-4B41-B571-997303AEC75E}" dt="2023-03-08T20:50:26.018" v="41"/>
        <pc:sldMkLst>
          <pc:docMk/>
          <pc:sldMk cId="3743156670" sldId="291"/>
        </pc:sldMkLst>
      </pc:sldChg>
      <pc:sldChg chg="del">
        <pc:chgData name="Anandi Dutta" userId="87eb70f522ca77d4" providerId="LiveId" clId="{D4B6A947-9F64-4B41-B571-997303AEC75E}" dt="2023-03-08T20:50:26.018" v="41"/>
        <pc:sldMkLst>
          <pc:docMk/>
          <pc:sldMk cId="3076541964" sldId="292"/>
        </pc:sldMkLst>
      </pc:sldChg>
      <pc:sldChg chg="modSp del mod">
        <pc:chgData name="Anandi Dutta" userId="87eb70f522ca77d4" providerId="LiveId" clId="{D4B6A947-9F64-4B41-B571-997303AEC75E}" dt="2023-03-08T20:50:26.018" v="41"/>
        <pc:sldMkLst>
          <pc:docMk/>
          <pc:sldMk cId="192524825" sldId="293"/>
        </pc:sldMkLst>
        <pc:spChg chg="mod">
          <ac:chgData name="Anandi Dutta" userId="87eb70f522ca77d4" providerId="LiveId" clId="{D4B6A947-9F64-4B41-B571-997303AEC75E}" dt="2023-03-08T20:50:26.018" v="41"/>
          <ac:spMkLst>
            <pc:docMk/>
            <pc:sldMk cId="192524825" sldId="293"/>
            <ac:spMk id="4" creationId="{00000000-0000-0000-0000-000000000000}"/>
          </ac:spMkLst>
        </pc:spChg>
        <pc:spChg chg="mod">
          <ac:chgData name="Anandi Dutta" userId="87eb70f522ca77d4" providerId="LiveId" clId="{D4B6A947-9F64-4B41-B571-997303AEC75E}" dt="2023-03-08T20:50:26.018" v="41"/>
          <ac:spMkLst>
            <pc:docMk/>
            <pc:sldMk cId="192524825" sldId="293"/>
            <ac:spMk id="6" creationId="{00000000-0000-0000-0000-000000000000}"/>
          </ac:spMkLst>
        </pc:spChg>
      </pc:sldChg>
      <pc:sldChg chg="del">
        <pc:chgData name="Anandi Dutta" userId="87eb70f522ca77d4" providerId="LiveId" clId="{D4B6A947-9F64-4B41-B571-997303AEC75E}" dt="2023-03-08T20:50:26.018" v="41"/>
        <pc:sldMkLst>
          <pc:docMk/>
          <pc:sldMk cId="909855546" sldId="294"/>
        </pc:sldMkLst>
      </pc:sldChg>
      <pc:sldChg chg="modSp del mod">
        <pc:chgData name="Anandi Dutta" userId="87eb70f522ca77d4" providerId="LiveId" clId="{D4B6A947-9F64-4B41-B571-997303AEC75E}" dt="2023-03-08T20:50:26.018" v="41"/>
        <pc:sldMkLst>
          <pc:docMk/>
          <pc:sldMk cId="1460587005" sldId="295"/>
        </pc:sldMkLst>
        <pc:spChg chg="mod">
          <ac:chgData name="Anandi Dutta" userId="87eb70f522ca77d4" providerId="LiveId" clId="{D4B6A947-9F64-4B41-B571-997303AEC75E}" dt="2023-03-08T20:50:26.018" v="41"/>
          <ac:spMkLst>
            <pc:docMk/>
            <pc:sldMk cId="1460587005" sldId="295"/>
            <ac:spMk id="3" creationId="{00000000-0000-0000-0000-000000000000}"/>
          </ac:spMkLst>
        </pc:spChg>
      </pc:sldChg>
      <pc:sldChg chg="delSp del mod">
        <pc:chgData name="Anandi Dutta" userId="87eb70f522ca77d4" providerId="LiveId" clId="{D4B6A947-9F64-4B41-B571-997303AEC75E}" dt="2023-03-08T20:51:44.587" v="52" actId="478"/>
        <pc:sldMkLst>
          <pc:docMk/>
          <pc:sldMk cId="806475611" sldId="297"/>
        </pc:sldMkLst>
        <pc:inkChg chg="del">
          <ac:chgData name="Anandi Dutta" userId="87eb70f522ca77d4" providerId="LiveId" clId="{D4B6A947-9F64-4B41-B571-997303AEC75E}" dt="2023-03-08T20:51:44.587" v="52" actId="478"/>
          <ac:inkMkLst>
            <pc:docMk/>
            <pc:sldMk cId="806475611" sldId="297"/>
            <ac:inkMk id="12" creationId="{9DA6E865-11BF-47DD-82CD-4E568DDEDF4E}"/>
          </ac:inkMkLst>
        </pc:inkChg>
      </pc:sldChg>
      <pc:sldChg chg="del">
        <pc:chgData name="Anandi Dutta" userId="87eb70f522ca77d4" providerId="LiveId" clId="{D4B6A947-9F64-4B41-B571-997303AEC75E}" dt="2023-03-08T20:50:26.018" v="41"/>
        <pc:sldMkLst>
          <pc:docMk/>
          <pc:sldMk cId="689525427" sldId="299"/>
        </pc:sldMkLst>
      </pc:sldChg>
      <pc:sldChg chg="modSp del mod">
        <pc:chgData name="Anandi Dutta" userId="87eb70f522ca77d4" providerId="LiveId" clId="{D4B6A947-9F64-4B41-B571-997303AEC75E}" dt="2023-03-08T20:50:26.018" v="41"/>
        <pc:sldMkLst>
          <pc:docMk/>
          <pc:sldMk cId="4122104343" sldId="307"/>
        </pc:sldMkLst>
        <pc:spChg chg="mod">
          <ac:chgData name="Anandi Dutta" userId="87eb70f522ca77d4" providerId="LiveId" clId="{D4B6A947-9F64-4B41-B571-997303AEC75E}" dt="2023-03-08T20:50:26.018" v="41"/>
          <ac:spMkLst>
            <pc:docMk/>
            <pc:sldMk cId="4122104343" sldId="307"/>
            <ac:spMk id="3" creationId="{00000000-0000-0000-0000-000000000000}"/>
          </ac:spMkLst>
        </pc:spChg>
      </pc:sldChg>
      <pc:sldChg chg="modSp del mod">
        <pc:chgData name="Anandi Dutta" userId="87eb70f522ca77d4" providerId="LiveId" clId="{D4B6A947-9F64-4B41-B571-997303AEC75E}" dt="2023-03-08T20:50:26.018" v="41"/>
        <pc:sldMkLst>
          <pc:docMk/>
          <pc:sldMk cId="2023493804" sldId="308"/>
        </pc:sldMkLst>
        <pc:spChg chg="mod">
          <ac:chgData name="Anandi Dutta" userId="87eb70f522ca77d4" providerId="LiveId" clId="{D4B6A947-9F64-4B41-B571-997303AEC75E}" dt="2023-03-08T20:50:26.018" v="41"/>
          <ac:spMkLst>
            <pc:docMk/>
            <pc:sldMk cId="2023493804" sldId="308"/>
            <ac:spMk id="3" creationId="{00000000-0000-0000-0000-000000000000}"/>
          </ac:spMkLst>
        </pc:spChg>
      </pc:sldChg>
      <pc:sldChg chg="del">
        <pc:chgData name="Anandi Dutta" userId="87eb70f522ca77d4" providerId="LiveId" clId="{D4B6A947-9F64-4B41-B571-997303AEC75E}" dt="2023-03-08T20:50:26.018" v="41"/>
        <pc:sldMkLst>
          <pc:docMk/>
          <pc:sldMk cId="3424222026" sldId="321"/>
        </pc:sldMkLst>
      </pc:sldChg>
      <pc:sldChg chg="del">
        <pc:chgData name="Anandi Dutta" userId="87eb70f522ca77d4" providerId="LiveId" clId="{D4B6A947-9F64-4B41-B571-997303AEC75E}" dt="2023-03-08T20:50:26.018" v="41"/>
        <pc:sldMkLst>
          <pc:docMk/>
          <pc:sldMk cId="3009663513" sldId="336"/>
        </pc:sldMkLst>
      </pc:sldChg>
    </pc:docChg>
  </pc:docChgLst>
  <pc:docChgLst>
    <pc:chgData name="Anandi Dutta" userId="87eb70f522ca77d4" providerId="LiveId" clId="{BEC04669-0180-4B5C-92FC-81EFCAC90402}"/>
    <pc:docChg chg="custSel modSld">
      <pc:chgData name="Anandi Dutta" userId="87eb70f522ca77d4" providerId="LiveId" clId="{BEC04669-0180-4B5C-92FC-81EFCAC90402}" dt="2023-07-27T15:45:13.266" v="34" actId="478"/>
      <pc:docMkLst>
        <pc:docMk/>
      </pc:docMkLst>
      <pc:sldChg chg="delSp mod">
        <pc:chgData name="Anandi Dutta" userId="87eb70f522ca77d4" providerId="LiveId" clId="{BEC04669-0180-4B5C-92FC-81EFCAC90402}" dt="2023-07-27T15:43:32.141" v="6" actId="478"/>
        <pc:sldMkLst>
          <pc:docMk/>
          <pc:sldMk cId="19699452" sldId="286"/>
        </pc:sldMkLst>
        <pc:grpChg chg="del">
          <ac:chgData name="Anandi Dutta" userId="87eb70f522ca77d4" providerId="LiveId" clId="{BEC04669-0180-4B5C-92FC-81EFCAC90402}" dt="2023-07-27T15:43:13.779" v="2" actId="478"/>
          <ac:grpSpMkLst>
            <pc:docMk/>
            <pc:sldMk cId="19699452" sldId="286"/>
            <ac:grpSpMk id="28" creationId="{D21E92F6-7360-A63A-63DC-EAEEB20066AA}"/>
          </ac:grpSpMkLst>
        </pc:grpChg>
        <pc:grpChg chg="del">
          <ac:chgData name="Anandi Dutta" userId="87eb70f522ca77d4" providerId="LiveId" clId="{BEC04669-0180-4B5C-92FC-81EFCAC90402}" dt="2023-07-27T15:43:07.052" v="0" actId="478"/>
          <ac:grpSpMkLst>
            <pc:docMk/>
            <pc:sldMk cId="19699452" sldId="286"/>
            <ac:grpSpMk id="32" creationId="{D2D99BEC-7E90-8939-D474-AA30054A4215}"/>
          </ac:grpSpMkLst>
        </pc:grpChg>
        <pc:grpChg chg="del">
          <ac:chgData name="Anandi Dutta" userId="87eb70f522ca77d4" providerId="LiveId" clId="{BEC04669-0180-4B5C-92FC-81EFCAC90402}" dt="2023-07-27T15:43:22.909" v="3" actId="478"/>
          <ac:grpSpMkLst>
            <pc:docMk/>
            <pc:sldMk cId="19699452" sldId="286"/>
            <ac:grpSpMk id="40" creationId="{89FC5C18-242B-2B38-A246-10523598030F}"/>
          </ac:grpSpMkLst>
        </pc:grpChg>
        <pc:grpChg chg="del">
          <ac:chgData name="Anandi Dutta" userId="87eb70f522ca77d4" providerId="LiveId" clId="{BEC04669-0180-4B5C-92FC-81EFCAC90402}" dt="2023-07-27T15:43:10.465" v="1" actId="478"/>
          <ac:grpSpMkLst>
            <pc:docMk/>
            <pc:sldMk cId="19699452" sldId="286"/>
            <ac:grpSpMk id="41" creationId="{7846C01C-5968-CC99-FA67-2F5810ECF94D}"/>
          </ac:grpSpMkLst>
        </pc:grpChg>
        <pc:inkChg chg="del">
          <ac:chgData name="Anandi Dutta" userId="87eb70f522ca77d4" providerId="LiveId" clId="{BEC04669-0180-4B5C-92FC-81EFCAC90402}" dt="2023-07-27T15:43:26.167" v="4" actId="478"/>
          <ac:inkMkLst>
            <pc:docMk/>
            <pc:sldMk cId="19699452" sldId="286"/>
            <ac:inkMk id="42" creationId="{F53A86F7-4E09-536B-8A2F-BD40DD1BF44B}"/>
          </ac:inkMkLst>
        </pc:inkChg>
        <pc:inkChg chg="del">
          <ac:chgData name="Anandi Dutta" userId="87eb70f522ca77d4" providerId="LiveId" clId="{BEC04669-0180-4B5C-92FC-81EFCAC90402}" dt="2023-07-27T15:43:29.136" v="5" actId="478"/>
          <ac:inkMkLst>
            <pc:docMk/>
            <pc:sldMk cId="19699452" sldId="286"/>
            <ac:inkMk id="43" creationId="{4505C0A1-81A8-2A57-BBC4-0F1E185D3984}"/>
          </ac:inkMkLst>
        </pc:inkChg>
        <pc:inkChg chg="del">
          <ac:chgData name="Anandi Dutta" userId="87eb70f522ca77d4" providerId="LiveId" clId="{BEC04669-0180-4B5C-92FC-81EFCAC90402}" dt="2023-07-27T15:43:32.141" v="6" actId="478"/>
          <ac:inkMkLst>
            <pc:docMk/>
            <pc:sldMk cId="19699452" sldId="286"/>
            <ac:inkMk id="44" creationId="{AC00ABAD-2425-1E59-2D32-CD76BB6FDC1B}"/>
          </ac:inkMkLst>
        </pc:inkChg>
      </pc:sldChg>
      <pc:sldChg chg="delSp mod">
        <pc:chgData name="Anandi Dutta" userId="87eb70f522ca77d4" providerId="LiveId" clId="{BEC04669-0180-4B5C-92FC-81EFCAC90402}" dt="2023-07-27T15:43:43.647" v="9" actId="478"/>
        <pc:sldMkLst>
          <pc:docMk/>
          <pc:sldMk cId="3076541964" sldId="292"/>
        </pc:sldMkLst>
        <pc:grpChg chg="del">
          <ac:chgData name="Anandi Dutta" userId="87eb70f522ca77d4" providerId="LiveId" clId="{BEC04669-0180-4B5C-92FC-81EFCAC90402}" dt="2023-07-27T15:43:43.647" v="9" actId="478"/>
          <ac:grpSpMkLst>
            <pc:docMk/>
            <pc:sldMk cId="3076541964" sldId="292"/>
            <ac:grpSpMk id="13" creationId="{89CD0A96-2F14-501E-2B20-5A2DF52F47EF}"/>
          </ac:grpSpMkLst>
        </pc:grpChg>
        <pc:inkChg chg="del">
          <ac:chgData name="Anandi Dutta" userId="87eb70f522ca77d4" providerId="LiveId" clId="{BEC04669-0180-4B5C-92FC-81EFCAC90402}" dt="2023-07-27T15:43:38.531" v="7" actId="478"/>
          <ac:inkMkLst>
            <pc:docMk/>
            <pc:sldMk cId="3076541964" sldId="292"/>
            <ac:inkMk id="3" creationId="{EEE53D3E-7CB9-8A03-BAD2-50E4205DDE02}"/>
          </ac:inkMkLst>
        </pc:inkChg>
        <pc:inkChg chg="del">
          <ac:chgData name="Anandi Dutta" userId="87eb70f522ca77d4" providerId="LiveId" clId="{BEC04669-0180-4B5C-92FC-81EFCAC90402}" dt="2023-07-27T15:43:41.215" v="8" actId="478"/>
          <ac:inkMkLst>
            <pc:docMk/>
            <pc:sldMk cId="3076541964" sldId="292"/>
            <ac:inkMk id="7" creationId="{325C0B2A-27D0-6C3B-B7AB-1D936BFDB34C}"/>
          </ac:inkMkLst>
        </pc:inkChg>
      </pc:sldChg>
      <pc:sldChg chg="delSp mod">
        <pc:chgData name="Anandi Dutta" userId="87eb70f522ca77d4" providerId="LiveId" clId="{BEC04669-0180-4B5C-92FC-81EFCAC90402}" dt="2023-07-27T15:44:40.328" v="24" actId="478"/>
        <pc:sldMkLst>
          <pc:docMk/>
          <pc:sldMk cId="192524825" sldId="293"/>
        </pc:sldMkLst>
        <pc:grpChg chg="del">
          <ac:chgData name="Anandi Dutta" userId="87eb70f522ca77d4" providerId="LiveId" clId="{BEC04669-0180-4B5C-92FC-81EFCAC90402}" dt="2023-07-27T15:44:17.299" v="16" actId="478"/>
          <ac:grpSpMkLst>
            <pc:docMk/>
            <pc:sldMk cId="192524825" sldId="293"/>
            <ac:grpSpMk id="10" creationId="{E1F66821-AD0A-FCA2-67E2-179E25676B42}"/>
          </ac:grpSpMkLst>
        </pc:grpChg>
        <pc:inkChg chg="del">
          <ac:chgData name="Anandi Dutta" userId="87eb70f522ca77d4" providerId="LiveId" clId="{BEC04669-0180-4B5C-92FC-81EFCAC90402}" dt="2023-07-27T15:44:23.021" v="18" actId="478"/>
          <ac:inkMkLst>
            <pc:docMk/>
            <pc:sldMk cId="192524825" sldId="293"/>
            <ac:inkMk id="11" creationId="{5342369B-894C-F5BD-C39A-9794AD7C57AE}"/>
          </ac:inkMkLst>
        </pc:inkChg>
        <pc:inkChg chg="del">
          <ac:chgData name="Anandi Dutta" userId="87eb70f522ca77d4" providerId="LiveId" clId="{BEC04669-0180-4B5C-92FC-81EFCAC90402}" dt="2023-07-27T15:44:25.796" v="19" actId="478"/>
          <ac:inkMkLst>
            <pc:docMk/>
            <pc:sldMk cId="192524825" sldId="293"/>
            <ac:inkMk id="12" creationId="{10380607-FFC8-4A91-2779-0278FEA7EF88}"/>
          </ac:inkMkLst>
        </pc:inkChg>
        <pc:inkChg chg="del">
          <ac:chgData name="Anandi Dutta" userId="87eb70f522ca77d4" providerId="LiveId" clId="{BEC04669-0180-4B5C-92FC-81EFCAC90402}" dt="2023-07-27T15:44:28.464" v="20" actId="478"/>
          <ac:inkMkLst>
            <pc:docMk/>
            <pc:sldMk cId="192524825" sldId="293"/>
            <ac:inkMk id="13" creationId="{4FDC01F9-F229-475E-C203-86604CC8FDE1}"/>
          </ac:inkMkLst>
        </pc:inkChg>
        <pc:inkChg chg="del">
          <ac:chgData name="Anandi Dutta" userId="87eb70f522ca77d4" providerId="LiveId" clId="{BEC04669-0180-4B5C-92FC-81EFCAC90402}" dt="2023-07-27T15:44:31.023" v="21" actId="478"/>
          <ac:inkMkLst>
            <pc:docMk/>
            <pc:sldMk cId="192524825" sldId="293"/>
            <ac:inkMk id="14" creationId="{AA7CA481-C84B-23F8-D9D7-C003B5914AD2}"/>
          </ac:inkMkLst>
        </pc:inkChg>
        <pc:inkChg chg="del">
          <ac:chgData name="Anandi Dutta" userId="87eb70f522ca77d4" providerId="LiveId" clId="{BEC04669-0180-4B5C-92FC-81EFCAC90402}" dt="2023-07-27T15:44:19.966" v="17" actId="478"/>
          <ac:inkMkLst>
            <pc:docMk/>
            <pc:sldMk cId="192524825" sldId="293"/>
            <ac:inkMk id="15" creationId="{0ACB7841-D717-1B90-4034-ED323C7912DC}"/>
          </ac:inkMkLst>
        </pc:inkChg>
        <pc:inkChg chg="del">
          <ac:chgData name="Anandi Dutta" userId="87eb70f522ca77d4" providerId="LiveId" clId="{BEC04669-0180-4B5C-92FC-81EFCAC90402}" dt="2023-07-27T15:44:34.571" v="22" actId="478"/>
          <ac:inkMkLst>
            <pc:docMk/>
            <pc:sldMk cId="192524825" sldId="293"/>
            <ac:inkMk id="16" creationId="{D303C5C9-61B2-FADE-1B37-714A66FE45CC}"/>
          </ac:inkMkLst>
        </pc:inkChg>
        <pc:inkChg chg="del">
          <ac:chgData name="Anandi Dutta" userId="87eb70f522ca77d4" providerId="LiveId" clId="{BEC04669-0180-4B5C-92FC-81EFCAC90402}" dt="2023-07-27T15:44:37.400" v="23" actId="478"/>
          <ac:inkMkLst>
            <pc:docMk/>
            <pc:sldMk cId="192524825" sldId="293"/>
            <ac:inkMk id="17" creationId="{6864A041-C3EB-F82B-6D48-D7FA3BBAC5D6}"/>
          </ac:inkMkLst>
        </pc:inkChg>
        <pc:inkChg chg="del">
          <ac:chgData name="Anandi Dutta" userId="87eb70f522ca77d4" providerId="LiveId" clId="{BEC04669-0180-4B5C-92FC-81EFCAC90402}" dt="2023-07-27T15:44:40.328" v="24" actId="478"/>
          <ac:inkMkLst>
            <pc:docMk/>
            <pc:sldMk cId="192524825" sldId="293"/>
            <ac:inkMk id="18" creationId="{503E8CEA-7C3B-7057-5175-EBADE5D911FA}"/>
          </ac:inkMkLst>
        </pc:inkChg>
      </pc:sldChg>
      <pc:sldChg chg="delSp mod">
        <pc:chgData name="Anandi Dutta" userId="87eb70f522ca77d4" providerId="LiveId" clId="{BEC04669-0180-4B5C-92FC-81EFCAC90402}" dt="2023-07-27T15:44:07.455" v="15" actId="478"/>
        <pc:sldMkLst>
          <pc:docMk/>
          <pc:sldMk cId="806475611" sldId="297"/>
        </pc:sldMkLst>
        <pc:grpChg chg="del">
          <ac:chgData name="Anandi Dutta" userId="87eb70f522ca77d4" providerId="LiveId" clId="{BEC04669-0180-4B5C-92FC-81EFCAC90402}" dt="2023-07-27T15:44:05.126" v="14" actId="478"/>
          <ac:grpSpMkLst>
            <pc:docMk/>
            <pc:sldMk cId="806475611" sldId="297"/>
            <ac:grpSpMk id="33" creationId="{C8E072F9-83D1-3178-6EA5-8D4C77BDF029}"/>
          </ac:grpSpMkLst>
        </pc:grpChg>
        <pc:grpChg chg="del">
          <ac:chgData name="Anandi Dutta" userId="87eb70f522ca77d4" providerId="LiveId" clId="{BEC04669-0180-4B5C-92FC-81EFCAC90402}" dt="2023-07-27T15:43:48.884" v="10" actId="478"/>
          <ac:grpSpMkLst>
            <pc:docMk/>
            <pc:sldMk cId="806475611" sldId="297"/>
            <ac:grpSpMk id="40" creationId="{476A570F-0893-3126-5345-05CC532B775B}"/>
          </ac:grpSpMkLst>
        </pc:grpChg>
        <pc:grpChg chg="del">
          <ac:chgData name="Anandi Dutta" userId="87eb70f522ca77d4" providerId="LiveId" clId="{BEC04669-0180-4B5C-92FC-81EFCAC90402}" dt="2023-07-27T15:44:07.455" v="15" actId="478"/>
          <ac:grpSpMkLst>
            <pc:docMk/>
            <pc:sldMk cId="806475611" sldId="297"/>
            <ac:grpSpMk id="46" creationId="{7BDC221D-7AAC-8BEF-682E-903D13BCE06E}"/>
          </ac:grpSpMkLst>
        </pc:grpChg>
        <pc:inkChg chg="del">
          <ac:chgData name="Anandi Dutta" userId="87eb70f522ca77d4" providerId="LiveId" clId="{BEC04669-0180-4B5C-92FC-81EFCAC90402}" dt="2023-07-27T15:43:56.004" v="11" actId="478"/>
          <ac:inkMkLst>
            <pc:docMk/>
            <pc:sldMk cId="806475611" sldId="297"/>
            <ac:inkMk id="14" creationId="{FD1225A2-5F8F-5235-46D7-48D22D685EE2}"/>
          </ac:inkMkLst>
        </pc:inkChg>
        <pc:inkChg chg="del">
          <ac:chgData name="Anandi Dutta" userId="87eb70f522ca77d4" providerId="LiveId" clId="{BEC04669-0180-4B5C-92FC-81EFCAC90402}" dt="2023-07-27T15:44:02.319" v="13" actId="478"/>
          <ac:inkMkLst>
            <pc:docMk/>
            <pc:sldMk cId="806475611" sldId="297"/>
            <ac:inkMk id="15" creationId="{F0C756E4-1ACA-7EB1-D488-F401C7C5672B}"/>
          </ac:inkMkLst>
        </pc:inkChg>
        <pc:inkChg chg="del">
          <ac:chgData name="Anandi Dutta" userId="87eb70f522ca77d4" providerId="LiveId" clId="{BEC04669-0180-4B5C-92FC-81EFCAC90402}" dt="2023-07-27T15:43:58.265" v="12" actId="478"/>
          <ac:inkMkLst>
            <pc:docMk/>
            <pc:sldMk cId="806475611" sldId="297"/>
            <ac:inkMk id="16" creationId="{D9D44E53-7160-105F-8729-51A05B699B56}"/>
          </ac:inkMkLst>
        </pc:inkChg>
        <pc:inkChg chg="del">
          <ac:chgData name="Anandi Dutta" userId="87eb70f522ca77d4" providerId="LiveId" clId="{BEC04669-0180-4B5C-92FC-81EFCAC90402}" dt="2023-07-27T15:44:02.319" v="13" actId="478"/>
          <ac:inkMkLst>
            <pc:docMk/>
            <pc:sldMk cId="806475611" sldId="297"/>
            <ac:inkMk id="17" creationId="{89543C2B-70BB-B159-E0E9-7E77EA76CF7D}"/>
          </ac:inkMkLst>
        </pc:inkChg>
      </pc:sldChg>
      <pc:sldChg chg="delSp mod">
        <pc:chgData name="Anandi Dutta" userId="87eb70f522ca77d4" providerId="LiveId" clId="{BEC04669-0180-4B5C-92FC-81EFCAC90402}" dt="2023-07-27T15:45:13.266" v="34" actId="478"/>
        <pc:sldMkLst>
          <pc:docMk/>
          <pc:sldMk cId="0" sldId="337"/>
        </pc:sldMkLst>
        <pc:grpChg chg="del">
          <ac:chgData name="Anandi Dutta" userId="87eb70f522ca77d4" providerId="LiveId" clId="{BEC04669-0180-4B5C-92FC-81EFCAC90402}" dt="2023-07-27T15:45:05.167" v="31" actId="478"/>
          <ac:grpSpMkLst>
            <pc:docMk/>
            <pc:sldMk cId="0" sldId="337"/>
            <ac:grpSpMk id="4" creationId="{B1A4001D-17BA-1AB2-C051-3E9A4CC08499}"/>
          </ac:grpSpMkLst>
        </pc:grpChg>
        <pc:grpChg chg="del">
          <ac:chgData name="Anandi Dutta" userId="87eb70f522ca77d4" providerId="LiveId" clId="{BEC04669-0180-4B5C-92FC-81EFCAC90402}" dt="2023-07-27T15:45:10.576" v="33" actId="478"/>
          <ac:grpSpMkLst>
            <pc:docMk/>
            <pc:sldMk cId="0" sldId="337"/>
            <ac:grpSpMk id="14" creationId="{128E313A-7D9D-72B7-6EEE-A3E7D679129B}"/>
          </ac:grpSpMkLst>
        </pc:grpChg>
        <pc:grpChg chg="del">
          <ac:chgData name="Anandi Dutta" userId="87eb70f522ca77d4" providerId="LiveId" clId="{BEC04669-0180-4B5C-92FC-81EFCAC90402}" dt="2023-07-27T15:45:08.262" v="32" actId="478"/>
          <ac:grpSpMkLst>
            <pc:docMk/>
            <pc:sldMk cId="0" sldId="337"/>
            <ac:grpSpMk id="15" creationId="{5A9258DA-586C-6DAE-764A-6EB33F6D327D}"/>
          </ac:grpSpMkLst>
        </pc:grpChg>
        <pc:grpChg chg="del">
          <ac:chgData name="Anandi Dutta" userId="87eb70f522ca77d4" providerId="LiveId" clId="{BEC04669-0180-4B5C-92FC-81EFCAC90402}" dt="2023-07-27T15:45:13.266" v="34" actId="478"/>
          <ac:grpSpMkLst>
            <pc:docMk/>
            <pc:sldMk cId="0" sldId="337"/>
            <ac:grpSpMk id="20" creationId="{BFBA3287-3894-BDC3-4EBD-360CBC3F6C33}"/>
          </ac:grpSpMkLst>
        </pc:grpChg>
        <pc:grpChg chg="del">
          <ac:chgData name="Anandi Dutta" userId="87eb70f522ca77d4" providerId="LiveId" clId="{BEC04669-0180-4B5C-92FC-81EFCAC90402}" dt="2023-07-27T15:44:55.262" v="28" actId="478"/>
          <ac:grpSpMkLst>
            <pc:docMk/>
            <pc:sldMk cId="0" sldId="337"/>
            <ac:grpSpMk id="40" creationId="{9837789B-D52A-DAA1-F473-D7B6266F6BA0}"/>
          </ac:grpSpMkLst>
        </pc:grpChg>
        <pc:grpChg chg="del">
          <ac:chgData name="Anandi Dutta" userId="87eb70f522ca77d4" providerId="LiveId" clId="{BEC04669-0180-4B5C-92FC-81EFCAC90402}" dt="2023-07-27T15:44:45.640" v="25" actId="478"/>
          <ac:grpSpMkLst>
            <pc:docMk/>
            <pc:sldMk cId="0" sldId="337"/>
            <ac:grpSpMk id="62" creationId="{F6B812E9-836C-65CB-2EE3-A234527B9D28}"/>
          </ac:grpSpMkLst>
        </pc:grpChg>
        <pc:grpChg chg="del">
          <ac:chgData name="Anandi Dutta" userId="87eb70f522ca77d4" providerId="LiveId" clId="{BEC04669-0180-4B5C-92FC-81EFCAC90402}" dt="2023-07-27T15:44:48.236" v="26" actId="478"/>
          <ac:grpSpMkLst>
            <pc:docMk/>
            <pc:sldMk cId="0" sldId="337"/>
            <ac:grpSpMk id="288772" creationId="{7E765542-ACD4-69B5-1F50-2822F13B2C2D}"/>
          </ac:grpSpMkLst>
        </pc:grpChg>
        <pc:grpChg chg="del">
          <ac:chgData name="Anandi Dutta" userId="87eb70f522ca77d4" providerId="LiveId" clId="{BEC04669-0180-4B5C-92FC-81EFCAC90402}" dt="2023-07-27T15:44:52.175" v="27" actId="478"/>
          <ac:grpSpMkLst>
            <pc:docMk/>
            <pc:sldMk cId="0" sldId="337"/>
            <ac:grpSpMk id="288776" creationId="{B1EB5286-97ED-7106-14B0-DEC576AE8DBB}"/>
          </ac:grpSpMkLst>
        </pc:grpChg>
        <pc:inkChg chg="del">
          <ac:chgData name="Anandi Dutta" userId="87eb70f522ca77d4" providerId="LiveId" clId="{BEC04669-0180-4B5C-92FC-81EFCAC90402}" dt="2023-07-27T15:45:01.430" v="30" actId="478"/>
          <ac:inkMkLst>
            <pc:docMk/>
            <pc:sldMk cId="0" sldId="337"/>
            <ac:inkMk id="21" creationId="{E172811C-4BD5-0454-CEA2-5F8A51890628}"/>
          </ac:inkMkLst>
        </pc:inkChg>
        <pc:inkChg chg="del">
          <ac:chgData name="Anandi Dutta" userId="87eb70f522ca77d4" providerId="LiveId" clId="{BEC04669-0180-4B5C-92FC-81EFCAC90402}" dt="2023-07-27T15:44:58.129" v="29" actId="478"/>
          <ac:inkMkLst>
            <pc:docMk/>
            <pc:sldMk cId="0" sldId="337"/>
            <ac:inkMk id="41" creationId="{D057B954-25EC-66CC-353B-EA9BFF3BC425}"/>
          </ac:inkMkLst>
        </pc:inkChg>
      </pc:sldChg>
    </pc:docChg>
  </pc:docChgLst>
  <pc:docChgLst>
    <pc:chgData name="Anandi Dutta" userId="87eb70f522ca77d4" providerId="LiveId" clId="{CC5257DA-9969-4B8B-8B6B-62FD67C4879D}"/>
    <pc:docChg chg="modSld">
      <pc:chgData name="Anandi Dutta" userId="87eb70f522ca77d4" providerId="LiveId" clId="{CC5257DA-9969-4B8B-8B6B-62FD67C4879D}" dt="2023-03-09T22:25:49.796" v="1" actId="20577"/>
      <pc:docMkLst>
        <pc:docMk/>
      </pc:docMkLst>
      <pc:sldChg chg="modSp mod">
        <pc:chgData name="Anandi Dutta" userId="87eb70f522ca77d4" providerId="LiveId" clId="{CC5257DA-9969-4B8B-8B6B-62FD67C4879D}" dt="2023-03-09T22:25:49.796" v="1" actId="20577"/>
        <pc:sldMkLst>
          <pc:docMk/>
          <pc:sldMk cId="1649697849" sldId="256"/>
        </pc:sldMkLst>
        <pc:spChg chg="mod">
          <ac:chgData name="Anandi Dutta" userId="87eb70f522ca77d4" providerId="LiveId" clId="{CC5257DA-9969-4B8B-8B6B-62FD67C4879D}" dt="2023-03-09T22:25:49.796" v="1" actId="20577"/>
          <ac:spMkLst>
            <pc:docMk/>
            <pc:sldMk cId="1649697849" sldId="256"/>
            <ac:spMk id="2" creationId="{6B7554B7-3E43-0505-45AC-DC925DAC57F2}"/>
          </ac:spMkLst>
        </pc:spChg>
      </pc:sldChg>
    </pc:docChg>
  </pc:docChgLst>
  <pc:docChgLst>
    <pc:chgData name="Anandi Dutta" userId="87eb70f522ca77d4" providerId="LiveId" clId="{7E903BE5-82FD-47B7-BC7C-32D6161E714A}"/>
    <pc:docChg chg="modSld">
      <pc:chgData name="Anandi Dutta" userId="87eb70f522ca77d4" providerId="LiveId" clId="{7E903BE5-82FD-47B7-BC7C-32D6161E714A}" dt="2023-04-20T14:05:05.511" v="143"/>
      <pc:docMkLst>
        <pc:docMk/>
      </pc:docMkLst>
      <pc:sldChg chg="addSp delSp modSp mod">
        <pc:chgData name="Anandi Dutta" userId="87eb70f522ca77d4" providerId="LiveId" clId="{7E903BE5-82FD-47B7-BC7C-32D6161E714A}" dt="2023-04-20T13:44:50.781" v="22" actId="9405"/>
        <pc:sldMkLst>
          <pc:docMk/>
          <pc:sldMk cId="19699452" sldId="286"/>
        </pc:sldMkLst>
        <pc:grpChg chg="del mod">
          <ac:chgData name="Anandi Dutta" userId="87eb70f522ca77d4" providerId="LiveId" clId="{7E903BE5-82FD-47B7-BC7C-32D6161E714A}" dt="2023-04-20T13:39:49.602" v="11"/>
          <ac:grpSpMkLst>
            <pc:docMk/>
            <pc:sldMk cId="19699452" sldId="286"/>
            <ac:grpSpMk id="27" creationId="{206156F4-194C-10F1-9C6B-93B19CBEF588}"/>
          </ac:grpSpMkLst>
        </pc:grpChg>
        <pc:grpChg chg="mod">
          <ac:chgData name="Anandi Dutta" userId="87eb70f522ca77d4" providerId="LiveId" clId="{7E903BE5-82FD-47B7-BC7C-32D6161E714A}" dt="2023-04-20T13:39:45.689" v="7"/>
          <ac:grpSpMkLst>
            <pc:docMk/>
            <pc:sldMk cId="19699452" sldId="286"/>
            <ac:grpSpMk id="28" creationId="{D21E92F6-7360-A63A-63DC-EAEEB20066AA}"/>
          </ac:grpSpMkLst>
        </pc:grpChg>
        <pc:grpChg chg="mod">
          <ac:chgData name="Anandi Dutta" userId="87eb70f522ca77d4" providerId="LiveId" clId="{7E903BE5-82FD-47B7-BC7C-32D6161E714A}" dt="2023-04-20T13:39:49.602" v="11"/>
          <ac:grpSpMkLst>
            <pc:docMk/>
            <pc:sldMk cId="19699452" sldId="286"/>
            <ac:grpSpMk id="32" creationId="{D2D99BEC-7E90-8939-D474-AA30054A4215}"/>
          </ac:grpSpMkLst>
        </pc:grpChg>
        <pc:grpChg chg="mod">
          <ac:chgData name="Anandi Dutta" userId="87eb70f522ca77d4" providerId="LiveId" clId="{7E903BE5-82FD-47B7-BC7C-32D6161E714A}" dt="2023-04-20T13:40:00.893" v="19"/>
          <ac:grpSpMkLst>
            <pc:docMk/>
            <pc:sldMk cId="19699452" sldId="286"/>
            <ac:grpSpMk id="40" creationId="{89FC5C18-242B-2B38-A246-10523598030F}"/>
          </ac:grpSpMkLst>
        </pc:grpChg>
        <pc:grpChg chg="mod">
          <ac:chgData name="Anandi Dutta" userId="87eb70f522ca77d4" providerId="LiveId" clId="{7E903BE5-82FD-47B7-BC7C-32D6161E714A}" dt="2023-04-20T13:40:00.893" v="19"/>
          <ac:grpSpMkLst>
            <pc:docMk/>
            <pc:sldMk cId="19699452" sldId="286"/>
            <ac:grpSpMk id="41" creationId="{7846C01C-5968-CC99-FA67-2F5810ECF94D}"/>
          </ac:grpSpMkLst>
        </pc:grpChg>
        <pc:inkChg chg="add mod">
          <ac:chgData name="Anandi Dutta" userId="87eb70f522ca77d4" providerId="LiveId" clId="{7E903BE5-82FD-47B7-BC7C-32D6161E714A}" dt="2023-04-20T13:39:49.602" v="11"/>
          <ac:inkMkLst>
            <pc:docMk/>
            <pc:sldMk cId="19699452" sldId="286"/>
            <ac:inkMk id="20" creationId="{6ACB54F0-1C47-416B-C2EA-A4C6518FD527}"/>
          </ac:inkMkLst>
        </pc:inkChg>
        <pc:inkChg chg="add mod">
          <ac:chgData name="Anandi Dutta" userId="87eb70f522ca77d4" providerId="LiveId" clId="{7E903BE5-82FD-47B7-BC7C-32D6161E714A}" dt="2023-04-20T13:39:49.602" v="11"/>
          <ac:inkMkLst>
            <pc:docMk/>
            <pc:sldMk cId="19699452" sldId="286"/>
            <ac:inkMk id="21" creationId="{2B92C873-0AB6-3886-D713-8ABF6120D845}"/>
          </ac:inkMkLst>
        </pc:inkChg>
        <pc:inkChg chg="add mod">
          <ac:chgData name="Anandi Dutta" userId="87eb70f522ca77d4" providerId="LiveId" clId="{7E903BE5-82FD-47B7-BC7C-32D6161E714A}" dt="2023-04-20T13:39:45.689" v="7"/>
          <ac:inkMkLst>
            <pc:docMk/>
            <pc:sldMk cId="19699452" sldId="286"/>
            <ac:inkMk id="22" creationId="{AFEC8B5C-AE0D-BA6A-3DB3-542E1612F4E8}"/>
          </ac:inkMkLst>
        </pc:inkChg>
        <pc:inkChg chg="add mod">
          <ac:chgData name="Anandi Dutta" userId="87eb70f522ca77d4" providerId="LiveId" clId="{7E903BE5-82FD-47B7-BC7C-32D6161E714A}" dt="2023-04-20T13:39:45.689" v="7"/>
          <ac:inkMkLst>
            <pc:docMk/>
            <pc:sldMk cId="19699452" sldId="286"/>
            <ac:inkMk id="23" creationId="{9D708B7A-38EE-4A78-323A-F2BB8A0C07C8}"/>
          </ac:inkMkLst>
        </pc:inkChg>
        <pc:inkChg chg="add mod">
          <ac:chgData name="Anandi Dutta" userId="87eb70f522ca77d4" providerId="LiveId" clId="{7E903BE5-82FD-47B7-BC7C-32D6161E714A}" dt="2023-04-20T13:39:49.602" v="11"/>
          <ac:inkMkLst>
            <pc:docMk/>
            <pc:sldMk cId="19699452" sldId="286"/>
            <ac:inkMk id="24" creationId="{DD2215C4-C756-88B8-E0F4-EF55EE8471C6}"/>
          </ac:inkMkLst>
        </pc:inkChg>
        <pc:inkChg chg="add mod">
          <ac:chgData name="Anandi Dutta" userId="87eb70f522ca77d4" providerId="LiveId" clId="{7E903BE5-82FD-47B7-BC7C-32D6161E714A}" dt="2023-04-20T13:39:49.602" v="11"/>
          <ac:inkMkLst>
            <pc:docMk/>
            <pc:sldMk cId="19699452" sldId="286"/>
            <ac:inkMk id="25" creationId="{1EABE501-29FE-BA62-AE81-4FDAF10A95A3}"/>
          </ac:inkMkLst>
        </pc:inkChg>
        <pc:inkChg chg="add mod">
          <ac:chgData name="Anandi Dutta" userId="87eb70f522ca77d4" providerId="LiveId" clId="{7E903BE5-82FD-47B7-BC7C-32D6161E714A}" dt="2023-04-20T13:39:49.602" v="11"/>
          <ac:inkMkLst>
            <pc:docMk/>
            <pc:sldMk cId="19699452" sldId="286"/>
            <ac:inkMk id="26" creationId="{0B761042-078F-777E-9D91-513BC9712917}"/>
          </ac:inkMkLst>
        </pc:inkChg>
        <pc:inkChg chg="add mod">
          <ac:chgData name="Anandi Dutta" userId="87eb70f522ca77d4" providerId="LiveId" clId="{7E903BE5-82FD-47B7-BC7C-32D6161E714A}" dt="2023-04-20T13:39:49.602" v="11"/>
          <ac:inkMkLst>
            <pc:docMk/>
            <pc:sldMk cId="19699452" sldId="286"/>
            <ac:inkMk id="29" creationId="{EA56CD77-0371-C572-720C-88B8BF5C489E}"/>
          </ac:inkMkLst>
        </pc:inkChg>
        <pc:inkChg chg="add mod">
          <ac:chgData name="Anandi Dutta" userId="87eb70f522ca77d4" providerId="LiveId" clId="{7E903BE5-82FD-47B7-BC7C-32D6161E714A}" dt="2023-04-20T13:39:49.602" v="11"/>
          <ac:inkMkLst>
            <pc:docMk/>
            <pc:sldMk cId="19699452" sldId="286"/>
            <ac:inkMk id="30" creationId="{2BC0E0C9-AD12-B74B-7D2B-19E4A75E47D7}"/>
          </ac:inkMkLst>
        </pc:inkChg>
        <pc:inkChg chg="add mod">
          <ac:chgData name="Anandi Dutta" userId="87eb70f522ca77d4" providerId="LiveId" clId="{7E903BE5-82FD-47B7-BC7C-32D6161E714A}" dt="2023-04-20T13:39:49.602" v="11"/>
          <ac:inkMkLst>
            <pc:docMk/>
            <pc:sldMk cId="19699452" sldId="286"/>
            <ac:inkMk id="31" creationId="{A4E1A12B-990F-6238-64E6-4BBF4D917141}"/>
          </ac:inkMkLst>
        </pc:inkChg>
        <pc:inkChg chg="add mod">
          <ac:chgData name="Anandi Dutta" userId="87eb70f522ca77d4" providerId="LiveId" clId="{7E903BE5-82FD-47B7-BC7C-32D6161E714A}" dt="2023-04-20T13:40:00.893" v="19"/>
          <ac:inkMkLst>
            <pc:docMk/>
            <pc:sldMk cId="19699452" sldId="286"/>
            <ac:inkMk id="33" creationId="{6FEDFCA2-59C1-CDF0-ECC3-07D55DF969F8}"/>
          </ac:inkMkLst>
        </pc:inkChg>
        <pc:inkChg chg="add mod">
          <ac:chgData name="Anandi Dutta" userId="87eb70f522ca77d4" providerId="LiveId" clId="{7E903BE5-82FD-47B7-BC7C-32D6161E714A}" dt="2023-04-20T13:40:00.893" v="19"/>
          <ac:inkMkLst>
            <pc:docMk/>
            <pc:sldMk cId="19699452" sldId="286"/>
            <ac:inkMk id="34" creationId="{A3768EBB-77D7-6240-DDAD-6AB06D38CD6E}"/>
          </ac:inkMkLst>
        </pc:inkChg>
        <pc:inkChg chg="add mod">
          <ac:chgData name="Anandi Dutta" userId="87eb70f522ca77d4" providerId="LiveId" clId="{7E903BE5-82FD-47B7-BC7C-32D6161E714A}" dt="2023-04-20T13:40:00.893" v="19"/>
          <ac:inkMkLst>
            <pc:docMk/>
            <pc:sldMk cId="19699452" sldId="286"/>
            <ac:inkMk id="35" creationId="{31E0AFD3-0473-5167-923B-E0134EFFE221}"/>
          </ac:inkMkLst>
        </pc:inkChg>
        <pc:inkChg chg="add mod">
          <ac:chgData name="Anandi Dutta" userId="87eb70f522ca77d4" providerId="LiveId" clId="{7E903BE5-82FD-47B7-BC7C-32D6161E714A}" dt="2023-04-20T13:40:00.893" v="19"/>
          <ac:inkMkLst>
            <pc:docMk/>
            <pc:sldMk cId="19699452" sldId="286"/>
            <ac:inkMk id="36" creationId="{D60D5EA9-C6A5-9ED1-585E-40636C20F6B2}"/>
          </ac:inkMkLst>
        </pc:inkChg>
        <pc:inkChg chg="add mod">
          <ac:chgData name="Anandi Dutta" userId="87eb70f522ca77d4" providerId="LiveId" clId="{7E903BE5-82FD-47B7-BC7C-32D6161E714A}" dt="2023-04-20T13:40:00.893" v="19"/>
          <ac:inkMkLst>
            <pc:docMk/>
            <pc:sldMk cId="19699452" sldId="286"/>
            <ac:inkMk id="37" creationId="{97C5FAE3-0040-3BB2-F210-A24BA3D61476}"/>
          </ac:inkMkLst>
        </pc:inkChg>
        <pc:inkChg chg="add mod">
          <ac:chgData name="Anandi Dutta" userId="87eb70f522ca77d4" providerId="LiveId" clId="{7E903BE5-82FD-47B7-BC7C-32D6161E714A}" dt="2023-04-20T13:40:00.893" v="19"/>
          <ac:inkMkLst>
            <pc:docMk/>
            <pc:sldMk cId="19699452" sldId="286"/>
            <ac:inkMk id="38" creationId="{788DB359-329C-321A-E961-336E0B64B5F0}"/>
          </ac:inkMkLst>
        </pc:inkChg>
        <pc:inkChg chg="add mod">
          <ac:chgData name="Anandi Dutta" userId="87eb70f522ca77d4" providerId="LiveId" clId="{7E903BE5-82FD-47B7-BC7C-32D6161E714A}" dt="2023-04-20T13:40:00.893" v="19"/>
          <ac:inkMkLst>
            <pc:docMk/>
            <pc:sldMk cId="19699452" sldId="286"/>
            <ac:inkMk id="39" creationId="{E92B8375-34C7-5C8C-FCAC-414110325A5C}"/>
          </ac:inkMkLst>
        </pc:inkChg>
        <pc:inkChg chg="add">
          <ac:chgData name="Anandi Dutta" userId="87eb70f522ca77d4" providerId="LiveId" clId="{7E903BE5-82FD-47B7-BC7C-32D6161E714A}" dt="2023-04-20T13:40:11.501" v="20" actId="9405"/>
          <ac:inkMkLst>
            <pc:docMk/>
            <pc:sldMk cId="19699452" sldId="286"/>
            <ac:inkMk id="42" creationId="{F53A86F7-4E09-536B-8A2F-BD40DD1BF44B}"/>
          </ac:inkMkLst>
        </pc:inkChg>
        <pc:inkChg chg="add">
          <ac:chgData name="Anandi Dutta" userId="87eb70f522ca77d4" providerId="LiveId" clId="{7E903BE5-82FD-47B7-BC7C-32D6161E714A}" dt="2023-04-20T13:43:55.622" v="21" actId="9405"/>
          <ac:inkMkLst>
            <pc:docMk/>
            <pc:sldMk cId="19699452" sldId="286"/>
            <ac:inkMk id="43" creationId="{4505C0A1-81A8-2A57-BBC4-0F1E185D3984}"/>
          </ac:inkMkLst>
        </pc:inkChg>
        <pc:inkChg chg="add">
          <ac:chgData name="Anandi Dutta" userId="87eb70f522ca77d4" providerId="LiveId" clId="{7E903BE5-82FD-47B7-BC7C-32D6161E714A}" dt="2023-04-20T13:44:50.781" v="22" actId="9405"/>
          <ac:inkMkLst>
            <pc:docMk/>
            <pc:sldMk cId="19699452" sldId="286"/>
            <ac:inkMk id="44" creationId="{AC00ABAD-2425-1E59-2D32-CD76BB6FDC1B}"/>
          </ac:inkMkLst>
        </pc:inkChg>
      </pc:sldChg>
      <pc:sldChg chg="addSp modSp mod">
        <pc:chgData name="Anandi Dutta" userId="87eb70f522ca77d4" providerId="LiveId" clId="{7E903BE5-82FD-47B7-BC7C-32D6161E714A}" dt="2023-04-20T13:50:11.606" v="29"/>
        <pc:sldMkLst>
          <pc:docMk/>
          <pc:sldMk cId="3076541964" sldId="292"/>
        </pc:sldMkLst>
        <pc:grpChg chg="mod">
          <ac:chgData name="Anandi Dutta" userId="87eb70f522ca77d4" providerId="LiveId" clId="{7E903BE5-82FD-47B7-BC7C-32D6161E714A}" dt="2023-04-20T13:50:11.606" v="29"/>
          <ac:grpSpMkLst>
            <pc:docMk/>
            <pc:sldMk cId="3076541964" sldId="292"/>
            <ac:grpSpMk id="13" creationId="{89CD0A96-2F14-501E-2B20-5A2DF52F47EF}"/>
          </ac:grpSpMkLst>
        </pc:grpChg>
        <pc:inkChg chg="add">
          <ac:chgData name="Anandi Dutta" userId="87eb70f522ca77d4" providerId="LiveId" clId="{7E903BE5-82FD-47B7-BC7C-32D6161E714A}" dt="2023-04-20T13:48:52.409" v="23" actId="9405"/>
          <ac:inkMkLst>
            <pc:docMk/>
            <pc:sldMk cId="3076541964" sldId="292"/>
            <ac:inkMk id="3" creationId="{EEE53D3E-7CB9-8A03-BAD2-50E4205DDE02}"/>
          </ac:inkMkLst>
        </pc:inkChg>
        <pc:inkChg chg="add">
          <ac:chgData name="Anandi Dutta" userId="87eb70f522ca77d4" providerId="LiveId" clId="{7E903BE5-82FD-47B7-BC7C-32D6161E714A}" dt="2023-04-20T13:50:08.648" v="24" actId="9405"/>
          <ac:inkMkLst>
            <pc:docMk/>
            <pc:sldMk cId="3076541964" sldId="292"/>
            <ac:inkMk id="7" creationId="{325C0B2A-27D0-6C3B-B7AB-1D936BFDB34C}"/>
          </ac:inkMkLst>
        </pc:inkChg>
        <pc:inkChg chg="add mod">
          <ac:chgData name="Anandi Dutta" userId="87eb70f522ca77d4" providerId="LiveId" clId="{7E903BE5-82FD-47B7-BC7C-32D6161E714A}" dt="2023-04-20T13:50:11.606" v="29"/>
          <ac:inkMkLst>
            <pc:docMk/>
            <pc:sldMk cId="3076541964" sldId="292"/>
            <ac:inkMk id="9" creationId="{3C2C4514-9313-3D57-F81E-0B88214221F5}"/>
          </ac:inkMkLst>
        </pc:inkChg>
        <pc:inkChg chg="add mod">
          <ac:chgData name="Anandi Dutta" userId="87eb70f522ca77d4" providerId="LiveId" clId="{7E903BE5-82FD-47B7-BC7C-32D6161E714A}" dt="2023-04-20T13:50:11.606" v="29"/>
          <ac:inkMkLst>
            <pc:docMk/>
            <pc:sldMk cId="3076541964" sldId="292"/>
            <ac:inkMk id="10" creationId="{4A79CA80-0FF5-3FE7-CF77-FA52EC0E1401}"/>
          </ac:inkMkLst>
        </pc:inkChg>
        <pc:inkChg chg="add mod">
          <ac:chgData name="Anandi Dutta" userId="87eb70f522ca77d4" providerId="LiveId" clId="{7E903BE5-82FD-47B7-BC7C-32D6161E714A}" dt="2023-04-20T13:50:11.606" v="29"/>
          <ac:inkMkLst>
            <pc:docMk/>
            <pc:sldMk cId="3076541964" sldId="292"/>
            <ac:inkMk id="11" creationId="{ED4CC317-C659-BABA-0831-74C6F5F947B5}"/>
          </ac:inkMkLst>
        </pc:inkChg>
        <pc:inkChg chg="add mod">
          <ac:chgData name="Anandi Dutta" userId="87eb70f522ca77d4" providerId="LiveId" clId="{7E903BE5-82FD-47B7-BC7C-32D6161E714A}" dt="2023-04-20T13:50:11.606" v="29"/>
          <ac:inkMkLst>
            <pc:docMk/>
            <pc:sldMk cId="3076541964" sldId="292"/>
            <ac:inkMk id="12" creationId="{96FC8338-028E-EA71-5743-C69D303379B6}"/>
          </ac:inkMkLst>
        </pc:inkChg>
      </pc:sldChg>
      <pc:sldChg chg="addSp modSp mod">
        <pc:chgData name="Anandi Dutta" userId="87eb70f522ca77d4" providerId="LiveId" clId="{7E903BE5-82FD-47B7-BC7C-32D6161E714A}" dt="2023-04-20T13:58:05.470" v="75" actId="9405"/>
        <pc:sldMkLst>
          <pc:docMk/>
          <pc:sldMk cId="192524825" sldId="293"/>
        </pc:sldMkLst>
        <pc:grpChg chg="mod">
          <ac:chgData name="Anandi Dutta" userId="87eb70f522ca77d4" providerId="LiveId" clId="{7E903BE5-82FD-47B7-BC7C-32D6161E714A}" dt="2023-04-20T13:57:09.485" v="67"/>
          <ac:grpSpMkLst>
            <pc:docMk/>
            <pc:sldMk cId="192524825" sldId="293"/>
            <ac:grpSpMk id="10" creationId="{E1F66821-AD0A-FCA2-67E2-179E25676B42}"/>
          </ac:grpSpMkLst>
        </pc:grpChg>
        <pc:inkChg chg="add mod">
          <ac:chgData name="Anandi Dutta" userId="87eb70f522ca77d4" providerId="LiveId" clId="{7E903BE5-82FD-47B7-BC7C-32D6161E714A}" dt="2023-04-20T13:57:09.485" v="67"/>
          <ac:inkMkLst>
            <pc:docMk/>
            <pc:sldMk cId="192524825" sldId="293"/>
            <ac:inkMk id="7" creationId="{EB4200A0-B89F-1B68-05C2-6B7130BDAFBE}"/>
          </ac:inkMkLst>
        </pc:inkChg>
        <pc:inkChg chg="add mod">
          <ac:chgData name="Anandi Dutta" userId="87eb70f522ca77d4" providerId="LiveId" clId="{7E903BE5-82FD-47B7-BC7C-32D6161E714A}" dt="2023-04-20T13:57:09.485" v="67"/>
          <ac:inkMkLst>
            <pc:docMk/>
            <pc:sldMk cId="192524825" sldId="293"/>
            <ac:inkMk id="8" creationId="{2E828BFD-C555-E300-260A-AAC9E8CE933C}"/>
          </ac:inkMkLst>
        </pc:inkChg>
        <pc:inkChg chg="add mod">
          <ac:chgData name="Anandi Dutta" userId="87eb70f522ca77d4" providerId="LiveId" clId="{7E903BE5-82FD-47B7-BC7C-32D6161E714A}" dt="2023-04-20T13:57:09.485" v="67"/>
          <ac:inkMkLst>
            <pc:docMk/>
            <pc:sldMk cId="192524825" sldId="293"/>
            <ac:inkMk id="9" creationId="{AD72949C-2E9E-41EC-B4D5-6A8DAB8DF2FB}"/>
          </ac:inkMkLst>
        </pc:inkChg>
        <pc:inkChg chg="add">
          <ac:chgData name="Anandi Dutta" userId="87eb70f522ca77d4" providerId="LiveId" clId="{7E903BE5-82FD-47B7-BC7C-32D6161E714A}" dt="2023-04-20T13:57:13.966" v="68" actId="9405"/>
          <ac:inkMkLst>
            <pc:docMk/>
            <pc:sldMk cId="192524825" sldId="293"/>
            <ac:inkMk id="11" creationId="{5342369B-894C-F5BD-C39A-9794AD7C57AE}"/>
          </ac:inkMkLst>
        </pc:inkChg>
        <pc:inkChg chg="add">
          <ac:chgData name="Anandi Dutta" userId="87eb70f522ca77d4" providerId="LiveId" clId="{7E903BE5-82FD-47B7-BC7C-32D6161E714A}" dt="2023-04-20T13:57:20.590" v="69" actId="9405"/>
          <ac:inkMkLst>
            <pc:docMk/>
            <pc:sldMk cId="192524825" sldId="293"/>
            <ac:inkMk id="12" creationId="{10380607-FFC8-4A91-2779-0278FEA7EF88}"/>
          </ac:inkMkLst>
        </pc:inkChg>
        <pc:inkChg chg="add">
          <ac:chgData name="Anandi Dutta" userId="87eb70f522ca77d4" providerId="LiveId" clId="{7E903BE5-82FD-47B7-BC7C-32D6161E714A}" dt="2023-04-20T13:57:21.506" v="70" actId="9405"/>
          <ac:inkMkLst>
            <pc:docMk/>
            <pc:sldMk cId="192524825" sldId="293"/>
            <ac:inkMk id="13" creationId="{4FDC01F9-F229-475E-C203-86604CC8FDE1}"/>
          </ac:inkMkLst>
        </pc:inkChg>
        <pc:inkChg chg="add">
          <ac:chgData name="Anandi Dutta" userId="87eb70f522ca77d4" providerId="LiveId" clId="{7E903BE5-82FD-47B7-BC7C-32D6161E714A}" dt="2023-04-20T13:57:22.268" v="71" actId="9405"/>
          <ac:inkMkLst>
            <pc:docMk/>
            <pc:sldMk cId="192524825" sldId="293"/>
            <ac:inkMk id="14" creationId="{AA7CA481-C84B-23F8-D9D7-C003B5914AD2}"/>
          </ac:inkMkLst>
        </pc:inkChg>
        <pc:inkChg chg="add">
          <ac:chgData name="Anandi Dutta" userId="87eb70f522ca77d4" providerId="LiveId" clId="{7E903BE5-82FD-47B7-BC7C-32D6161E714A}" dt="2023-04-20T13:57:44.225" v="72" actId="9405"/>
          <ac:inkMkLst>
            <pc:docMk/>
            <pc:sldMk cId="192524825" sldId="293"/>
            <ac:inkMk id="15" creationId="{0ACB7841-D717-1B90-4034-ED323C7912DC}"/>
          </ac:inkMkLst>
        </pc:inkChg>
        <pc:inkChg chg="add">
          <ac:chgData name="Anandi Dutta" userId="87eb70f522ca77d4" providerId="LiveId" clId="{7E903BE5-82FD-47B7-BC7C-32D6161E714A}" dt="2023-04-20T13:57:49.965" v="73" actId="9405"/>
          <ac:inkMkLst>
            <pc:docMk/>
            <pc:sldMk cId="192524825" sldId="293"/>
            <ac:inkMk id="16" creationId="{D303C5C9-61B2-FADE-1B37-714A66FE45CC}"/>
          </ac:inkMkLst>
        </pc:inkChg>
        <pc:inkChg chg="add">
          <ac:chgData name="Anandi Dutta" userId="87eb70f522ca77d4" providerId="LiveId" clId="{7E903BE5-82FD-47B7-BC7C-32D6161E714A}" dt="2023-04-20T13:57:50.735" v="74" actId="9405"/>
          <ac:inkMkLst>
            <pc:docMk/>
            <pc:sldMk cId="192524825" sldId="293"/>
            <ac:inkMk id="17" creationId="{6864A041-C3EB-F82B-6D48-D7FA3BBAC5D6}"/>
          </ac:inkMkLst>
        </pc:inkChg>
        <pc:inkChg chg="add">
          <ac:chgData name="Anandi Dutta" userId="87eb70f522ca77d4" providerId="LiveId" clId="{7E903BE5-82FD-47B7-BC7C-32D6161E714A}" dt="2023-04-20T13:58:05.470" v="75" actId="9405"/>
          <ac:inkMkLst>
            <pc:docMk/>
            <pc:sldMk cId="192524825" sldId="293"/>
            <ac:inkMk id="18" creationId="{503E8CEA-7C3B-7057-5175-EBADE5D911FA}"/>
          </ac:inkMkLst>
        </pc:inkChg>
      </pc:sldChg>
      <pc:sldChg chg="addSp delSp modSp mod">
        <pc:chgData name="Anandi Dutta" userId="87eb70f522ca77d4" providerId="LiveId" clId="{7E903BE5-82FD-47B7-BC7C-32D6161E714A}" dt="2023-04-20T13:53:48.421" v="63"/>
        <pc:sldMkLst>
          <pc:docMk/>
          <pc:sldMk cId="806475611" sldId="297"/>
        </pc:sldMkLst>
        <pc:grpChg chg="del mod">
          <ac:chgData name="Anandi Dutta" userId="87eb70f522ca77d4" providerId="LiveId" clId="{7E903BE5-82FD-47B7-BC7C-32D6161E714A}" dt="2023-04-20T13:53:24.450" v="39"/>
          <ac:grpSpMkLst>
            <pc:docMk/>
            <pc:sldMk cId="806475611" sldId="297"/>
            <ac:grpSpMk id="18" creationId="{C6C4ACF0-4124-FB04-2392-A227DE8141F4}"/>
          </ac:grpSpMkLst>
        </pc:grpChg>
        <pc:grpChg chg="del mod">
          <ac:chgData name="Anandi Dutta" userId="87eb70f522ca77d4" providerId="LiveId" clId="{7E903BE5-82FD-47B7-BC7C-32D6161E714A}" dt="2023-04-20T13:53:41.071" v="57"/>
          <ac:grpSpMkLst>
            <pc:docMk/>
            <pc:sldMk cId="806475611" sldId="297"/>
            <ac:grpSpMk id="22" creationId="{AAD43B65-6723-E063-EC55-5E9790901666}"/>
          </ac:grpSpMkLst>
        </pc:grpChg>
        <pc:grpChg chg="mod">
          <ac:chgData name="Anandi Dutta" userId="87eb70f522ca77d4" providerId="LiveId" clId="{7E903BE5-82FD-47B7-BC7C-32D6161E714A}" dt="2023-04-20T13:53:30.870" v="50"/>
          <ac:grpSpMkLst>
            <pc:docMk/>
            <pc:sldMk cId="806475611" sldId="297"/>
            <ac:grpSpMk id="33" creationId="{C8E072F9-83D1-3178-6EA5-8D4C77BDF029}"/>
          </ac:grpSpMkLst>
        </pc:grpChg>
        <pc:grpChg chg="mod">
          <ac:chgData name="Anandi Dutta" userId="87eb70f522ca77d4" providerId="LiveId" clId="{7E903BE5-82FD-47B7-BC7C-32D6161E714A}" dt="2023-04-20T13:53:41.071" v="57"/>
          <ac:grpSpMkLst>
            <pc:docMk/>
            <pc:sldMk cId="806475611" sldId="297"/>
            <ac:grpSpMk id="40" creationId="{476A570F-0893-3126-5345-05CC532B775B}"/>
          </ac:grpSpMkLst>
        </pc:grpChg>
        <pc:grpChg chg="mod">
          <ac:chgData name="Anandi Dutta" userId="87eb70f522ca77d4" providerId="LiveId" clId="{7E903BE5-82FD-47B7-BC7C-32D6161E714A}" dt="2023-04-20T13:53:48.421" v="63"/>
          <ac:grpSpMkLst>
            <pc:docMk/>
            <pc:sldMk cId="806475611" sldId="297"/>
            <ac:grpSpMk id="46" creationId="{7BDC221D-7AAC-8BEF-682E-903D13BCE06E}"/>
          </ac:grpSpMkLst>
        </pc:grpChg>
        <pc:inkChg chg="add mod">
          <ac:chgData name="Anandi Dutta" userId="87eb70f522ca77d4" providerId="LiveId" clId="{7E903BE5-82FD-47B7-BC7C-32D6161E714A}" dt="2023-04-20T13:53:41.071" v="57"/>
          <ac:inkMkLst>
            <pc:docMk/>
            <pc:sldMk cId="806475611" sldId="297"/>
            <ac:inkMk id="12" creationId="{FC31D605-C6F4-4205-CF16-7FBDEF477E33}"/>
          </ac:inkMkLst>
        </pc:inkChg>
        <pc:inkChg chg="add mod">
          <ac:chgData name="Anandi Dutta" userId="87eb70f522ca77d4" providerId="LiveId" clId="{7E903BE5-82FD-47B7-BC7C-32D6161E714A}" dt="2023-04-20T13:53:41.071" v="57"/>
          <ac:inkMkLst>
            <pc:docMk/>
            <pc:sldMk cId="806475611" sldId="297"/>
            <ac:inkMk id="13" creationId="{6F938346-8A6A-88D6-9EE0-EB510D232B63}"/>
          </ac:inkMkLst>
        </pc:inkChg>
        <pc:inkChg chg="add mod">
          <ac:chgData name="Anandi Dutta" userId="87eb70f522ca77d4" providerId="LiveId" clId="{7E903BE5-82FD-47B7-BC7C-32D6161E714A}" dt="2023-04-20T13:53:41.071" v="57"/>
          <ac:inkMkLst>
            <pc:docMk/>
            <pc:sldMk cId="806475611" sldId="297"/>
            <ac:inkMk id="14" creationId="{FD1225A2-5F8F-5235-46D7-48D22D685EE2}"/>
          </ac:inkMkLst>
        </pc:inkChg>
        <pc:inkChg chg="add mod">
          <ac:chgData name="Anandi Dutta" userId="87eb70f522ca77d4" providerId="LiveId" clId="{7E903BE5-82FD-47B7-BC7C-32D6161E714A}" dt="2023-04-20T13:53:41.071" v="57"/>
          <ac:inkMkLst>
            <pc:docMk/>
            <pc:sldMk cId="806475611" sldId="297"/>
            <ac:inkMk id="15" creationId="{F0C756E4-1ACA-7EB1-D488-F401C7C5672B}"/>
          </ac:inkMkLst>
        </pc:inkChg>
        <pc:inkChg chg="add mod">
          <ac:chgData name="Anandi Dutta" userId="87eb70f522ca77d4" providerId="LiveId" clId="{7E903BE5-82FD-47B7-BC7C-32D6161E714A}" dt="2023-04-20T13:53:41.071" v="57"/>
          <ac:inkMkLst>
            <pc:docMk/>
            <pc:sldMk cId="806475611" sldId="297"/>
            <ac:inkMk id="16" creationId="{D9D44E53-7160-105F-8729-51A05B699B56}"/>
          </ac:inkMkLst>
        </pc:inkChg>
        <pc:inkChg chg="add mod">
          <ac:chgData name="Anandi Dutta" userId="87eb70f522ca77d4" providerId="LiveId" clId="{7E903BE5-82FD-47B7-BC7C-32D6161E714A}" dt="2023-04-20T13:53:41.071" v="57"/>
          <ac:inkMkLst>
            <pc:docMk/>
            <pc:sldMk cId="806475611" sldId="297"/>
            <ac:inkMk id="17" creationId="{89543C2B-70BB-B159-E0E9-7E77EA76CF7D}"/>
          </ac:inkMkLst>
        </pc:inkChg>
        <pc:inkChg chg="add mod">
          <ac:chgData name="Anandi Dutta" userId="87eb70f522ca77d4" providerId="LiveId" clId="{7E903BE5-82FD-47B7-BC7C-32D6161E714A}" dt="2023-04-20T13:53:41.071" v="57"/>
          <ac:inkMkLst>
            <pc:docMk/>
            <pc:sldMk cId="806475611" sldId="297"/>
            <ac:inkMk id="19" creationId="{6E0D9600-0632-14EB-A3CB-FDB1EDFE5DD1}"/>
          </ac:inkMkLst>
        </pc:inkChg>
        <pc:inkChg chg="add mod">
          <ac:chgData name="Anandi Dutta" userId="87eb70f522ca77d4" providerId="LiveId" clId="{7E903BE5-82FD-47B7-BC7C-32D6161E714A}" dt="2023-04-20T13:53:41.071" v="57"/>
          <ac:inkMkLst>
            <pc:docMk/>
            <pc:sldMk cId="806475611" sldId="297"/>
            <ac:inkMk id="21" creationId="{EFE2EF94-0AF0-634C-989A-42858BBE8F42}"/>
          </ac:inkMkLst>
        </pc:inkChg>
        <pc:inkChg chg="add mod">
          <ac:chgData name="Anandi Dutta" userId="87eb70f522ca77d4" providerId="LiveId" clId="{7E903BE5-82FD-47B7-BC7C-32D6161E714A}" dt="2023-04-20T13:53:30.870" v="50"/>
          <ac:inkMkLst>
            <pc:docMk/>
            <pc:sldMk cId="806475611" sldId="297"/>
            <ac:inkMk id="23" creationId="{0C492E7F-F1BA-0745-30B2-D3BF1680D8A7}"/>
          </ac:inkMkLst>
        </pc:inkChg>
        <pc:inkChg chg="add mod">
          <ac:chgData name="Anandi Dutta" userId="87eb70f522ca77d4" providerId="LiveId" clId="{7E903BE5-82FD-47B7-BC7C-32D6161E714A}" dt="2023-04-20T13:53:30.870" v="50"/>
          <ac:inkMkLst>
            <pc:docMk/>
            <pc:sldMk cId="806475611" sldId="297"/>
            <ac:inkMk id="24" creationId="{50072B10-3149-FD6E-2862-238E26D63461}"/>
          </ac:inkMkLst>
        </pc:inkChg>
        <pc:inkChg chg="add mod">
          <ac:chgData name="Anandi Dutta" userId="87eb70f522ca77d4" providerId="LiveId" clId="{7E903BE5-82FD-47B7-BC7C-32D6161E714A}" dt="2023-04-20T13:53:30.870" v="50"/>
          <ac:inkMkLst>
            <pc:docMk/>
            <pc:sldMk cId="806475611" sldId="297"/>
            <ac:inkMk id="25" creationId="{19782589-116B-F3C5-04B2-B20C89132DF1}"/>
          </ac:inkMkLst>
        </pc:inkChg>
        <pc:inkChg chg="add mod">
          <ac:chgData name="Anandi Dutta" userId="87eb70f522ca77d4" providerId="LiveId" clId="{7E903BE5-82FD-47B7-BC7C-32D6161E714A}" dt="2023-04-20T13:53:30.870" v="50"/>
          <ac:inkMkLst>
            <pc:docMk/>
            <pc:sldMk cId="806475611" sldId="297"/>
            <ac:inkMk id="26" creationId="{A76D8562-04FC-4036-C2C4-2CE6C1ADD48E}"/>
          </ac:inkMkLst>
        </pc:inkChg>
        <pc:inkChg chg="add mod">
          <ac:chgData name="Anandi Dutta" userId="87eb70f522ca77d4" providerId="LiveId" clId="{7E903BE5-82FD-47B7-BC7C-32D6161E714A}" dt="2023-04-20T13:53:30.870" v="50"/>
          <ac:inkMkLst>
            <pc:docMk/>
            <pc:sldMk cId="806475611" sldId="297"/>
            <ac:inkMk id="27" creationId="{EFC9C6C5-4F15-F68D-9AAE-3A230764E65E}"/>
          </ac:inkMkLst>
        </pc:inkChg>
        <pc:inkChg chg="add mod">
          <ac:chgData name="Anandi Dutta" userId="87eb70f522ca77d4" providerId="LiveId" clId="{7E903BE5-82FD-47B7-BC7C-32D6161E714A}" dt="2023-04-20T13:53:30.870" v="50"/>
          <ac:inkMkLst>
            <pc:docMk/>
            <pc:sldMk cId="806475611" sldId="297"/>
            <ac:inkMk id="28" creationId="{6537D59D-C6D3-AB4F-79E1-9F7ADB4876A3}"/>
          </ac:inkMkLst>
        </pc:inkChg>
        <pc:inkChg chg="add mod">
          <ac:chgData name="Anandi Dutta" userId="87eb70f522ca77d4" providerId="LiveId" clId="{7E903BE5-82FD-47B7-BC7C-32D6161E714A}" dt="2023-04-20T13:53:30.870" v="50"/>
          <ac:inkMkLst>
            <pc:docMk/>
            <pc:sldMk cId="806475611" sldId="297"/>
            <ac:inkMk id="29" creationId="{59F36DCC-56B1-084D-1B5F-7A1DA0DA04FB}"/>
          </ac:inkMkLst>
        </pc:inkChg>
        <pc:inkChg chg="add mod">
          <ac:chgData name="Anandi Dutta" userId="87eb70f522ca77d4" providerId="LiveId" clId="{7E903BE5-82FD-47B7-BC7C-32D6161E714A}" dt="2023-04-20T13:53:30.870" v="50"/>
          <ac:inkMkLst>
            <pc:docMk/>
            <pc:sldMk cId="806475611" sldId="297"/>
            <ac:inkMk id="30" creationId="{33084B3B-30CD-D60F-9F38-E64DD6795746}"/>
          </ac:inkMkLst>
        </pc:inkChg>
        <pc:inkChg chg="add mod">
          <ac:chgData name="Anandi Dutta" userId="87eb70f522ca77d4" providerId="LiveId" clId="{7E903BE5-82FD-47B7-BC7C-32D6161E714A}" dt="2023-04-20T13:53:30.870" v="50"/>
          <ac:inkMkLst>
            <pc:docMk/>
            <pc:sldMk cId="806475611" sldId="297"/>
            <ac:inkMk id="31" creationId="{C85828D0-C3DE-612C-0EC6-B9BCB182F430}"/>
          </ac:inkMkLst>
        </pc:inkChg>
        <pc:inkChg chg="add mod">
          <ac:chgData name="Anandi Dutta" userId="87eb70f522ca77d4" providerId="LiveId" clId="{7E903BE5-82FD-47B7-BC7C-32D6161E714A}" dt="2023-04-20T13:53:30.870" v="50"/>
          <ac:inkMkLst>
            <pc:docMk/>
            <pc:sldMk cId="806475611" sldId="297"/>
            <ac:inkMk id="32" creationId="{37526E22-F344-9AFF-3C27-8840EAB1C785}"/>
          </ac:inkMkLst>
        </pc:inkChg>
        <pc:inkChg chg="add mod">
          <ac:chgData name="Anandi Dutta" userId="87eb70f522ca77d4" providerId="LiveId" clId="{7E903BE5-82FD-47B7-BC7C-32D6161E714A}" dt="2023-04-20T13:53:41.071" v="57"/>
          <ac:inkMkLst>
            <pc:docMk/>
            <pc:sldMk cId="806475611" sldId="297"/>
            <ac:inkMk id="34" creationId="{EA6795DA-9BD3-8B21-2707-188D7F7FF2FD}"/>
          </ac:inkMkLst>
        </pc:inkChg>
        <pc:inkChg chg="add mod">
          <ac:chgData name="Anandi Dutta" userId="87eb70f522ca77d4" providerId="LiveId" clId="{7E903BE5-82FD-47B7-BC7C-32D6161E714A}" dt="2023-04-20T13:53:41.071" v="57"/>
          <ac:inkMkLst>
            <pc:docMk/>
            <pc:sldMk cId="806475611" sldId="297"/>
            <ac:inkMk id="35" creationId="{A8A13DD8-3ACD-4452-1A9C-8D19565FDBE1}"/>
          </ac:inkMkLst>
        </pc:inkChg>
        <pc:inkChg chg="add mod">
          <ac:chgData name="Anandi Dutta" userId="87eb70f522ca77d4" providerId="LiveId" clId="{7E903BE5-82FD-47B7-BC7C-32D6161E714A}" dt="2023-04-20T13:53:41.071" v="57"/>
          <ac:inkMkLst>
            <pc:docMk/>
            <pc:sldMk cId="806475611" sldId="297"/>
            <ac:inkMk id="36" creationId="{930C16A6-0B87-A3D9-60F8-36D2FCA78A4A}"/>
          </ac:inkMkLst>
        </pc:inkChg>
        <pc:inkChg chg="add mod">
          <ac:chgData name="Anandi Dutta" userId="87eb70f522ca77d4" providerId="LiveId" clId="{7E903BE5-82FD-47B7-BC7C-32D6161E714A}" dt="2023-04-20T13:53:41.071" v="57"/>
          <ac:inkMkLst>
            <pc:docMk/>
            <pc:sldMk cId="806475611" sldId="297"/>
            <ac:inkMk id="37" creationId="{849FC357-6D5A-544B-33A0-85456941D29F}"/>
          </ac:inkMkLst>
        </pc:inkChg>
        <pc:inkChg chg="add mod">
          <ac:chgData name="Anandi Dutta" userId="87eb70f522ca77d4" providerId="LiveId" clId="{7E903BE5-82FD-47B7-BC7C-32D6161E714A}" dt="2023-04-20T13:53:41.071" v="57"/>
          <ac:inkMkLst>
            <pc:docMk/>
            <pc:sldMk cId="806475611" sldId="297"/>
            <ac:inkMk id="38" creationId="{5D150DBF-1557-71BE-8054-C6C187D9B0C7}"/>
          </ac:inkMkLst>
        </pc:inkChg>
        <pc:inkChg chg="add mod">
          <ac:chgData name="Anandi Dutta" userId="87eb70f522ca77d4" providerId="LiveId" clId="{7E903BE5-82FD-47B7-BC7C-32D6161E714A}" dt="2023-04-20T13:53:41.071" v="57"/>
          <ac:inkMkLst>
            <pc:docMk/>
            <pc:sldMk cId="806475611" sldId="297"/>
            <ac:inkMk id="39" creationId="{E7E13579-58E8-8919-EB94-746DF5B46C5D}"/>
          </ac:inkMkLst>
        </pc:inkChg>
        <pc:inkChg chg="add mod">
          <ac:chgData name="Anandi Dutta" userId="87eb70f522ca77d4" providerId="LiveId" clId="{7E903BE5-82FD-47B7-BC7C-32D6161E714A}" dt="2023-04-20T13:53:48.421" v="63"/>
          <ac:inkMkLst>
            <pc:docMk/>
            <pc:sldMk cId="806475611" sldId="297"/>
            <ac:inkMk id="41" creationId="{AC82D3D5-6830-A0C8-A571-CC139331D30E}"/>
          </ac:inkMkLst>
        </pc:inkChg>
        <pc:inkChg chg="add mod">
          <ac:chgData name="Anandi Dutta" userId="87eb70f522ca77d4" providerId="LiveId" clId="{7E903BE5-82FD-47B7-BC7C-32D6161E714A}" dt="2023-04-20T13:53:48.421" v="63"/>
          <ac:inkMkLst>
            <pc:docMk/>
            <pc:sldMk cId="806475611" sldId="297"/>
            <ac:inkMk id="42" creationId="{78A8074D-DFA3-2F5D-488B-4F6414E7B46A}"/>
          </ac:inkMkLst>
        </pc:inkChg>
        <pc:inkChg chg="add mod">
          <ac:chgData name="Anandi Dutta" userId="87eb70f522ca77d4" providerId="LiveId" clId="{7E903BE5-82FD-47B7-BC7C-32D6161E714A}" dt="2023-04-20T13:53:48.421" v="63"/>
          <ac:inkMkLst>
            <pc:docMk/>
            <pc:sldMk cId="806475611" sldId="297"/>
            <ac:inkMk id="43" creationId="{12356028-3086-1AF5-8800-1755E88B3F69}"/>
          </ac:inkMkLst>
        </pc:inkChg>
        <pc:inkChg chg="add mod">
          <ac:chgData name="Anandi Dutta" userId="87eb70f522ca77d4" providerId="LiveId" clId="{7E903BE5-82FD-47B7-BC7C-32D6161E714A}" dt="2023-04-20T13:53:48.421" v="63"/>
          <ac:inkMkLst>
            <pc:docMk/>
            <pc:sldMk cId="806475611" sldId="297"/>
            <ac:inkMk id="44" creationId="{D39F7840-B535-A8A7-E2D1-07368B8BB670}"/>
          </ac:inkMkLst>
        </pc:inkChg>
        <pc:inkChg chg="add mod">
          <ac:chgData name="Anandi Dutta" userId="87eb70f522ca77d4" providerId="LiveId" clId="{7E903BE5-82FD-47B7-BC7C-32D6161E714A}" dt="2023-04-20T13:53:48.421" v="63"/>
          <ac:inkMkLst>
            <pc:docMk/>
            <pc:sldMk cId="806475611" sldId="297"/>
            <ac:inkMk id="45" creationId="{85E5829B-CF03-6BDC-BA4E-F8C00A9C7F48}"/>
          </ac:inkMkLst>
        </pc:inkChg>
      </pc:sldChg>
      <pc:sldChg chg="addSp delSp modSp mod">
        <pc:chgData name="Anandi Dutta" userId="87eb70f522ca77d4" providerId="LiveId" clId="{7E903BE5-82FD-47B7-BC7C-32D6161E714A}" dt="2023-04-20T14:05:05.511" v="143"/>
        <pc:sldMkLst>
          <pc:docMk/>
          <pc:sldMk cId="0" sldId="337"/>
        </pc:sldMkLst>
        <pc:grpChg chg="mod">
          <ac:chgData name="Anandi Dutta" userId="87eb70f522ca77d4" providerId="LiveId" clId="{7E903BE5-82FD-47B7-BC7C-32D6161E714A}" dt="2023-04-20T13:59:16.392" v="78"/>
          <ac:grpSpMkLst>
            <pc:docMk/>
            <pc:sldMk cId="0" sldId="337"/>
            <ac:grpSpMk id="4" creationId="{B1A4001D-17BA-1AB2-C051-3E9A4CC08499}"/>
          </ac:grpSpMkLst>
        </pc:grpChg>
        <pc:grpChg chg="mod">
          <ac:chgData name="Anandi Dutta" userId="87eb70f522ca77d4" providerId="LiveId" clId="{7E903BE5-82FD-47B7-BC7C-32D6161E714A}" dt="2023-04-20T13:59:21.615" v="88"/>
          <ac:grpSpMkLst>
            <pc:docMk/>
            <pc:sldMk cId="0" sldId="337"/>
            <ac:grpSpMk id="14" creationId="{128E313A-7D9D-72B7-6EEE-A3E7D679129B}"/>
          </ac:grpSpMkLst>
        </pc:grpChg>
        <pc:grpChg chg="mod">
          <ac:chgData name="Anandi Dutta" userId="87eb70f522ca77d4" providerId="LiveId" clId="{7E903BE5-82FD-47B7-BC7C-32D6161E714A}" dt="2023-04-20T13:59:21.615" v="88"/>
          <ac:grpSpMkLst>
            <pc:docMk/>
            <pc:sldMk cId="0" sldId="337"/>
            <ac:grpSpMk id="15" creationId="{5A9258DA-586C-6DAE-764A-6EB33F6D327D}"/>
          </ac:grpSpMkLst>
        </pc:grpChg>
        <pc:grpChg chg="mod">
          <ac:chgData name="Anandi Dutta" userId="87eb70f522ca77d4" providerId="LiveId" clId="{7E903BE5-82FD-47B7-BC7C-32D6161E714A}" dt="2023-04-20T13:59:25.891" v="93"/>
          <ac:grpSpMkLst>
            <pc:docMk/>
            <pc:sldMk cId="0" sldId="337"/>
            <ac:grpSpMk id="20" creationId="{BFBA3287-3894-BDC3-4EBD-360CBC3F6C33}"/>
          </ac:grpSpMkLst>
        </pc:grpChg>
        <pc:grpChg chg="del mod">
          <ac:chgData name="Anandi Dutta" userId="87eb70f522ca77d4" providerId="LiveId" clId="{7E903BE5-82FD-47B7-BC7C-32D6161E714A}" dt="2023-04-20T14:02:08.733" v="113"/>
          <ac:grpSpMkLst>
            <pc:docMk/>
            <pc:sldMk cId="0" sldId="337"/>
            <ac:grpSpMk id="30" creationId="{25FB3DE0-D19B-45CA-1DF1-D9A0A7C463E9}"/>
          </ac:grpSpMkLst>
        </pc:grpChg>
        <pc:grpChg chg="mod">
          <ac:chgData name="Anandi Dutta" userId="87eb70f522ca77d4" providerId="LiveId" clId="{7E903BE5-82FD-47B7-BC7C-32D6161E714A}" dt="2023-04-20T14:02:08.733" v="113"/>
          <ac:grpSpMkLst>
            <pc:docMk/>
            <pc:sldMk cId="0" sldId="337"/>
            <ac:grpSpMk id="40" creationId="{9837789B-D52A-DAA1-F473-D7B6266F6BA0}"/>
          </ac:grpSpMkLst>
        </pc:grpChg>
        <pc:grpChg chg="del mod">
          <ac:chgData name="Anandi Dutta" userId="87eb70f522ca77d4" providerId="LiveId" clId="{7E903BE5-82FD-47B7-BC7C-32D6161E714A}" dt="2023-04-20T14:04:33.240" v="119"/>
          <ac:grpSpMkLst>
            <pc:docMk/>
            <pc:sldMk cId="0" sldId="337"/>
            <ac:grpSpMk id="44" creationId="{01ECC759-5F94-E331-1DF9-C29F0D21624C}"/>
          </ac:grpSpMkLst>
        </pc:grpChg>
        <pc:grpChg chg="del mod">
          <ac:chgData name="Anandi Dutta" userId="87eb70f522ca77d4" providerId="LiveId" clId="{7E903BE5-82FD-47B7-BC7C-32D6161E714A}" dt="2023-04-20T14:04:42.646" v="127"/>
          <ac:grpSpMkLst>
            <pc:docMk/>
            <pc:sldMk cId="0" sldId="337"/>
            <ac:grpSpMk id="46" creationId="{061F83E6-51A6-0B12-49E5-BE4FAE8A17EC}"/>
          </ac:grpSpMkLst>
        </pc:grpChg>
        <pc:grpChg chg="del mod">
          <ac:chgData name="Anandi Dutta" userId="87eb70f522ca77d4" providerId="LiveId" clId="{7E903BE5-82FD-47B7-BC7C-32D6161E714A}" dt="2023-04-20T14:05:05.511" v="143"/>
          <ac:grpSpMkLst>
            <pc:docMk/>
            <pc:sldMk cId="0" sldId="337"/>
            <ac:grpSpMk id="54" creationId="{465F86ED-43F6-EA29-4BBC-16A327BBDB3B}"/>
          </ac:grpSpMkLst>
        </pc:grpChg>
        <pc:grpChg chg="del mod">
          <ac:chgData name="Anandi Dutta" userId="87eb70f522ca77d4" providerId="LiveId" clId="{7E903BE5-82FD-47B7-BC7C-32D6161E714A}" dt="2023-04-20T14:05:01.228" v="135"/>
          <ac:grpSpMkLst>
            <pc:docMk/>
            <pc:sldMk cId="0" sldId="337"/>
            <ac:grpSpMk id="60" creationId="{284CF6A4-2604-7CD8-0DF5-066986CCED91}"/>
          </ac:grpSpMkLst>
        </pc:grpChg>
        <pc:grpChg chg="mod">
          <ac:chgData name="Anandi Dutta" userId="87eb70f522ca77d4" providerId="LiveId" clId="{7E903BE5-82FD-47B7-BC7C-32D6161E714A}" dt="2023-04-20T14:05:01.228" v="135"/>
          <ac:grpSpMkLst>
            <pc:docMk/>
            <pc:sldMk cId="0" sldId="337"/>
            <ac:grpSpMk id="62" creationId="{F6B812E9-836C-65CB-2EE3-A234527B9D28}"/>
          </ac:grpSpMkLst>
        </pc:grpChg>
        <pc:grpChg chg="mod">
          <ac:chgData name="Anandi Dutta" userId="87eb70f522ca77d4" providerId="LiveId" clId="{7E903BE5-82FD-47B7-BC7C-32D6161E714A}" dt="2023-04-20T14:05:03.494" v="139"/>
          <ac:grpSpMkLst>
            <pc:docMk/>
            <pc:sldMk cId="0" sldId="337"/>
            <ac:grpSpMk id="288772" creationId="{7E765542-ACD4-69B5-1F50-2822F13B2C2D}"/>
          </ac:grpSpMkLst>
        </pc:grpChg>
        <pc:grpChg chg="mod">
          <ac:chgData name="Anandi Dutta" userId="87eb70f522ca77d4" providerId="LiveId" clId="{7E903BE5-82FD-47B7-BC7C-32D6161E714A}" dt="2023-04-20T14:05:05.511" v="143"/>
          <ac:grpSpMkLst>
            <pc:docMk/>
            <pc:sldMk cId="0" sldId="337"/>
            <ac:grpSpMk id="288776" creationId="{B1EB5286-97ED-7106-14B0-DEC576AE8DBB}"/>
          </ac:grpSpMkLst>
        </pc:grpChg>
        <pc:inkChg chg="add mod">
          <ac:chgData name="Anandi Dutta" userId="87eb70f522ca77d4" providerId="LiveId" clId="{7E903BE5-82FD-47B7-BC7C-32D6161E714A}" dt="2023-04-20T13:59:16.392" v="78"/>
          <ac:inkMkLst>
            <pc:docMk/>
            <pc:sldMk cId="0" sldId="337"/>
            <ac:inkMk id="2" creationId="{034C28B5-26A8-1039-E78A-2EB776D08302}"/>
          </ac:inkMkLst>
        </pc:inkChg>
        <pc:inkChg chg="add mod">
          <ac:chgData name="Anandi Dutta" userId="87eb70f522ca77d4" providerId="LiveId" clId="{7E903BE5-82FD-47B7-BC7C-32D6161E714A}" dt="2023-04-20T13:59:16.392" v="78"/>
          <ac:inkMkLst>
            <pc:docMk/>
            <pc:sldMk cId="0" sldId="337"/>
            <ac:inkMk id="3" creationId="{4C855B34-6644-49B1-F074-10F6292C60AC}"/>
          </ac:inkMkLst>
        </pc:inkChg>
        <pc:inkChg chg="add mod">
          <ac:chgData name="Anandi Dutta" userId="87eb70f522ca77d4" providerId="LiveId" clId="{7E903BE5-82FD-47B7-BC7C-32D6161E714A}" dt="2023-04-20T13:59:21.615" v="88"/>
          <ac:inkMkLst>
            <pc:docMk/>
            <pc:sldMk cId="0" sldId="337"/>
            <ac:inkMk id="5" creationId="{02EA9585-D582-796A-C043-4993319AAF31}"/>
          </ac:inkMkLst>
        </pc:inkChg>
        <pc:inkChg chg="add mod">
          <ac:chgData name="Anandi Dutta" userId="87eb70f522ca77d4" providerId="LiveId" clId="{7E903BE5-82FD-47B7-BC7C-32D6161E714A}" dt="2023-04-20T13:59:21.615" v="88"/>
          <ac:inkMkLst>
            <pc:docMk/>
            <pc:sldMk cId="0" sldId="337"/>
            <ac:inkMk id="6" creationId="{AE77CF80-E7E4-2043-5AB2-BE78058A0DFB}"/>
          </ac:inkMkLst>
        </pc:inkChg>
        <pc:inkChg chg="add mod">
          <ac:chgData name="Anandi Dutta" userId="87eb70f522ca77d4" providerId="LiveId" clId="{7E903BE5-82FD-47B7-BC7C-32D6161E714A}" dt="2023-04-20T13:59:21.615" v="88"/>
          <ac:inkMkLst>
            <pc:docMk/>
            <pc:sldMk cId="0" sldId="337"/>
            <ac:inkMk id="7" creationId="{126DF5D7-1C72-EBD7-FCCC-64214E12E061}"/>
          </ac:inkMkLst>
        </pc:inkChg>
        <pc:inkChg chg="add mod">
          <ac:chgData name="Anandi Dutta" userId="87eb70f522ca77d4" providerId="LiveId" clId="{7E903BE5-82FD-47B7-BC7C-32D6161E714A}" dt="2023-04-20T13:59:21.615" v="88"/>
          <ac:inkMkLst>
            <pc:docMk/>
            <pc:sldMk cId="0" sldId="337"/>
            <ac:inkMk id="8" creationId="{7D5430D9-72ED-4D3E-0074-0C14E1132747}"/>
          </ac:inkMkLst>
        </pc:inkChg>
        <pc:inkChg chg="add mod">
          <ac:chgData name="Anandi Dutta" userId="87eb70f522ca77d4" providerId="LiveId" clId="{7E903BE5-82FD-47B7-BC7C-32D6161E714A}" dt="2023-04-20T13:59:21.615" v="88"/>
          <ac:inkMkLst>
            <pc:docMk/>
            <pc:sldMk cId="0" sldId="337"/>
            <ac:inkMk id="9" creationId="{CDEC576B-1307-D22C-0547-ED29089DC144}"/>
          </ac:inkMkLst>
        </pc:inkChg>
        <pc:inkChg chg="add mod">
          <ac:chgData name="Anandi Dutta" userId="87eb70f522ca77d4" providerId="LiveId" clId="{7E903BE5-82FD-47B7-BC7C-32D6161E714A}" dt="2023-04-20T13:59:21.615" v="88"/>
          <ac:inkMkLst>
            <pc:docMk/>
            <pc:sldMk cId="0" sldId="337"/>
            <ac:inkMk id="10" creationId="{169177FE-1000-A3C6-2100-D7EF9E1A6ABF}"/>
          </ac:inkMkLst>
        </pc:inkChg>
        <pc:inkChg chg="add mod">
          <ac:chgData name="Anandi Dutta" userId="87eb70f522ca77d4" providerId="LiveId" clId="{7E903BE5-82FD-47B7-BC7C-32D6161E714A}" dt="2023-04-20T13:59:21.615" v="88"/>
          <ac:inkMkLst>
            <pc:docMk/>
            <pc:sldMk cId="0" sldId="337"/>
            <ac:inkMk id="11" creationId="{85E5137F-3C1F-DF1B-B3F0-68593C66FD1C}"/>
          </ac:inkMkLst>
        </pc:inkChg>
        <pc:inkChg chg="add mod">
          <ac:chgData name="Anandi Dutta" userId="87eb70f522ca77d4" providerId="LiveId" clId="{7E903BE5-82FD-47B7-BC7C-32D6161E714A}" dt="2023-04-20T13:59:21.615" v="88"/>
          <ac:inkMkLst>
            <pc:docMk/>
            <pc:sldMk cId="0" sldId="337"/>
            <ac:inkMk id="12" creationId="{2A783D04-56ED-4A1B-3F63-046785E032F4}"/>
          </ac:inkMkLst>
        </pc:inkChg>
        <pc:inkChg chg="add mod">
          <ac:chgData name="Anandi Dutta" userId="87eb70f522ca77d4" providerId="LiveId" clId="{7E903BE5-82FD-47B7-BC7C-32D6161E714A}" dt="2023-04-20T13:59:21.615" v="88"/>
          <ac:inkMkLst>
            <pc:docMk/>
            <pc:sldMk cId="0" sldId="337"/>
            <ac:inkMk id="13" creationId="{86A37EA4-95FA-B104-DF41-25A8A8355E21}"/>
          </ac:inkMkLst>
        </pc:inkChg>
        <pc:inkChg chg="add mod">
          <ac:chgData name="Anandi Dutta" userId="87eb70f522ca77d4" providerId="LiveId" clId="{7E903BE5-82FD-47B7-BC7C-32D6161E714A}" dt="2023-04-20T13:59:25.891" v="93"/>
          <ac:inkMkLst>
            <pc:docMk/>
            <pc:sldMk cId="0" sldId="337"/>
            <ac:inkMk id="16" creationId="{B3C09617-5786-3B6D-F663-0EE412AB02D2}"/>
          </ac:inkMkLst>
        </pc:inkChg>
        <pc:inkChg chg="add mod">
          <ac:chgData name="Anandi Dutta" userId="87eb70f522ca77d4" providerId="LiveId" clId="{7E903BE5-82FD-47B7-BC7C-32D6161E714A}" dt="2023-04-20T13:59:25.891" v="93"/>
          <ac:inkMkLst>
            <pc:docMk/>
            <pc:sldMk cId="0" sldId="337"/>
            <ac:inkMk id="17" creationId="{44740854-4E5A-A50A-6D4A-3773C83B2D32}"/>
          </ac:inkMkLst>
        </pc:inkChg>
        <pc:inkChg chg="add mod">
          <ac:chgData name="Anandi Dutta" userId="87eb70f522ca77d4" providerId="LiveId" clId="{7E903BE5-82FD-47B7-BC7C-32D6161E714A}" dt="2023-04-20T13:59:25.891" v="93"/>
          <ac:inkMkLst>
            <pc:docMk/>
            <pc:sldMk cId="0" sldId="337"/>
            <ac:inkMk id="18" creationId="{BFE5264D-BD37-4BD7-4C18-DC7249BA7BFA}"/>
          </ac:inkMkLst>
        </pc:inkChg>
        <pc:inkChg chg="add mod">
          <ac:chgData name="Anandi Dutta" userId="87eb70f522ca77d4" providerId="LiveId" clId="{7E903BE5-82FD-47B7-BC7C-32D6161E714A}" dt="2023-04-20T13:59:25.891" v="93"/>
          <ac:inkMkLst>
            <pc:docMk/>
            <pc:sldMk cId="0" sldId="337"/>
            <ac:inkMk id="19" creationId="{23B4D224-9847-D8B9-79B1-7559752D0CB2}"/>
          </ac:inkMkLst>
        </pc:inkChg>
        <pc:inkChg chg="add">
          <ac:chgData name="Anandi Dutta" userId="87eb70f522ca77d4" providerId="LiveId" clId="{7E903BE5-82FD-47B7-BC7C-32D6161E714A}" dt="2023-04-20T13:59:45.819" v="94" actId="9405"/>
          <ac:inkMkLst>
            <pc:docMk/>
            <pc:sldMk cId="0" sldId="337"/>
            <ac:inkMk id="21" creationId="{E172811C-4BD5-0454-CEA2-5F8A51890628}"/>
          </ac:inkMkLst>
        </pc:inkChg>
        <pc:inkChg chg="add mod">
          <ac:chgData name="Anandi Dutta" userId="87eb70f522ca77d4" providerId="LiveId" clId="{7E903BE5-82FD-47B7-BC7C-32D6161E714A}" dt="2023-04-20T14:02:08.733" v="113"/>
          <ac:inkMkLst>
            <pc:docMk/>
            <pc:sldMk cId="0" sldId="337"/>
            <ac:inkMk id="22" creationId="{1D4904CA-19AC-CCE7-A5C3-B963ABEF046C}"/>
          </ac:inkMkLst>
        </pc:inkChg>
        <pc:inkChg chg="add mod">
          <ac:chgData name="Anandi Dutta" userId="87eb70f522ca77d4" providerId="LiveId" clId="{7E903BE5-82FD-47B7-BC7C-32D6161E714A}" dt="2023-04-20T14:02:08.733" v="113"/>
          <ac:inkMkLst>
            <pc:docMk/>
            <pc:sldMk cId="0" sldId="337"/>
            <ac:inkMk id="23" creationId="{7A95CB34-678C-6978-98F9-025CC7BE553F}"/>
          </ac:inkMkLst>
        </pc:inkChg>
        <pc:inkChg chg="add mod">
          <ac:chgData name="Anandi Dutta" userId="87eb70f522ca77d4" providerId="LiveId" clId="{7E903BE5-82FD-47B7-BC7C-32D6161E714A}" dt="2023-04-20T14:02:08.733" v="113"/>
          <ac:inkMkLst>
            <pc:docMk/>
            <pc:sldMk cId="0" sldId="337"/>
            <ac:inkMk id="24" creationId="{E2682ACF-31D6-9C24-1659-0B7B2ED1E267}"/>
          </ac:inkMkLst>
        </pc:inkChg>
        <pc:inkChg chg="add mod">
          <ac:chgData name="Anandi Dutta" userId="87eb70f522ca77d4" providerId="LiveId" clId="{7E903BE5-82FD-47B7-BC7C-32D6161E714A}" dt="2023-04-20T14:02:08.733" v="113"/>
          <ac:inkMkLst>
            <pc:docMk/>
            <pc:sldMk cId="0" sldId="337"/>
            <ac:inkMk id="25" creationId="{97E880B5-7429-AC38-CB6F-63CCDBEB54B0}"/>
          </ac:inkMkLst>
        </pc:inkChg>
        <pc:inkChg chg="add mod">
          <ac:chgData name="Anandi Dutta" userId="87eb70f522ca77d4" providerId="LiveId" clId="{7E903BE5-82FD-47B7-BC7C-32D6161E714A}" dt="2023-04-20T14:02:08.733" v="113"/>
          <ac:inkMkLst>
            <pc:docMk/>
            <pc:sldMk cId="0" sldId="337"/>
            <ac:inkMk id="26" creationId="{C4818DBE-CD4E-82B5-80DB-A4573CB60474}"/>
          </ac:inkMkLst>
        </pc:inkChg>
        <pc:inkChg chg="add mod">
          <ac:chgData name="Anandi Dutta" userId="87eb70f522ca77d4" providerId="LiveId" clId="{7E903BE5-82FD-47B7-BC7C-32D6161E714A}" dt="2023-04-20T14:02:08.733" v="113"/>
          <ac:inkMkLst>
            <pc:docMk/>
            <pc:sldMk cId="0" sldId="337"/>
            <ac:inkMk id="27" creationId="{253563C5-01C8-3717-4101-9BFFB6C1D043}"/>
          </ac:inkMkLst>
        </pc:inkChg>
        <pc:inkChg chg="add mod">
          <ac:chgData name="Anandi Dutta" userId="87eb70f522ca77d4" providerId="LiveId" clId="{7E903BE5-82FD-47B7-BC7C-32D6161E714A}" dt="2023-04-20T14:02:08.733" v="113"/>
          <ac:inkMkLst>
            <pc:docMk/>
            <pc:sldMk cId="0" sldId="337"/>
            <ac:inkMk id="28" creationId="{73A0544F-2E50-4979-4F7F-F5B90F8889E4}"/>
          </ac:inkMkLst>
        </pc:inkChg>
        <pc:inkChg chg="add mod">
          <ac:chgData name="Anandi Dutta" userId="87eb70f522ca77d4" providerId="LiveId" clId="{7E903BE5-82FD-47B7-BC7C-32D6161E714A}" dt="2023-04-20T14:02:08.733" v="113"/>
          <ac:inkMkLst>
            <pc:docMk/>
            <pc:sldMk cId="0" sldId="337"/>
            <ac:inkMk id="29" creationId="{9251AFDA-2043-702D-2EE9-8CC1B03EEA7D}"/>
          </ac:inkMkLst>
        </pc:inkChg>
        <pc:inkChg chg="add mod">
          <ac:chgData name="Anandi Dutta" userId="87eb70f522ca77d4" providerId="LiveId" clId="{7E903BE5-82FD-47B7-BC7C-32D6161E714A}" dt="2023-04-20T14:02:08.733" v="113"/>
          <ac:inkMkLst>
            <pc:docMk/>
            <pc:sldMk cId="0" sldId="337"/>
            <ac:inkMk id="31" creationId="{822FC4DB-0CA0-2177-48C7-729FAB7C71C4}"/>
          </ac:inkMkLst>
        </pc:inkChg>
        <pc:inkChg chg="add mod">
          <ac:chgData name="Anandi Dutta" userId="87eb70f522ca77d4" providerId="LiveId" clId="{7E903BE5-82FD-47B7-BC7C-32D6161E714A}" dt="2023-04-20T14:02:08.733" v="113"/>
          <ac:inkMkLst>
            <pc:docMk/>
            <pc:sldMk cId="0" sldId="337"/>
            <ac:inkMk id="32" creationId="{7C8EB692-D9E7-1E73-7AFC-383850AF47A8}"/>
          </ac:inkMkLst>
        </pc:inkChg>
        <pc:inkChg chg="add mod">
          <ac:chgData name="Anandi Dutta" userId="87eb70f522ca77d4" providerId="LiveId" clId="{7E903BE5-82FD-47B7-BC7C-32D6161E714A}" dt="2023-04-20T14:02:08.733" v="113"/>
          <ac:inkMkLst>
            <pc:docMk/>
            <pc:sldMk cId="0" sldId="337"/>
            <ac:inkMk id="33" creationId="{D4709246-0134-770F-17FF-6E48C263F189}"/>
          </ac:inkMkLst>
        </pc:inkChg>
        <pc:inkChg chg="add mod">
          <ac:chgData name="Anandi Dutta" userId="87eb70f522ca77d4" providerId="LiveId" clId="{7E903BE5-82FD-47B7-BC7C-32D6161E714A}" dt="2023-04-20T14:02:08.733" v="113"/>
          <ac:inkMkLst>
            <pc:docMk/>
            <pc:sldMk cId="0" sldId="337"/>
            <ac:inkMk id="34" creationId="{41209A2A-857F-B767-83D7-146E1E8838A9}"/>
          </ac:inkMkLst>
        </pc:inkChg>
        <pc:inkChg chg="add mod">
          <ac:chgData name="Anandi Dutta" userId="87eb70f522ca77d4" providerId="LiveId" clId="{7E903BE5-82FD-47B7-BC7C-32D6161E714A}" dt="2023-04-20T14:02:08.733" v="113"/>
          <ac:inkMkLst>
            <pc:docMk/>
            <pc:sldMk cId="0" sldId="337"/>
            <ac:inkMk id="35" creationId="{A69332FF-9E1E-5F89-C9BB-8429844AA3A9}"/>
          </ac:inkMkLst>
        </pc:inkChg>
        <pc:inkChg chg="add mod">
          <ac:chgData name="Anandi Dutta" userId="87eb70f522ca77d4" providerId="LiveId" clId="{7E903BE5-82FD-47B7-BC7C-32D6161E714A}" dt="2023-04-20T14:02:08.733" v="113"/>
          <ac:inkMkLst>
            <pc:docMk/>
            <pc:sldMk cId="0" sldId="337"/>
            <ac:inkMk id="36" creationId="{71021123-3177-6863-48BB-25ED4E67C2E6}"/>
          </ac:inkMkLst>
        </pc:inkChg>
        <pc:inkChg chg="add mod">
          <ac:chgData name="Anandi Dutta" userId="87eb70f522ca77d4" providerId="LiveId" clId="{7E903BE5-82FD-47B7-BC7C-32D6161E714A}" dt="2023-04-20T14:02:08.733" v="113"/>
          <ac:inkMkLst>
            <pc:docMk/>
            <pc:sldMk cId="0" sldId="337"/>
            <ac:inkMk id="37" creationId="{486D7228-A962-A6ED-BED3-2343D6F80AF9}"/>
          </ac:inkMkLst>
        </pc:inkChg>
        <pc:inkChg chg="add mod">
          <ac:chgData name="Anandi Dutta" userId="87eb70f522ca77d4" providerId="LiveId" clId="{7E903BE5-82FD-47B7-BC7C-32D6161E714A}" dt="2023-04-20T14:02:08.733" v="113"/>
          <ac:inkMkLst>
            <pc:docMk/>
            <pc:sldMk cId="0" sldId="337"/>
            <ac:inkMk id="38" creationId="{BC554C91-EE3F-C775-6F6A-4BE87A901D90}"/>
          </ac:inkMkLst>
        </pc:inkChg>
        <pc:inkChg chg="add mod">
          <ac:chgData name="Anandi Dutta" userId="87eb70f522ca77d4" providerId="LiveId" clId="{7E903BE5-82FD-47B7-BC7C-32D6161E714A}" dt="2023-04-20T14:02:08.733" v="113"/>
          <ac:inkMkLst>
            <pc:docMk/>
            <pc:sldMk cId="0" sldId="337"/>
            <ac:inkMk id="39" creationId="{10640A16-4129-05EA-CB5D-AF0A7F73CEB3}"/>
          </ac:inkMkLst>
        </pc:inkChg>
        <pc:inkChg chg="add">
          <ac:chgData name="Anandi Dutta" userId="87eb70f522ca77d4" providerId="LiveId" clId="{7E903BE5-82FD-47B7-BC7C-32D6161E714A}" dt="2023-04-20T14:03:25.127" v="114" actId="9405"/>
          <ac:inkMkLst>
            <pc:docMk/>
            <pc:sldMk cId="0" sldId="337"/>
            <ac:inkMk id="41" creationId="{D057B954-25EC-66CC-353B-EA9BFF3BC425}"/>
          </ac:inkMkLst>
        </pc:inkChg>
        <pc:inkChg chg="add mod">
          <ac:chgData name="Anandi Dutta" userId="87eb70f522ca77d4" providerId="LiveId" clId="{7E903BE5-82FD-47B7-BC7C-32D6161E714A}" dt="2023-04-20T14:05:05.511" v="143"/>
          <ac:inkMkLst>
            <pc:docMk/>
            <pc:sldMk cId="0" sldId="337"/>
            <ac:inkMk id="42" creationId="{EA20B7E3-6A86-F677-7015-E7CEB522AF73}"/>
          </ac:inkMkLst>
        </pc:inkChg>
        <pc:inkChg chg="add mod">
          <ac:chgData name="Anandi Dutta" userId="87eb70f522ca77d4" providerId="LiveId" clId="{7E903BE5-82FD-47B7-BC7C-32D6161E714A}" dt="2023-04-20T14:05:05.511" v="143"/>
          <ac:inkMkLst>
            <pc:docMk/>
            <pc:sldMk cId="0" sldId="337"/>
            <ac:inkMk id="43" creationId="{5E708FC5-6B08-814E-D4A5-848DFFBE578A}"/>
          </ac:inkMkLst>
        </pc:inkChg>
        <pc:inkChg chg="add mod">
          <ac:chgData name="Anandi Dutta" userId="87eb70f522ca77d4" providerId="LiveId" clId="{7E903BE5-82FD-47B7-BC7C-32D6161E714A}" dt="2023-04-20T14:05:05.511" v="143"/>
          <ac:inkMkLst>
            <pc:docMk/>
            <pc:sldMk cId="0" sldId="337"/>
            <ac:inkMk id="45" creationId="{E97D06D5-DB29-DD75-FF39-517151EDE4F8}"/>
          </ac:inkMkLst>
        </pc:inkChg>
        <pc:inkChg chg="add mod">
          <ac:chgData name="Anandi Dutta" userId="87eb70f522ca77d4" providerId="LiveId" clId="{7E903BE5-82FD-47B7-BC7C-32D6161E714A}" dt="2023-04-20T14:05:05.511" v="143"/>
          <ac:inkMkLst>
            <pc:docMk/>
            <pc:sldMk cId="0" sldId="337"/>
            <ac:inkMk id="47" creationId="{782148CD-7BA6-DBAB-7486-F896EF827DB8}"/>
          </ac:inkMkLst>
        </pc:inkChg>
        <pc:inkChg chg="add mod">
          <ac:chgData name="Anandi Dutta" userId="87eb70f522ca77d4" providerId="LiveId" clId="{7E903BE5-82FD-47B7-BC7C-32D6161E714A}" dt="2023-04-20T14:05:05.511" v="143"/>
          <ac:inkMkLst>
            <pc:docMk/>
            <pc:sldMk cId="0" sldId="337"/>
            <ac:inkMk id="48" creationId="{D6E7022F-6B87-20CA-2817-948E700A52A8}"/>
          </ac:inkMkLst>
        </pc:inkChg>
        <pc:inkChg chg="add mod">
          <ac:chgData name="Anandi Dutta" userId="87eb70f522ca77d4" providerId="LiveId" clId="{7E903BE5-82FD-47B7-BC7C-32D6161E714A}" dt="2023-04-20T14:05:05.511" v="143"/>
          <ac:inkMkLst>
            <pc:docMk/>
            <pc:sldMk cId="0" sldId="337"/>
            <ac:inkMk id="49" creationId="{9A9DAFBC-2723-CB2E-F781-D4C2B12DAA1F}"/>
          </ac:inkMkLst>
        </pc:inkChg>
        <pc:inkChg chg="add mod">
          <ac:chgData name="Anandi Dutta" userId="87eb70f522ca77d4" providerId="LiveId" clId="{7E903BE5-82FD-47B7-BC7C-32D6161E714A}" dt="2023-04-20T14:05:05.511" v="143"/>
          <ac:inkMkLst>
            <pc:docMk/>
            <pc:sldMk cId="0" sldId="337"/>
            <ac:inkMk id="50" creationId="{9314085B-ED57-BF05-F47C-605CF5189221}"/>
          </ac:inkMkLst>
        </pc:inkChg>
        <pc:inkChg chg="add mod">
          <ac:chgData name="Anandi Dutta" userId="87eb70f522ca77d4" providerId="LiveId" clId="{7E903BE5-82FD-47B7-BC7C-32D6161E714A}" dt="2023-04-20T14:05:05.511" v="143"/>
          <ac:inkMkLst>
            <pc:docMk/>
            <pc:sldMk cId="0" sldId="337"/>
            <ac:inkMk id="51" creationId="{81063E40-B8B6-BBBF-DCD3-9B4382DED6C0}"/>
          </ac:inkMkLst>
        </pc:inkChg>
        <pc:inkChg chg="add mod">
          <ac:chgData name="Anandi Dutta" userId="87eb70f522ca77d4" providerId="LiveId" clId="{7E903BE5-82FD-47B7-BC7C-32D6161E714A}" dt="2023-04-20T14:05:05.511" v="143"/>
          <ac:inkMkLst>
            <pc:docMk/>
            <pc:sldMk cId="0" sldId="337"/>
            <ac:inkMk id="52" creationId="{6BCC0AD5-A00F-9E0D-0EB6-34163FCB1FF8}"/>
          </ac:inkMkLst>
        </pc:inkChg>
        <pc:inkChg chg="add mod">
          <ac:chgData name="Anandi Dutta" userId="87eb70f522ca77d4" providerId="LiveId" clId="{7E903BE5-82FD-47B7-BC7C-32D6161E714A}" dt="2023-04-20T14:05:05.511" v="143"/>
          <ac:inkMkLst>
            <pc:docMk/>
            <pc:sldMk cId="0" sldId="337"/>
            <ac:inkMk id="53" creationId="{77390332-C48C-7942-AC17-0DF13522BA91}"/>
          </ac:inkMkLst>
        </pc:inkChg>
        <pc:inkChg chg="add mod">
          <ac:chgData name="Anandi Dutta" userId="87eb70f522ca77d4" providerId="LiveId" clId="{7E903BE5-82FD-47B7-BC7C-32D6161E714A}" dt="2023-04-20T14:05:01.228" v="135"/>
          <ac:inkMkLst>
            <pc:docMk/>
            <pc:sldMk cId="0" sldId="337"/>
            <ac:inkMk id="55" creationId="{457D3677-7EE3-0586-96FD-7F0CD16D7B2F}"/>
          </ac:inkMkLst>
        </pc:inkChg>
        <pc:inkChg chg="add mod">
          <ac:chgData name="Anandi Dutta" userId="87eb70f522ca77d4" providerId="LiveId" clId="{7E903BE5-82FD-47B7-BC7C-32D6161E714A}" dt="2023-04-20T14:05:01.228" v="135"/>
          <ac:inkMkLst>
            <pc:docMk/>
            <pc:sldMk cId="0" sldId="337"/>
            <ac:inkMk id="56" creationId="{09420F94-0FC3-3835-3C87-F22EB1FEF732}"/>
          </ac:inkMkLst>
        </pc:inkChg>
        <pc:inkChg chg="add mod">
          <ac:chgData name="Anandi Dutta" userId="87eb70f522ca77d4" providerId="LiveId" clId="{7E903BE5-82FD-47B7-BC7C-32D6161E714A}" dt="2023-04-20T14:05:01.228" v="135"/>
          <ac:inkMkLst>
            <pc:docMk/>
            <pc:sldMk cId="0" sldId="337"/>
            <ac:inkMk id="57" creationId="{82CCA7B3-D828-A739-1001-D5AEBA48536C}"/>
          </ac:inkMkLst>
        </pc:inkChg>
        <pc:inkChg chg="add mod">
          <ac:chgData name="Anandi Dutta" userId="87eb70f522ca77d4" providerId="LiveId" clId="{7E903BE5-82FD-47B7-BC7C-32D6161E714A}" dt="2023-04-20T14:05:01.228" v="135"/>
          <ac:inkMkLst>
            <pc:docMk/>
            <pc:sldMk cId="0" sldId="337"/>
            <ac:inkMk id="58" creationId="{35B97BA4-60B0-332E-6A7A-56E2476EC3EA}"/>
          </ac:inkMkLst>
        </pc:inkChg>
        <pc:inkChg chg="add mod">
          <ac:chgData name="Anandi Dutta" userId="87eb70f522ca77d4" providerId="LiveId" clId="{7E903BE5-82FD-47B7-BC7C-32D6161E714A}" dt="2023-04-20T14:05:01.228" v="135"/>
          <ac:inkMkLst>
            <pc:docMk/>
            <pc:sldMk cId="0" sldId="337"/>
            <ac:inkMk id="59" creationId="{C3393965-91D8-30DE-7B05-2111227FB469}"/>
          </ac:inkMkLst>
        </pc:inkChg>
        <pc:inkChg chg="add mod">
          <ac:chgData name="Anandi Dutta" userId="87eb70f522ca77d4" providerId="LiveId" clId="{7E903BE5-82FD-47B7-BC7C-32D6161E714A}" dt="2023-04-20T14:05:01.228" v="135"/>
          <ac:inkMkLst>
            <pc:docMk/>
            <pc:sldMk cId="0" sldId="337"/>
            <ac:inkMk id="61" creationId="{BB74B408-7A5A-4AD0-5D07-BBB5DEBDA427}"/>
          </ac:inkMkLst>
        </pc:inkChg>
        <pc:inkChg chg="add mod">
          <ac:chgData name="Anandi Dutta" userId="87eb70f522ca77d4" providerId="LiveId" clId="{7E903BE5-82FD-47B7-BC7C-32D6161E714A}" dt="2023-04-20T14:05:03.494" v="139"/>
          <ac:inkMkLst>
            <pc:docMk/>
            <pc:sldMk cId="0" sldId="337"/>
            <ac:inkMk id="63" creationId="{3B262F66-6998-1045-249F-B83DA81E9FA8}"/>
          </ac:inkMkLst>
        </pc:inkChg>
        <pc:inkChg chg="add mod">
          <ac:chgData name="Anandi Dutta" userId="87eb70f522ca77d4" providerId="LiveId" clId="{7E903BE5-82FD-47B7-BC7C-32D6161E714A}" dt="2023-04-20T14:05:03.494" v="139"/>
          <ac:inkMkLst>
            <pc:docMk/>
            <pc:sldMk cId="0" sldId="337"/>
            <ac:inkMk id="288768" creationId="{0739E193-342C-FC36-230C-E95C7C408353}"/>
          </ac:inkMkLst>
        </pc:inkChg>
        <pc:inkChg chg="add mod">
          <ac:chgData name="Anandi Dutta" userId="87eb70f522ca77d4" providerId="LiveId" clId="{7E903BE5-82FD-47B7-BC7C-32D6161E714A}" dt="2023-04-20T14:05:03.494" v="139"/>
          <ac:inkMkLst>
            <pc:docMk/>
            <pc:sldMk cId="0" sldId="337"/>
            <ac:inkMk id="288769" creationId="{72747530-51BC-FDB1-84DD-FC7AA72A3818}"/>
          </ac:inkMkLst>
        </pc:inkChg>
        <pc:inkChg chg="add mod">
          <ac:chgData name="Anandi Dutta" userId="87eb70f522ca77d4" providerId="LiveId" clId="{7E903BE5-82FD-47B7-BC7C-32D6161E714A}" dt="2023-04-20T14:05:05.511" v="143"/>
          <ac:inkMkLst>
            <pc:docMk/>
            <pc:sldMk cId="0" sldId="337"/>
            <ac:inkMk id="288773" creationId="{612F629D-40C4-07D2-6AF0-057CBD7257A6}"/>
          </ac:inkMkLst>
        </pc:inkChg>
        <pc:inkChg chg="add mod">
          <ac:chgData name="Anandi Dutta" userId="87eb70f522ca77d4" providerId="LiveId" clId="{7E903BE5-82FD-47B7-BC7C-32D6161E714A}" dt="2023-04-20T14:05:05.511" v="143"/>
          <ac:inkMkLst>
            <pc:docMk/>
            <pc:sldMk cId="0" sldId="337"/>
            <ac:inkMk id="288774" creationId="{98CAD426-4810-93A3-1531-D58C0E7F2DDF}"/>
          </ac:inkMkLst>
        </pc:inkChg>
        <pc:inkChg chg="add mod">
          <ac:chgData name="Anandi Dutta" userId="87eb70f522ca77d4" providerId="LiveId" clId="{7E903BE5-82FD-47B7-BC7C-32D6161E714A}" dt="2023-04-20T14:05:05.511" v="143"/>
          <ac:inkMkLst>
            <pc:docMk/>
            <pc:sldMk cId="0" sldId="337"/>
            <ac:inkMk id="288775" creationId="{01108D42-2A6F-4A3E-B3F4-0A53237FCFE3}"/>
          </ac:inkMkLst>
        </pc:ink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2D768E-D3F1-44DD-84A8-7456DA2B1678}"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16F96980-669C-4312-98AB-3A23D0E6843C}">
      <dgm:prSet phldrT="[Text]"/>
      <dgm:spPr/>
      <dgm:t>
        <a:bodyPr/>
        <a:lstStyle/>
        <a:p>
          <a:r>
            <a:rPr lang="en-US" dirty="0"/>
            <a:t>Input</a:t>
          </a:r>
        </a:p>
      </dgm:t>
    </dgm:pt>
    <dgm:pt modelId="{CAD79EA8-B20F-4E77-8819-8381BB29A0D4}" type="parTrans" cxnId="{21307F31-7E09-4BE4-944A-333814FB6CAC}">
      <dgm:prSet/>
      <dgm:spPr/>
      <dgm:t>
        <a:bodyPr/>
        <a:lstStyle/>
        <a:p>
          <a:endParaRPr lang="en-US"/>
        </a:p>
      </dgm:t>
    </dgm:pt>
    <dgm:pt modelId="{05646EC2-3FCC-4209-BA28-21E6233789A4}" type="sibTrans" cxnId="{21307F31-7E09-4BE4-944A-333814FB6CAC}">
      <dgm:prSet/>
      <dgm:spPr/>
      <dgm:t>
        <a:bodyPr/>
        <a:lstStyle/>
        <a:p>
          <a:endParaRPr lang="en-US"/>
        </a:p>
      </dgm:t>
    </dgm:pt>
    <dgm:pt modelId="{0DCFC825-EBFF-488C-9408-FFF6BEC12F69}">
      <dgm:prSet phldrT="[Text]"/>
      <dgm:spPr/>
      <dgm:t>
        <a:bodyPr/>
        <a:lstStyle/>
        <a:p>
          <a:r>
            <a:rPr lang="en-US" dirty="0"/>
            <a:t>Output</a:t>
          </a:r>
        </a:p>
      </dgm:t>
    </dgm:pt>
    <dgm:pt modelId="{2489CB56-8E29-4296-9A81-5B02DB8AA20D}" type="parTrans" cxnId="{68D8BC8D-0BEA-448C-B285-3428ADB82A63}">
      <dgm:prSet/>
      <dgm:spPr/>
      <dgm:t>
        <a:bodyPr/>
        <a:lstStyle/>
        <a:p>
          <a:endParaRPr lang="en-US"/>
        </a:p>
      </dgm:t>
    </dgm:pt>
    <dgm:pt modelId="{6F63DAA9-E7AF-42F7-BC5F-CB9F9417C75C}" type="sibTrans" cxnId="{68D8BC8D-0BEA-448C-B285-3428ADB82A63}">
      <dgm:prSet/>
      <dgm:spPr/>
      <dgm:t>
        <a:bodyPr/>
        <a:lstStyle/>
        <a:p>
          <a:endParaRPr lang="en-US"/>
        </a:p>
      </dgm:t>
    </dgm:pt>
    <dgm:pt modelId="{2F834454-F800-4560-A9DE-A862902CA739}">
      <dgm:prSet phldrT="[Text]"/>
      <dgm:spPr/>
      <dgm:t>
        <a:bodyPr/>
        <a:lstStyle/>
        <a:p>
          <a:r>
            <a:rPr lang="en-US" dirty="0"/>
            <a:t>Memory</a:t>
          </a:r>
        </a:p>
      </dgm:t>
    </dgm:pt>
    <dgm:pt modelId="{646C0B62-07E2-4F0C-9FE8-97C9EF7DA8D3}" type="parTrans" cxnId="{10CACFF3-7E9D-4AFE-BA03-20BB66CCC6DD}">
      <dgm:prSet/>
      <dgm:spPr/>
      <dgm:t>
        <a:bodyPr/>
        <a:lstStyle/>
        <a:p>
          <a:endParaRPr lang="en-US"/>
        </a:p>
      </dgm:t>
    </dgm:pt>
    <dgm:pt modelId="{1151F028-32F9-40DF-8606-289DD5A613AC}" type="sibTrans" cxnId="{10CACFF3-7E9D-4AFE-BA03-20BB66CCC6DD}">
      <dgm:prSet/>
      <dgm:spPr/>
      <dgm:t>
        <a:bodyPr/>
        <a:lstStyle/>
        <a:p>
          <a:endParaRPr lang="en-US"/>
        </a:p>
      </dgm:t>
    </dgm:pt>
    <dgm:pt modelId="{3DD172B5-2F32-421B-AA6E-7DF40F744CA8}">
      <dgm:prSet phldrT="[Text]"/>
      <dgm:spPr/>
      <dgm:t>
        <a:bodyPr/>
        <a:lstStyle/>
        <a:p>
          <a:r>
            <a:rPr lang="en-US" dirty="0" err="1"/>
            <a:t>Datapath</a:t>
          </a:r>
          <a:endParaRPr lang="en-US" dirty="0"/>
        </a:p>
      </dgm:t>
    </dgm:pt>
    <dgm:pt modelId="{7D955F12-11A1-421D-936E-1B245537AE99}" type="parTrans" cxnId="{0506BC39-8CEC-4F35-82D8-BB40FBB1374E}">
      <dgm:prSet/>
      <dgm:spPr/>
      <dgm:t>
        <a:bodyPr/>
        <a:lstStyle/>
        <a:p>
          <a:endParaRPr lang="en-US"/>
        </a:p>
      </dgm:t>
    </dgm:pt>
    <dgm:pt modelId="{1ABB32D6-A89B-4434-91F3-C7E89B408C77}" type="sibTrans" cxnId="{0506BC39-8CEC-4F35-82D8-BB40FBB1374E}">
      <dgm:prSet/>
      <dgm:spPr/>
      <dgm:t>
        <a:bodyPr/>
        <a:lstStyle/>
        <a:p>
          <a:endParaRPr lang="en-US"/>
        </a:p>
      </dgm:t>
    </dgm:pt>
    <dgm:pt modelId="{03108A0B-075D-4C6A-B3E5-4AAC1426B4F5}">
      <dgm:prSet phldrT="[Text]"/>
      <dgm:spPr/>
      <dgm:t>
        <a:bodyPr/>
        <a:lstStyle/>
        <a:p>
          <a:r>
            <a:rPr lang="en-US" dirty="0"/>
            <a:t>Control</a:t>
          </a:r>
        </a:p>
      </dgm:t>
    </dgm:pt>
    <dgm:pt modelId="{8ECEECCE-512D-4A64-A3E7-1C8D24FF64A8}" type="parTrans" cxnId="{5A8B8EB9-77AB-40A4-8117-048A20E647C0}">
      <dgm:prSet/>
      <dgm:spPr/>
      <dgm:t>
        <a:bodyPr/>
        <a:lstStyle/>
        <a:p>
          <a:endParaRPr lang="en-US"/>
        </a:p>
      </dgm:t>
    </dgm:pt>
    <dgm:pt modelId="{116089E9-5DB8-4C24-9E92-47456D8FC3A1}" type="sibTrans" cxnId="{5A8B8EB9-77AB-40A4-8117-048A20E647C0}">
      <dgm:prSet/>
      <dgm:spPr/>
      <dgm:t>
        <a:bodyPr/>
        <a:lstStyle/>
        <a:p>
          <a:endParaRPr lang="en-US"/>
        </a:p>
      </dgm:t>
    </dgm:pt>
    <dgm:pt modelId="{ABF88119-9C75-43E2-B85A-BC7DE7C0CC5D}" type="pres">
      <dgm:prSet presAssocID="{7F2D768E-D3F1-44DD-84A8-7456DA2B1678}" presName="diagram" presStyleCnt="0">
        <dgm:presLayoutVars>
          <dgm:dir/>
          <dgm:resizeHandles val="exact"/>
        </dgm:presLayoutVars>
      </dgm:prSet>
      <dgm:spPr/>
    </dgm:pt>
    <dgm:pt modelId="{680B2631-B9E5-48A8-9CE9-E96EDD95D34A}" type="pres">
      <dgm:prSet presAssocID="{16F96980-669C-4312-98AB-3A23D0E6843C}" presName="node" presStyleLbl="node1" presStyleIdx="0" presStyleCnt="5">
        <dgm:presLayoutVars>
          <dgm:bulletEnabled val="1"/>
        </dgm:presLayoutVars>
      </dgm:prSet>
      <dgm:spPr/>
    </dgm:pt>
    <dgm:pt modelId="{4D68921E-7C62-47A2-8CDD-F4B18ED5A794}" type="pres">
      <dgm:prSet presAssocID="{05646EC2-3FCC-4209-BA28-21E6233789A4}" presName="sibTrans" presStyleCnt="0"/>
      <dgm:spPr/>
    </dgm:pt>
    <dgm:pt modelId="{FA3FEDE1-586F-4D38-A6FF-0D17BDC3C8C4}" type="pres">
      <dgm:prSet presAssocID="{0DCFC825-EBFF-488C-9408-FFF6BEC12F69}" presName="node" presStyleLbl="node1" presStyleIdx="1" presStyleCnt="5">
        <dgm:presLayoutVars>
          <dgm:bulletEnabled val="1"/>
        </dgm:presLayoutVars>
      </dgm:prSet>
      <dgm:spPr/>
    </dgm:pt>
    <dgm:pt modelId="{4488E825-0DAD-48A7-98F5-D11619024B91}" type="pres">
      <dgm:prSet presAssocID="{6F63DAA9-E7AF-42F7-BC5F-CB9F9417C75C}" presName="sibTrans" presStyleCnt="0"/>
      <dgm:spPr/>
    </dgm:pt>
    <dgm:pt modelId="{78BCE693-69C3-4E32-9CF7-FE9823ABA073}" type="pres">
      <dgm:prSet presAssocID="{2F834454-F800-4560-A9DE-A862902CA739}" presName="node" presStyleLbl="node1" presStyleIdx="2" presStyleCnt="5">
        <dgm:presLayoutVars>
          <dgm:bulletEnabled val="1"/>
        </dgm:presLayoutVars>
      </dgm:prSet>
      <dgm:spPr/>
    </dgm:pt>
    <dgm:pt modelId="{E559C937-FDC4-443B-A383-B40AB79F2323}" type="pres">
      <dgm:prSet presAssocID="{1151F028-32F9-40DF-8606-289DD5A613AC}" presName="sibTrans" presStyleCnt="0"/>
      <dgm:spPr/>
    </dgm:pt>
    <dgm:pt modelId="{E1ADAED8-33F7-4387-9EF8-41C4E02BE755}" type="pres">
      <dgm:prSet presAssocID="{3DD172B5-2F32-421B-AA6E-7DF40F744CA8}" presName="node" presStyleLbl="node1" presStyleIdx="3" presStyleCnt="5">
        <dgm:presLayoutVars>
          <dgm:bulletEnabled val="1"/>
        </dgm:presLayoutVars>
      </dgm:prSet>
      <dgm:spPr/>
    </dgm:pt>
    <dgm:pt modelId="{BC706987-ABBB-47D1-8B83-5AD151306530}" type="pres">
      <dgm:prSet presAssocID="{1ABB32D6-A89B-4434-91F3-C7E89B408C77}" presName="sibTrans" presStyleCnt="0"/>
      <dgm:spPr/>
    </dgm:pt>
    <dgm:pt modelId="{3FDECEE7-9ACF-4569-92C5-9DA5AC00D193}" type="pres">
      <dgm:prSet presAssocID="{03108A0B-075D-4C6A-B3E5-4AAC1426B4F5}" presName="node" presStyleLbl="node1" presStyleIdx="4" presStyleCnt="5">
        <dgm:presLayoutVars>
          <dgm:bulletEnabled val="1"/>
        </dgm:presLayoutVars>
      </dgm:prSet>
      <dgm:spPr/>
    </dgm:pt>
  </dgm:ptLst>
  <dgm:cxnLst>
    <dgm:cxn modelId="{FC49040E-CE39-46FE-B6AD-DDA510CA1C95}" type="presOf" srcId="{7F2D768E-D3F1-44DD-84A8-7456DA2B1678}" destId="{ABF88119-9C75-43E2-B85A-BC7DE7C0CC5D}" srcOrd="0" destOrd="0" presId="urn:microsoft.com/office/officeart/2005/8/layout/default"/>
    <dgm:cxn modelId="{34F1100F-D1CD-46AD-86C7-898DB61648AA}" type="presOf" srcId="{16F96980-669C-4312-98AB-3A23D0E6843C}" destId="{680B2631-B9E5-48A8-9CE9-E96EDD95D34A}" srcOrd="0" destOrd="0" presId="urn:microsoft.com/office/officeart/2005/8/layout/default"/>
    <dgm:cxn modelId="{21307F31-7E09-4BE4-944A-333814FB6CAC}" srcId="{7F2D768E-D3F1-44DD-84A8-7456DA2B1678}" destId="{16F96980-669C-4312-98AB-3A23D0E6843C}" srcOrd="0" destOrd="0" parTransId="{CAD79EA8-B20F-4E77-8819-8381BB29A0D4}" sibTransId="{05646EC2-3FCC-4209-BA28-21E6233789A4}"/>
    <dgm:cxn modelId="{0506BC39-8CEC-4F35-82D8-BB40FBB1374E}" srcId="{7F2D768E-D3F1-44DD-84A8-7456DA2B1678}" destId="{3DD172B5-2F32-421B-AA6E-7DF40F744CA8}" srcOrd="3" destOrd="0" parTransId="{7D955F12-11A1-421D-936E-1B245537AE99}" sibTransId="{1ABB32D6-A89B-4434-91F3-C7E89B408C77}"/>
    <dgm:cxn modelId="{54FB634D-531C-4FF4-AAE1-029A08DC744E}" type="presOf" srcId="{2F834454-F800-4560-A9DE-A862902CA739}" destId="{78BCE693-69C3-4E32-9CF7-FE9823ABA073}" srcOrd="0" destOrd="0" presId="urn:microsoft.com/office/officeart/2005/8/layout/default"/>
    <dgm:cxn modelId="{5E33D07B-8BCF-4858-899A-78F57B9B8C27}" type="presOf" srcId="{3DD172B5-2F32-421B-AA6E-7DF40F744CA8}" destId="{E1ADAED8-33F7-4387-9EF8-41C4E02BE755}" srcOrd="0" destOrd="0" presId="urn:microsoft.com/office/officeart/2005/8/layout/default"/>
    <dgm:cxn modelId="{68D8BC8D-0BEA-448C-B285-3428ADB82A63}" srcId="{7F2D768E-D3F1-44DD-84A8-7456DA2B1678}" destId="{0DCFC825-EBFF-488C-9408-FFF6BEC12F69}" srcOrd="1" destOrd="0" parTransId="{2489CB56-8E29-4296-9A81-5B02DB8AA20D}" sibTransId="{6F63DAA9-E7AF-42F7-BC5F-CB9F9417C75C}"/>
    <dgm:cxn modelId="{5A8B8EB9-77AB-40A4-8117-048A20E647C0}" srcId="{7F2D768E-D3F1-44DD-84A8-7456DA2B1678}" destId="{03108A0B-075D-4C6A-B3E5-4AAC1426B4F5}" srcOrd="4" destOrd="0" parTransId="{8ECEECCE-512D-4A64-A3E7-1C8D24FF64A8}" sibTransId="{116089E9-5DB8-4C24-9E92-47456D8FC3A1}"/>
    <dgm:cxn modelId="{F08925DE-C131-4623-B31B-B6122D82E338}" type="presOf" srcId="{0DCFC825-EBFF-488C-9408-FFF6BEC12F69}" destId="{FA3FEDE1-586F-4D38-A6FF-0D17BDC3C8C4}" srcOrd="0" destOrd="0" presId="urn:microsoft.com/office/officeart/2005/8/layout/default"/>
    <dgm:cxn modelId="{74F593E4-EAEA-4E56-8730-E6E57B8705D6}" type="presOf" srcId="{03108A0B-075D-4C6A-B3E5-4AAC1426B4F5}" destId="{3FDECEE7-9ACF-4569-92C5-9DA5AC00D193}" srcOrd="0" destOrd="0" presId="urn:microsoft.com/office/officeart/2005/8/layout/default"/>
    <dgm:cxn modelId="{10CACFF3-7E9D-4AFE-BA03-20BB66CCC6DD}" srcId="{7F2D768E-D3F1-44DD-84A8-7456DA2B1678}" destId="{2F834454-F800-4560-A9DE-A862902CA739}" srcOrd="2" destOrd="0" parTransId="{646C0B62-07E2-4F0C-9FE8-97C9EF7DA8D3}" sibTransId="{1151F028-32F9-40DF-8606-289DD5A613AC}"/>
    <dgm:cxn modelId="{3236A099-87A9-4912-927B-83AF605F411F}" type="presParOf" srcId="{ABF88119-9C75-43E2-B85A-BC7DE7C0CC5D}" destId="{680B2631-B9E5-48A8-9CE9-E96EDD95D34A}" srcOrd="0" destOrd="0" presId="urn:microsoft.com/office/officeart/2005/8/layout/default"/>
    <dgm:cxn modelId="{0DE052E5-E9A8-4361-9DD5-2BDEB86826AF}" type="presParOf" srcId="{ABF88119-9C75-43E2-B85A-BC7DE7C0CC5D}" destId="{4D68921E-7C62-47A2-8CDD-F4B18ED5A794}" srcOrd="1" destOrd="0" presId="urn:microsoft.com/office/officeart/2005/8/layout/default"/>
    <dgm:cxn modelId="{75EBD746-EF44-4E6E-AECE-6FEDB650BB32}" type="presParOf" srcId="{ABF88119-9C75-43E2-B85A-BC7DE7C0CC5D}" destId="{FA3FEDE1-586F-4D38-A6FF-0D17BDC3C8C4}" srcOrd="2" destOrd="0" presId="urn:microsoft.com/office/officeart/2005/8/layout/default"/>
    <dgm:cxn modelId="{6E4D014C-A3B5-40BE-A897-3AF6F8136A2B}" type="presParOf" srcId="{ABF88119-9C75-43E2-B85A-BC7DE7C0CC5D}" destId="{4488E825-0DAD-48A7-98F5-D11619024B91}" srcOrd="3" destOrd="0" presId="urn:microsoft.com/office/officeart/2005/8/layout/default"/>
    <dgm:cxn modelId="{2338BC2E-2D3D-4C35-8CBC-DDF580B37381}" type="presParOf" srcId="{ABF88119-9C75-43E2-B85A-BC7DE7C0CC5D}" destId="{78BCE693-69C3-4E32-9CF7-FE9823ABA073}" srcOrd="4" destOrd="0" presId="urn:microsoft.com/office/officeart/2005/8/layout/default"/>
    <dgm:cxn modelId="{9F930739-820C-4D59-A046-041D0A729ACF}" type="presParOf" srcId="{ABF88119-9C75-43E2-B85A-BC7DE7C0CC5D}" destId="{E559C937-FDC4-443B-A383-B40AB79F2323}" srcOrd="5" destOrd="0" presId="urn:microsoft.com/office/officeart/2005/8/layout/default"/>
    <dgm:cxn modelId="{F5871E33-D0EF-4AB2-AB33-5184134FCEDF}" type="presParOf" srcId="{ABF88119-9C75-43E2-B85A-BC7DE7C0CC5D}" destId="{E1ADAED8-33F7-4387-9EF8-41C4E02BE755}" srcOrd="6" destOrd="0" presId="urn:microsoft.com/office/officeart/2005/8/layout/default"/>
    <dgm:cxn modelId="{F02BE1FF-1264-4861-82D7-15F97AF67A63}" type="presParOf" srcId="{ABF88119-9C75-43E2-B85A-BC7DE7C0CC5D}" destId="{BC706987-ABBB-47D1-8B83-5AD151306530}" srcOrd="7" destOrd="0" presId="urn:microsoft.com/office/officeart/2005/8/layout/default"/>
    <dgm:cxn modelId="{060C1280-469F-4365-A0CF-DE3615A54D61}" type="presParOf" srcId="{ABF88119-9C75-43E2-B85A-BC7DE7C0CC5D}" destId="{3FDECEE7-9ACF-4569-92C5-9DA5AC00D193}"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D952B7-7848-4DD8-85CC-44F688638E53}" type="doc">
      <dgm:prSet loTypeId="urn:microsoft.com/office/officeart/2005/8/layout/hierarchy1" loCatId="hierarchy" qsTypeId="urn:microsoft.com/office/officeart/2005/8/quickstyle/simple1" qsCatId="simple" csTypeId="urn:microsoft.com/office/officeart/2005/8/colors/colorful3" csCatId="colorful" phldr="1"/>
      <dgm:spPr/>
      <dgm:t>
        <a:bodyPr/>
        <a:lstStyle/>
        <a:p>
          <a:endParaRPr lang="en-US"/>
        </a:p>
      </dgm:t>
    </dgm:pt>
    <dgm:pt modelId="{BA107D59-79AB-44F9-BA0D-7C082E0B328B}">
      <dgm:prSet phldrT="[Text]" custT="1"/>
      <dgm:spPr/>
      <dgm:t>
        <a:bodyPr/>
        <a:lstStyle/>
        <a:p>
          <a:r>
            <a:rPr lang="en-US" sz="1800" dirty="0"/>
            <a:t>Two perspectives</a:t>
          </a:r>
        </a:p>
      </dgm:t>
    </dgm:pt>
    <dgm:pt modelId="{D59AEAD8-93D5-4DC8-9809-CE0EC957DB31}" type="parTrans" cxnId="{D07A2F59-6E58-4093-A3EF-9F9DCE2CEB4F}">
      <dgm:prSet/>
      <dgm:spPr/>
      <dgm:t>
        <a:bodyPr/>
        <a:lstStyle/>
        <a:p>
          <a:endParaRPr lang="en-US"/>
        </a:p>
      </dgm:t>
    </dgm:pt>
    <dgm:pt modelId="{19B09131-526A-460B-B998-816C84B282EE}" type="sibTrans" cxnId="{D07A2F59-6E58-4093-A3EF-9F9DCE2CEB4F}">
      <dgm:prSet/>
      <dgm:spPr/>
      <dgm:t>
        <a:bodyPr/>
        <a:lstStyle/>
        <a:p>
          <a:endParaRPr lang="en-US"/>
        </a:p>
      </dgm:t>
    </dgm:pt>
    <dgm:pt modelId="{8EAC50F7-B003-4621-BECB-C02C62E065B3}">
      <dgm:prSet phldrT="[Text]" custT="1"/>
      <dgm:spPr/>
      <dgm:t>
        <a:bodyPr/>
        <a:lstStyle/>
        <a:p>
          <a:r>
            <a:rPr lang="en-US" sz="1800" dirty="0"/>
            <a:t>Mobile Devices</a:t>
          </a:r>
        </a:p>
      </dgm:t>
    </dgm:pt>
    <dgm:pt modelId="{AE5702CE-79F6-41D1-8066-690D48070BE4}" type="parTrans" cxnId="{673C4192-D058-4E46-9561-2F8B062BB4A1}">
      <dgm:prSet/>
      <dgm:spPr/>
      <dgm:t>
        <a:bodyPr/>
        <a:lstStyle/>
        <a:p>
          <a:endParaRPr lang="en-US"/>
        </a:p>
      </dgm:t>
    </dgm:pt>
    <dgm:pt modelId="{95DF1FBD-32B5-4F06-8021-B8F3DFEFD176}" type="sibTrans" cxnId="{673C4192-D058-4E46-9561-2F8B062BB4A1}">
      <dgm:prSet/>
      <dgm:spPr/>
      <dgm:t>
        <a:bodyPr/>
        <a:lstStyle/>
        <a:p>
          <a:endParaRPr lang="en-US"/>
        </a:p>
      </dgm:t>
    </dgm:pt>
    <dgm:pt modelId="{0AD33EDC-502C-48E1-A573-0EF5E3A614BB}">
      <dgm:prSet phldrT="[Text]" custT="1"/>
      <dgm:spPr/>
      <dgm:t>
        <a:bodyPr/>
        <a:lstStyle/>
        <a:p>
          <a:r>
            <a:rPr lang="en-US" sz="1800" dirty="0"/>
            <a:t>Response time/Execution time</a:t>
          </a:r>
        </a:p>
      </dgm:t>
    </dgm:pt>
    <dgm:pt modelId="{C37B577A-A6EC-4816-8005-8B5235111330}" type="parTrans" cxnId="{7972F069-14CA-4FFD-A7FC-10500FEFE568}">
      <dgm:prSet/>
      <dgm:spPr/>
      <dgm:t>
        <a:bodyPr/>
        <a:lstStyle/>
        <a:p>
          <a:endParaRPr lang="en-US"/>
        </a:p>
      </dgm:t>
    </dgm:pt>
    <dgm:pt modelId="{EF6EB671-316B-45D3-9089-5F809B1884D2}" type="sibTrans" cxnId="{7972F069-14CA-4FFD-A7FC-10500FEFE568}">
      <dgm:prSet/>
      <dgm:spPr/>
      <dgm:t>
        <a:bodyPr/>
        <a:lstStyle/>
        <a:p>
          <a:endParaRPr lang="en-US"/>
        </a:p>
      </dgm:t>
    </dgm:pt>
    <dgm:pt modelId="{A113CDBF-1EA4-4C2A-BD76-A92B7C1D050B}">
      <dgm:prSet phldrT="[Text]" custT="1"/>
      <dgm:spPr/>
      <dgm:t>
        <a:bodyPr/>
        <a:lstStyle/>
        <a:p>
          <a:r>
            <a:rPr lang="en-US" sz="1800" dirty="0"/>
            <a:t>Datacenter Managers/Servers</a:t>
          </a:r>
        </a:p>
      </dgm:t>
    </dgm:pt>
    <dgm:pt modelId="{F51FE895-532A-4B66-B77F-8E8363A3F7AA}" type="parTrans" cxnId="{B2281010-D7C7-45C4-BEBF-25050041FFBE}">
      <dgm:prSet/>
      <dgm:spPr/>
      <dgm:t>
        <a:bodyPr/>
        <a:lstStyle/>
        <a:p>
          <a:endParaRPr lang="en-US"/>
        </a:p>
      </dgm:t>
    </dgm:pt>
    <dgm:pt modelId="{AC54B3D3-CCCA-49C2-9DD2-3109FB1504D9}" type="sibTrans" cxnId="{B2281010-D7C7-45C4-BEBF-25050041FFBE}">
      <dgm:prSet/>
      <dgm:spPr/>
      <dgm:t>
        <a:bodyPr/>
        <a:lstStyle/>
        <a:p>
          <a:endParaRPr lang="en-US"/>
        </a:p>
      </dgm:t>
    </dgm:pt>
    <dgm:pt modelId="{EB52EB9C-F881-441B-AED2-10A8E0F0B186}">
      <dgm:prSet phldrT="[Text]" custT="1"/>
      <dgm:spPr/>
      <dgm:t>
        <a:bodyPr/>
        <a:lstStyle/>
        <a:p>
          <a:r>
            <a:rPr lang="en-US" sz="1800" dirty="0"/>
            <a:t>Throughput/Bandwidth</a:t>
          </a:r>
        </a:p>
      </dgm:t>
    </dgm:pt>
    <dgm:pt modelId="{0ACC87CE-BE06-476D-8C9E-F673936952B6}" type="parTrans" cxnId="{7E7B1563-C311-4DBB-ACE1-BACAC4470112}">
      <dgm:prSet/>
      <dgm:spPr/>
      <dgm:t>
        <a:bodyPr/>
        <a:lstStyle/>
        <a:p>
          <a:endParaRPr lang="en-US"/>
        </a:p>
      </dgm:t>
    </dgm:pt>
    <dgm:pt modelId="{A9369539-1665-4ECA-9905-D126199EA7A2}" type="sibTrans" cxnId="{7E7B1563-C311-4DBB-ACE1-BACAC4470112}">
      <dgm:prSet/>
      <dgm:spPr/>
      <dgm:t>
        <a:bodyPr/>
        <a:lstStyle/>
        <a:p>
          <a:endParaRPr lang="en-US"/>
        </a:p>
      </dgm:t>
    </dgm:pt>
    <dgm:pt modelId="{BD5D9D34-08EB-421C-BBC4-D5E6EE82BC7F}" type="pres">
      <dgm:prSet presAssocID="{1ED952B7-7848-4DD8-85CC-44F688638E53}" presName="hierChild1" presStyleCnt="0">
        <dgm:presLayoutVars>
          <dgm:chPref val="1"/>
          <dgm:dir/>
          <dgm:animOne val="branch"/>
          <dgm:animLvl val="lvl"/>
          <dgm:resizeHandles/>
        </dgm:presLayoutVars>
      </dgm:prSet>
      <dgm:spPr/>
    </dgm:pt>
    <dgm:pt modelId="{691FAF18-B91F-40A2-9ADE-8945D89E2BD7}" type="pres">
      <dgm:prSet presAssocID="{BA107D59-79AB-44F9-BA0D-7C082E0B328B}" presName="hierRoot1" presStyleCnt="0"/>
      <dgm:spPr/>
    </dgm:pt>
    <dgm:pt modelId="{0BA73077-AA37-4A8B-86A8-DB3160AC35A8}" type="pres">
      <dgm:prSet presAssocID="{BA107D59-79AB-44F9-BA0D-7C082E0B328B}" presName="composite" presStyleCnt="0"/>
      <dgm:spPr/>
    </dgm:pt>
    <dgm:pt modelId="{2C5C8ECE-F8F5-497D-B38A-B76EA6B38A01}" type="pres">
      <dgm:prSet presAssocID="{BA107D59-79AB-44F9-BA0D-7C082E0B328B}" presName="background" presStyleLbl="node0" presStyleIdx="0" presStyleCnt="1"/>
      <dgm:spPr/>
    </dgm:pt>
    <dgm:pt modelId="{2C73B26D-FBA6-45E1-8163-11EECFE21959}" type="pres">
      <dgm:prSet presAssocID="{BA107D59-79AB-44F9-BA0D-7C082E0B328B}" presName="text" presStyleLbl="fgAcc0" presStyleIdx="0" presStyleCnt="1">
        <dgm:presLayoutVars>
          <dgm:chPref val="3"/>
        </dgm:presLayoutVars>
      </dgm:prSet>
      <dgm:spPr/>
    </dgm:pt>
    <dgm:pt modelId="{71017FC3-86A3-4AC7-B2FC-D292E0B2D039}" type="pres">
      <dgm:prSet presAssocID="{BA107D59-79AB-44F9-BA0D-7C082E0B328B}" presName="hierChild2" presStyleCnt="0"/>
      <dgm:spPr/>
    </dgm:pt>
    <dgm:pt modelId="{6D74161C-20CA-4D0C-9A8C-92DFE8ACACCA}" type="pres">
      <dgm:prSet presAssocID="{AE5702CE-79F6-41D1-8066-690D48070BE4}" presName="Name10" presStyleLbl="parChTrans1D2" presStyleIdx="0" presStyleCnt="2"/>
      <dgm:spPr/>
    </dgm:pt>
    <dgm:pt modelId="{3A15320E-A869-4435-BCF3-C81CBB037276}" type="pres">
      <dgm:prSet presAssocID="{8EAC50F7-B003-4621-BECB-C02C62E065B3}" presName="hierRoot2" presStyleCnt="0"/>
      <dgm:spPr/>
    </dgm:pt>
    <dgm:pt modelId="{FC176434-3FF9-4A02-8CDA-7BF0B4559938}" type="pres">
      <dgm:prSet presAssocID="{8EAC50F7-B003-4621-BECB-C02C62E065B3}" presName="composite2" presStyleCnt="0"/>
      <dgm:spPr/>
    </dgm:pt>
    <dgm:pt modelId="{B8288876-E433-432B-9187-E87F24B774EB}" type="pres">
      <dgm:prSet presAssocID="{8EAC50F7-B003-4621-BECB-C02C62E065B3}" presName="background2" presStyleLbl="node2" presStyleIdx="0" presStyleCnt="2"/>
      <dgm:spPr/>
    </dgm:pt>
    <dgm:pt modelId="{65458937-689E-4788-96FF-4C1175525C7C}" type="pres">
      <dgm:prSet presAssocID="{8EAC50F7-B003-4621-BECB-C02C62E065B3}" presName="text2" presStyleLbl="fgAcc2" presStyleIdx="0" presStyleCnt="2">
        <dgm:presLayoutVars>
          <dgm:chPref val="3"/>
        </dgm:presLayoutVars>
      </dgm:prSet>
      <dgm:spPr/>
    </dgm:pt>
    <dgm:pt modelId="{672351C0-4E08-4CAB-AF09-4F3E169B1CCD}" type="pres">
      <dgm:prSet presAssocID="{8EAC50F7-B003-4621-BECB-C02C62E065B3}" presName="hierChild3" presStyleCnt="0"/>
      <dgm:spPr/>
    </dgm:pt>
    <dgm:pt modelId="{2682B879-7CCC-4502-8444-2441610D43D6}" type="pres">
      <dgm:prSet presAssocID="{C37B577A-A6EC-4816-8005-8B5235111330}" presName="Name17" presStyleLbl="parChTrans1D3" presStyleIdx="0" presStyleCnt="2"/>
      <dgm:spPr/>
    </dgm:pt>
    <dgm:pt modelId="{DAB119D4-08C9-4ECA-B852-93FB0F654AC9}" type="pres">
      <dgm:prSet presAssocID="{0AD33EDC-502C-48E1-A573-0EF5E3A614BB}" presName="hierRoot3" presStyleCnt="0"/>
      <dgm:spPr/>
    </dgm:pt>
    <dgm:pt modelId="{F3CEDCBD-492B-4F65-832D-E22DAB22B367}" type="pres">
      <dgm:prSet presAssocID="{0AD33EDC-502C-48E1-A573-0EF5E3A614BB}" presName="composite3" presStyleCnt="0"/>
      <dgm:spPr/>
    </dgm:pt>
    <dgm:pt modelId="{4089AC62-1F2B-4E2A-89BB-FDF1F1E48130}" type="pres">
      <dgm:prSet presAssocID="{0AD33EDC-502C-48E1-A573-0EF5E3A614BB}" presName="background3" presStyleLbl="node3" presStyleIdx="0" presStyleCnt="2"/>
      <dgm:spPr/>
    </dgm:pt>
    <dgm:pt modelId="{547ABED6-5042-49E8-804B-47FF8979B5E3}" type="pres">
      <dgm:prSet presAssocID="{0AD33EDC-502C-48E1-A573-0EF5E3A614BB}" presName="text3" presStyleLbl="fgAcc3" presStyleIdx="0" presStyleCnt="2">
        <dgm:presLayoutVars>
          <dgm:chPref val="3"/>
        </dgm:presLayoutVars>
      </dgm:prSet>
      <dgm:spPr/>
    </dgm:pt>
    <dgm:pt modelId="{9CD26307-B0F0-4F5A-A1A4-F3E15FB06BD8}" type="pres">
      <dgm:prSet presAssocID="{0AD33EDC-502C-48E1-A573-0EF5E3A614BB}" presName="hierChild4" presStyleCnt="0"/>
      <dgm:spPr/>
    </dgm:pt>
    <dgm:pt modelId="{B3260057-BA16-4900-BBAF-B9DC48E1A8CE}" type="pres">
      <dgm:prSet presAssocID="{F51FE895-532A-4B66-B77F-8E8363A3F7AA}" presName="Name10" presStyleLbl="parChTrans1D2" presStyleIdx="1" presStyleCnt="2"/>
      <dgm:spPr/>
    </dgm:pt>
    <dgm:pt modelId="{223C206C-A61F-4E22-8F57-28C533A49C4D}" type="pres">
      <dgm:prSet presAssocID="{A113CDBF-1EA4-4C2A-BD76-A92B7C1D050B}" presName="hierRoot2" presStyleCnt="0"/>
      <dgm:spPr/>
    </dgm:pt>
    <dgm:pt modelId="{A8F23D8F-3E09-4A18-B158-A93593BC187E}" type="pres">
      <dgm:prSet presAssocID="{A113CDBF-1EA4-4C2A-BD76-A92B7C1D050B}" presName="composite2" presStyleCnt="0"/>
      <dgm:spPr/>
    </dgm:pt>
    <dgm:pt modelId="{9D063DF0-D821-40B8-8B30-2FBFB5D5E89A}" type="pres">
      <dgm:prSet presAssocID="{A113CDBF-1EA4-4C2A-BD76-A92B7C1D050B}" presName="background2" presStyleLbl="node2" presStyleIdx="1" presStyleCnt="2"/>
      <dgm:spPr/>
    </dgm:pt>
    <dgm:pt modelId="{49ABDC45-D2F0-4875-9DDD-543FB8DBCDB7}" type="pres">
      <dgm:prSet presAssocID="{A113CDBF-1EA4-4C2A-BD76-A92B7C1D050B}" presName="text2" presStyleLbl="fgAcc2" presStyleIdx="1" presStyleCnt="2">
        <dgm:presLayoutVars>
          <dgm:chPref val="3"/>
        </dgm:presLayoutVars>
      </dgm:prSet>
      <dgm:spPr/>
    </dgm:pt>
    <dgm:pt modelId="{95F13F3C-43F1-4833-94D4-2D3EB3D4AB19}" type="pres">
      <dgm:prSet presAssocID="{A113CDBF-1EA4-4C2A-BD76-A92B7C1D050B}" presName="hierChild3" presStyleCnt="0"/>
      <dgm:spPr/>
    </dgm:pt>
    <dgm:pt modelId="{7BF30B15-FED8-4B28-8215-42C22DE35906}" type="pres">
      <dgm:prSet presAssocID="{0ACC87CE-BE06-476D-8C9E-F673936952B6}" presName="Name17" presStyleLbl="parChTrans1D3" presStyleIdx="1" presStyleCnt="2"/>
      <dgm:spPr/>
    </dgm:pt>
    <dgm:pt modelId="{D21A2A6C-82B7-476D-8B43-A29AAEEBBFD8}" type="pres">
      <dgm:prSet presAssocID="{EB52EB9C-F881-441B-AED2-10A8E0F0B186}" presName="hierRoot3" presStyleCnt="0"/>
      <dgm:spPr/>
    </dgm:pt>
    <dgm:pt modelId="{5D3F63FE-C95F-4A57-9A64-F0416019FB0C}" type="pres">
      <dgm:prSet presAssocID="{EB52EB9C-F881-441B-AED2-10A8E0F0B186}" presName="composite3" presStyleCnt="0"/>
      <dgm:spPr/>
    </dgm:pt>
    <dgm:pt modelId="{76D947BC-F9BA-46F8-9421-B2C5FA93E07F}" type="pres">
      <dgm:prSet presAssocID="{EB52EB9C-F881-441B-AED2-10A8E0F0B186}" presName="background3" presStyleLbl="node3" presStyleIdx="1" presStyleCnt="2"/>
      <dgm:spPr/>
    </dgm:pt>
    <dgm:pt modelId="{0EFB395B-B4A4-4BAC-A3AD-6BD55B72ED47}" type="pres">
      <dgm:prSet presAssocID="{EB52EB9C-F881-441B-AED2-10A8E0F0B186}" presName="text3" presStyleLbl="fgAcc3" presStyleIdx="1" presStyleCnt="2">
        <dgm:presLayoutVars>
          <dgm:chPref val="3"/>
        </dgm:presLayoutVars>
      </dgm:prSet>
      <dgm:spPr/>
    </dgm:pt>
    <dgm:pt modelId="{151739F9-A960-4838-B103-070AC7C2D802}" type="pres">
      <dgm:prSet presAssocID="{EB52EB9C-F881-441B-AED2-10A8E0F0B186}" presName="hierChild4" presStyleCnt="0"/>
      <dgm:spPr/>
    </dgm:pt>
  </dgm:ptLst>
  <dgm:cxnLst>
    <dgm:cxn modelId="{EE7ABE09-7F65-4511-8E29-9EAA5ACCE566}" type="presOf" srcId="{BA107D59-79AB-44F9-BA0D-7C082E0B328B}" destId="{2C73B26D-FBA6-45E1-8163-11EECFE21959}" srcOrd="0" destOrd="0" presId="urn:microsoft.com/office/officeart/2005/8/layout/hierarchy1"/>
    <dgm:cxn modelId="{C09C7E0B-1FCD-412A-8F57-718A95FABD97}" type="presOf" srcId="{8EAC50F7-B003-4621-BECB-C02C62E065B3}" destId="{65458937-689E-4788-96FF-4C1175525C7C}" srcOrd="0" destOrd="0" presId="urn:microsoft.com/office/officeart/2005/8/layout/hierarchy1"/>
    <dgm:cxn modelId="{B2281010-D7C7-45C4-BEBF-25050041FFBE}" srcId="{BA107D59-79AB-44F9-BA0D-7C082E0B328B}" destId="{A113CDBF-1EA4-4C2A-BD76-A92B7C1D050B}" srcOrd="1" destOrd="0" parTransId="{F51FE895-532A-4B66-B77F-8E8363A3F7AA}" sibTransId="{AC54B3D3-CCCA-49C2-9DD2-3109FB1504D9}"/>
    <dgm:cxn modelId="{CEB3FC30-E3C3-4E2B-9663-5BC19FCF13CD}" type="presOf" srcId="{C37B577A-A6EC-4816-8005-8B5235111330}" destId="{2682B879-7CCC-4502-8444-2441610D43D6}" srcOrd="0" destOrd="0" presId="urn:microsoft.com/office/officeart/2005/8/layout/hierarchy1"/>
    <dgm:cxn modelId="{7E7B1563-C311-4DBB-ACE1-BACAC4470112}" srcId="{A113CDBF-1EA4-4C2A-BD76-A92B7C1D050B}" destId="{EB52EB9C-F881-441B-AED2-10A8E0F0B186}" srcOrd="0" destOrd="0" parTransId="{0ACC87CE-BE06-476D-8C9E-F673936952B6}" sibTransId="{A9369539-1665-4ECA-9905-D126199EA7A2}"/>
    <dgm:cxn modelId="{D4FAC943-3E77-428F-A8AE-826149E6954A}" type="presOf" srcId="{0AD33EDC-502C-48E1-A573-0EF5E3A614BB}" destId="{547ABED6-5042-49E8-804B-47FF8979B5E3}" srcOrd="0" destOrd="0" presId="urn:microsoft.com/office/officeart/2005/8/layout/hierarchy1"/>
    <dgm:cxn modelId="{7972F069-14CA-4FFD-A7FC-10500FEFE568}" srcId="{8EAC50F7-B003-4621-BECB-C02C62E065B3}" destId="{0AD33EDC-502C-48E1-A573-0EF5E3A614BB}" srcOrd="0" destOrd="0" parTransId="{C37B577A-A6EC-4816-8005-8B5235111330}" sibTransId="{EF6EB671-316B-45D3-9089-5F809B1884D2}"/>
    <dgm:cxn modelId="{287B756C-153D-45BD-83FA-03C214448A01}" type="presOf" srcId="{0ACC87CE-BE06-476D-8C9E-F673936952B6}" destId="{7BF30B15-FED8-4B28-8215-42C22DE35906}" srcOrd="0" destOrd="0" presId="urn:microsoft.com/office/officeart/2005/8/layout/hierarchy1"/>
    <dgm:cxn modelId="{D07A2F59-6E58-4093-A3EF-9F9DCE2CEB4F}" srcId="{1ED952B7-7848-4DD8-85CC-44F688638E53}" destId="{BA107D59-79AB-44F9-BA0D-7C082E0B328B}" srcOrd="0" destOrd="0" parTransId="{D59AEAD8-93D5-4DC8-9809-CE0EC957DB31}" sibTransId="{19B09131-526A-460B-B998-816C84B282EE}"/>
    <dgm:cxn modelId="{AC06E08E-724B-48E2-B6A3-C9401521F9A0}" type="presOf" srcId="{F51FE895-532A-4B66-B77F-8E8363A3F7AA}" destId="{B3260057-BA16-4900-BBAF-B9DC48E1A8CE}" srcOrd="0" destOrd="0" presId="urn:microsoft.com/office/officeart/2005/8/layout/hierarchy1"/>
    <dgm:cxn modelId="{673C4192-D058-4E46-9561-2F8B062BB4A1}" srcId="{BA107D59-79AB-44F9-BA0D-7C082E0B328B}" destId="{8EAC50F7-B003-4621-BECB-C02C62E065B3}" srcOrd="0" destOrd="0" parTransId="{AE5702CE-79F6-41D1-8066-690D48070BE4}" sibTransId="{95DF1FBD-32B5-4F06-8021-B8F3DFEFD176}"/>
    <dgm:cxn modelId="{7E8D5397-08B1-40A5-95C7-B6BA574C282F}" type="presOf" srcId="{1ED952B7-7848-4DD8-85CC-44F688638E53}" destId="{BD5D9D34-08EB-421C-BBC4-D5E6EE82BC7F}" srcOrd="0" destOrd="0" presId="urn:microsoft.com/office/officeart/2005/8/layout/hierarchy1"/>
    <dgm:cxn modelId="{E62A93AF-604B-4430-850B-8277CA359411}" type="presOf" srcId="{EB52EB9C-F881-441B-AED2-10A8E0F0B186}" destId="{0EFB395B-B4A4-4BAC-A3AD-6BD55B72ED47}" srcOrd="0" destOrd="0" presId="urn:microsoft.com/office/officeart/2005/8/layout/hierarchy1"/>
    <dgm:cxn modelId="{9E6E89B7-2170-43E0-9173-118C12F93124}" type="presOf" srcId="{AE5702CE-79F6-41D1-8066-690D48070BE4}" destId="{6D74161C-20CA-4D0C-9A8C-92DFE8ACACCA}" srcOrd="0" destOrd="0" presId="urn:microsoft.com/office/officeart/2005/8/layout/hierarchy1"/>
    <dgm:cxn modelId="{3CBF1FED-E7F1-4AA6-A613-867C9997B805}" type="presOf" srcId="{A113CDBF-1EA4-4C2A-BD76-A92B7C1D050B}" destId="{49ABDC45-D2F0-4875-9DDD-543FB8DBCDB7}" srcOrd="0" destOrd="0" presId="urn:microsoft.com/office/officeart/2005/8/layout/hierarchy1"/>
    <dgm:cxn modelId="{08406E36-CB56-451C-8CFC-619F094B1AA8}" type="presParOf" srcId="{BD5D9D34-08EB-421C-BBC4-D5E6EE82BC7F}" destId="{691FAF18-B91F-40A2-9ADE-8945D89E2BD7}" srcOrd="0" destOrd="0" presId="urn:microsoft.com/office/officeart/2005/8/layout/hierarchy1"/>
    <dgm:cxn modelId="{24264CFC-9758-494C-B753-88AD0254DE6A}" type="presParOf" srcId="{691FAF18-B91F-40A2-9ADE-8945D89E2BD7}" destId="{0BA73077-AA37-4A8B-86A8-DB3160AC35A8}" srcOrd="0" destOrd="0" presId="urn:microsoft.com/office/officeart/2005/8/layout/hierarchy1"/>
    <dgm:cxn modelId="{9DC1A3D9-AF55-44ED-915B-0571A632B8D7}" type="presParOf" srcId="{0BA73077-AA37-4A8B-86A8-DB3160AC35A8}" destId="{2C5C8ECE-F8F5-497D-B38A-B76EA6B38A01}" srcOrd="0" destOrd="0" presId="urn:microsoft.com/office/officeart/2005/8/layout/hierarchy1"/>
    <dgm:cxn modelId="{7DEAD6D6-ECCC-4E47-A136-7EDAFC710010}" type="presParOf" srcId="{0BA73077-AA37-4A8B-86A8-DB3160AC35A8}" destId="{2C73B26D-FBA6-45E1-8163-11EECFE21959}" srcOrd="1" destOrd="0" presId="urn:microsoft.com/office/officeart/2005/8/layout/hierarchy1"/>
    <dgm:cxn modelId="{6BD4E516-8602-416B-BB16-7BAB25AEC2EB}" type="presParOf" srcId="{691FAF18-B91F-40A2-9ADE-8945D89E2BD7}" destId="{71017FC3-86A3-4AC7-B2FC-D292E0B2D039}" srcOrd="1" destOrd="0" presId="urn:microsoft.com/office/officeart/2005/8/layout/hierarchy1"/>
    <dgm:cxn modelId="{C9656EEF-342B-4230-93E6-427D4EA5418C}" type="presParOf" srcId="{71017FC3-86A3-4AC7-B2FC-D292E0B2D039}" destId="{6D74161C-20CA-4D0C-9A8C-92DFE8ACACCA}" srcOrd="0" destOrd="0" presId="urn:microsoft.com/office/officeart/2005/8/layout/hierarchy1"/>
    <dgm:cxn modelId="{7286330B-C21D-4826-AD06-125DC330CE11}" type="presParOf" srcId="{71017FC3-86A3-4AC7-B2FC-D292E0B2D039}" destId="{3A15320E-A869-4435-BCF3-C81CBB037276}" srcOrd="1" destOrd="0" presId="urn:microsoft.com/office/officeart/2005/8/layout/hierarchy1"/>
    <dgm:cxn modelId="{5AD6CBB7-A332-438D-B5BC-4FD74DA64CF1}" type="presParOf" srcId="{3A15320E-A869-4435-BCF3-C81CBB037276}" destId="{FC176434-3FF9-4A02-8CDA-7BF0B4559938}" srcOrd="0" destOrd="0" presId="urn:microsoft.com/office/officeart/2005/8/layout/hierarchy1"/>
    <dgm:cxn modelId="{9971C392-02D8-4523-A0D9-E48DF616897B}" type="presParOf" srcId="{FC176434-3FF9-4A02-8CDA-7BF0B4559938}" destId="{B8288876-E433-432B-9187-E87F24B774EB}" srcOrd="0" destOrd="0" presId="urn:microsoft.com/office/officeart/2005/8/layout/hierarchy1"/>
    <dgm:cxn modelId="{E8921083-6E86-4DE0-A2DE-770F0CC14271}" type="presParOf" srcId="{FC176434-3FF9-4A02-8CDA-7BF0B4559938}" destId="{65458937-689E-4788-96FF-4C1175525C7C}" srcOrd="1" destOrd="0" presId="urn:microsoft.com/office/officeart/2005/8/layout/hierarchy1"/>
    <dgm:cxn modelId="{8F6B8820-0AE5-43F2-B351-D85A643DB79A}" type="presParOf" srcId="{3A15320E-A869-4435-BCF3-C81CBB037276}" destId="{672351C0-4E08-4CAB-AF09-4F3E169B1CCD}" srcOrd="1" destOrd="0" presId="urn:microsoft.com/office/officeart/2005/8/layout/hierarchy1"/>
    <dgm:cxn modelId="{5098FF35-4FCC-4E43-B767-8448BA8DD603}" type="presParOf" srcId="{672351C0-4E08-4CAB-AF09-4F3E169B1CCD}" destId="{2682B879-7CCC-4502-8444-2441610D43D6}" srcOrd="0" destOrd="0" presId="urn:microsoft.com/office/officeart/2005/8/layout/hierarchy1"/>
    <dgm:cxn modelId="{340FA9F9-2364-4248-9B0C-93251A131CFA}" type="presParOf" srcId="{672351C0-4E08-4CAB-AF09-4F3E169B1CCD}" destId="{DAB119D4-08C9-4ECA-B852-93FB0F654AC9}" srcOrd="1" destOrd="0" presId="urn:microsoft.com/office/officeart/2005/8/layout/hierarchy1"/>
    <dgm:cxn modelId="{EC51DA57-F8E4-4A85-AFBF-4831CAB7B9FD}" type="presParOf" srcId="{DAB119D4-08C9-4ECA-B852-93FB0F654AC9}" destId="{F3CEDCBD-492B-4F65-832D-E22DAB22B367}" srcOrd="0" destOrd="0" presId="urn:microsoft.com/office/officeart/2005/8/layout/hierarchy1"/>
    <dgm:cxn modelId="{8592A824-A4D3-4DA4-A7FF-869395DBB9AA}" type="presParOf" srcId="{F3CEDCBD-492B-4F65-832D-E22DAB22B367}" destId="{4089AC62-1F2B-4E2A-89BB-FDF1F1E48130}" srcOrd="0" destOrd="0" presId="urn:microsoft.com/office/officeart/2005/8/layout/hierarchy1"/>
    <dgm:cxn modelId="{3D04BC5E-404A-4A15-A70B-94FC6767C44F}" type="presParOf" srcId="{F3CEDCBD-492B-4F65-832D-E22DAB22B367}" destId="{547ABED6-5042-49E8-804B-47FF8979B5E3}" srcOrd="1" destOrd="0" presId="urn:microsoft.com/office/officeart/2005/8/layout/hierarchy1"/>
    <dgm:cxn modelId="{BB4EC753-182B-4D4A-8F1C-54322F89E361}" type="presParOf" srcId="{DAB119D4-08C9-4ECA-B852-93FB0F654AC9}" destId="{9CD26307-B0F0-4F5A-A1A4-F3E15FB06BD8}" srcOrd="1" destOrd="0" presId="urn:microsoft.com/office/officeart/2005/8/layout/hierarchy1"/>
    <dgm:cxn modelId="{7A9D9E86-F01A-48DA-B818-036D5E58B262}" type="presParOf" srcId="{71017FC3-86A3-4AC7-B2FC-D292E0B2D039}" destId="{B3260057-BA16-4900-BBAF-B9DC48E1A8CE}" srcOrd="2" destOrd="0" presId="urn:microsoft.com/office/officeart/2005/8/layout/hierarchy1"/>
    <dgm:cxn modelId="{5E631386-E0B9-4048-8D93-196131E19541}" type="presParOf" srcId="{71017FC3-86A3-4AC7-B2FC-D292E0B2D039}" destId="{223C206C-A61F-4E22-8F57-28C533A49C4D}" srcOrd="3" destOrd="0" presId="urn:microsoft.com/office/officeart/2005/8/layout/hierarchy1"/>
    <dgm:cxn modelId="{F7EF2F32-1504-46E9-B21E-97260157B336}" type="presParOf" srcId="{223C206C-A61F-4E22-8F57-28C533A49C4D}" destId="{A8F23D8F-3E09-4A18-B158-A93593BC187E}" srcOrd="0" destOrd="0" presId="urn:microsoft.com/office/officeart/2005/8/layout/hierarchy1"/>
    <dgm:cxn modelId="{E60E7267-8B49-4DDD-AC15-212794A7294D}" type="presParOf" srcId="{A8F23D8F-3E09-4A18-B158-A93593BC187E}" destId="{9D063DF0-D821-40B8-8B30-2FBFB5D5E89A}" srcOrd="0" destOrd="0" presId="urn:microsoft.com/office/officeart/2005/8/layout/hierarchy1"/>
    <dgm:cxn modelId="{CDA08F2C-76FB-4F1A-9331-41BA23A5DA69}" type="presParOf" srcId="{A8F23D8F-3E09-4A18-B158-A93593BC187E}" destId="{49ABDC45-D2F0-4875-9DDD-543FB8DBCDB7}" srcOrd="1" destOrd="0" presId="urn:microsoft.com/office/officeart/2005/8/layout/hierarchy1"/>
    <dgm:cxn modelId="{9C74B5DA-C6A6-4FC3-8E46-C9F26A924498}" type="presParOf" srcId="{223C206C-A61F-4E22-8F57-28C533A49C4D}" destId="{95F13F3C-43F1-4833-94D4-2D3EB3D4AB19}" srcOrd="1" destOrd="0" presId="urn:microsoft.com/office/officeart/2005/8/layout/hierarchy1"/>
    <dgm:cxn modelId="{81CCDE7A-C59D-4E7E-984C-2BEFD56D1615}" type="presParOf" srcId="{95F13F3C-43F1-4833-94D4-2D3EB3D4AB19}" destId="{7BF30B15-FED8-4B28-8215-42C22DE35906}" srcOrd="0" destOrd="0" presId="urn:microsoft.com/office/officeart/2005/8/layout/hierarchy1"/>
    <dgm:cxn modelId="{37D07CCE-9A33-43CD-B464-27436E2E6033}" type="presParOf" srcId="{95F13F3C-43F1-4833-94D4-2D3EB3D4AB19}" destId="{D21A2A6C-82B7-476D-8B43-A29AAEEBBFD8}" srcOrd="1" destOrd="0" presId="urn:microsoft.com/office/officeart/2005/8/layout/hierarchy1"/>
    <dgm:cxn modelId="{AFCA51A1-404A-41CC-BE80-043236461C69}" type="presParOf" srcId="{D21A2A6C-82B7-476D-8B43-A29AAEEBBFD8}" destId="{5D3F63FE-C95F-4A57-9A64-F0416019FB0C}" srcOrd="0" destOrd="0" presId="urn:microsoft.com/office/officeart/2005/8/layout/hierarchy1"/>
    <dgm:cxn modelId="{4554D6EE-B923-4CF3-A287-EF5B65BDE3CE}" type="presParOf" srcId="{5D3F63FE-C95F-4A57-9A64-F0416019FB0C}" destId="{76D947BC-F9BA-46F8-9421-B2C5FA93E07F}" srcOrd="0" destOrd="0" presId="urn:microsoft.com/office/officeart/2005/8/layout/hierarchy1"/>
    <dgm:cxn modelId="{2503A2EC-8374-49CE-B6AD-5209C65EE1A3}" type="presParOf" srcId="{5D3F63FE-C95F-4A57-9A64-F0416019FB0C}" destId="{0EFB395B-B4A4-4BAC-A3AD-6BD55B72ED47}" srcOrd="1" destOrd="0" presId="urn:microsoft.com/office/officeart/2005/8/layout/hierarchy1"/>
    <dgm:cxn modelId="{27380DFD-BF53-4C97-85B1-A47982760D37}" type="presParOf" srcId="{D21A2A6C-82B7-476D-8B43-A29AAEEBBFD8}" destId="{151739F9-A960-4838-B103-070AC7C2D80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2631-B9E5-48A8-9CE9-E96EDD95D34A}">
      <dsp:nvSpPr>
        <dsp:cNvPr id="0" name=""/>
        <dsp:cNvSpPr/>
      </dsp:nvSpPr>
      <dsp:spPr>
        <a:xfrm>
          <a:off x="0" y="280491"/>
          <a:ext cx="2795984" cy="167759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Input</a:t>
          </a:r>
        </a:p>
      </dsp:txBody>
      <dsp:txXfrm>
        <a:off x="0" y="280491"/>
        <a:ext cx="2795984" cy="1677590"/>
      </dsp:txXfrm>
    </dsp:sp>
    <dsp:sp modelId="{FA3FEDE1-586F-4D38-A6FF-0D17BDC3C8C4}">
      <dsp:nvSpPr>
        <dsp:cNvPr id="0" name=""/>
        <dsp:cNvSpPr/>
      </dsp:nvSpPr>
      <dsp:spPr>
        <a:xfrm>
          <a:off x="3075582" y="280491"/>
          <a:ext cx="2795984" cy="1677590"/>
        </a:xfrm>
        <a:prstGeom prst="rect">
          <a:avLst/>
        </a:prstGeom>
        <a:solidFill>
          <a:schemeClr val="accent3">
            <a:hueOff val="1641976"/>
            <a:satOff val="-12658"/>
            <a:lumOff val="34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Output</a:t>
          </a:r>
        </a:p>
      </dsp:txBody>
      <dsp:txXfrm>
        <a:off x="3075582" y="280491"/>
        <a:ext cx="2795984" cy="1677590"/>
      </dsp:txXfrm>
    </dsp:sp>
    <dsp:sp modelId="{78BCE693-69C3-4E32-9CF7-FE9823ABA073}">
      <dsp:nvSpPr>
        <dsp:cNvPr id="0" name=""/>
        <dsp:cNvSpPr/>
      </dsp:nvSpPr>
      <dsp:spPr>
        <a:xfrm>
          <a:off x="6151165" y="280491"/>
          <a:ext cx="2795984" cy="1677590"/>
        </a:xfrm>
        <a:prstGeom prst="rect">
          <a:avLst/>
        </a:prstGeom>
        <a:solidFill>
          <a:schemeClr val="accent3">
            <a:hueOff val="3283952"/>
            <a:satOff val="-25316"/>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Memory</a:t>
          </a:r>
        </a:p>
      </dsp:txBody>
      <dsp:txXfrm>
        <a:off x="6151165" y="280491"/>
        <a:ext cx="2795984" cy="1677590"/>
      </dsp:txXfrm>
    </dsp:sp>
    <dsp:sp modelId="{E1ADAED8-33F7-4387-9EF8-41C4E02BE755}">
      <dsp:nvSpPr>
        <dsp:cNvPr id="0" name=""/>
        <dsp:cNvSpPr/>
      </dsp:nvSpPr>
      <dsp:spPr>
        <a:xfrm>
          <a:off x="1537791" y="2237680"/>
          <a:ext cx="2795984" cy="1677590"/>
        </a:xfrm>
        <a:prstGeom prst="rect">
          <a:avLst/>
        </a:prstGeom>
        <a:solidFill>
          <a:schemeClr val="accent3">
            <a:hueOff val="4925928"/>
            <a:satOff val="-37974"/>
            <a:lumOff val="103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err="1"/>
            <a:t>Datapath</a:t>
          </a:r>
          <a:endParaRPr lang="en-US" sz="4100" kern="1200" dirty="0"/>
        </a:p>
      </dsp:txBody>
      <dsp:txXfrm>
        <a:off x="1537791" y="2237680"/>
        <a:ext cx="2795984" cy="1677590"/>
      </dsp:txXfrm>
    </dsp:sp>
    <dsp:sp modelId="{3FDECEE7-9ACF-4569-92C5-9DA5AC00D193}">
      <dsp:nvSpPr>
        <dsp:cNvPr id="0" name=""/>
        <dsp:cNvSpPr/>
      </dsp:nvSpPr>
      <dsp:spPr>
        <a:xfrm>
          <a:off x="4613374" y="2237680"/>
          <a:ext cx="2795984" cy="1677590"/>
        </a:xfrm>
        <a:prstGeom prst="rect">
          <a:avLst/>
        </a:prstGeom>
        <a:solidFill>
          <a:schemeClr val="accent3">
            <a:hueOff val="6567904"/>
            <a:satOff val="-50632"/>
            <a:lumOff val="137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Control</a:t>
          </a:r>
        </a:p>
      </dsp:txBody>
      <dsp:txXfrm>
        <a:off x="4613374" y="2237680"/>
        <a:ext cx="2795984" cy="16775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30B15-FED8-4B28-8215-42C22DE35906}">
      <dsp:nvSpPr>
        <dsp:cNvPr id="0" name=""/>
        <dsp:cNvSpPr/>
      </dsp:nvSpPr>
      <dsp:spPr>
        <a:xfrm>
          <a:off x="5326720" y="2526190"/>
          <a:ext cx="91440" cy="470555"/>
        </a:xfrm>
        <a:custGeom>
          <a:avLst/>
          <a:gdLst/>
          <a:ahLst/>
          <a:cxnLst/>
          <a:rect l="0" t="0" r="0" b="0"/>
          <a:pathLst>
            <a:path>
              <a:moveTo>
                <a:pt x="45720" y="0"/>
              </a:moveTo>
              <a:lnTo>
                <a:pt x="45720" y="470555"/>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260057-BA16-4900-BBAF-B9DC48E1A8CE}">
      <dsp:nvSpPr>
        <dsp:cNvPr id="0" name=""/>
        <dsp:cNvSpPr/>
      </dsp:nvSpPr>
      <dsp:spPr>
        <a:xfrm>
          <a:off x="4383688" y="1028231"/>
          <a:ext cx="988751" cy="470555"/>
        </a:xfrm>
        <a:custGeom>
          <a:avLst/>
          <a:gdLst/>
          <a:ahLst/>
          <a:cxnLst/>
          <a:rect l="0" t="0" r="0" b="0"/>
          <a:pathLst>
            <a:path>
              <a:moveTo>
                <a:pt x="0" y="0"/>
              </a:moveTo>
              <a:lnTo>
                <a:pt x="0" y="320670"/>
              </a:lnTo>
              <a:lnTo>
                <a:pt x="988751" y="320670"/>
              </a:lnTo>
              <a:lnTo>
                <a:pt x="988751" y="470555"/>
              </a:lnTo>
            </a:path>
          </a:pathLst>
        </a:custGeom>
        <a:noFill/>
        <a:ln w="19050"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82B879-7CCC-4502-8444-2441610D43D6}">
      <dsp:nvSpPr>
        <dsp:cNvPr id="0" name=""/>
        <dsp:cNvSpPr/>
      </dsp:nvSpPr>
      <dsp:spPr>
        <a:xfrm>
          <a:off x="3349216" y="2526190"/>
          <a:ext cx="91440" cy="470555"/>
        </a:xfrm>
        <a:custGeom>
          <a:avLst/>
          <a:gdLst/>
          <a:ahLst/>
          <a:cxnLst/>
          <a:rect l="0" t="0" r="0" b="0"/>
          <a:pathLst>
            <a:path>
              <a:moveTo>
                <a:pt x="45720" y="0"/>
              </a:moveTo>
              <a:lnTo>
                <a:pt x="45720" y="470555"/>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74161C-20CA-4D0C-9A8C-92DFE8ACACCA}">
      <dsp:nvSpPr>
        <dsp:cNvPr id="0" name=""/>
        <dsp:cNvSpPr/>
      </dsp:nvSpPr>
      <dsp:spPr>
        <a:xfrm>
          <a:off x="3394936" y="1028231"/>
          <a:ext cx="988751" cy="470555"/>
        </a:xfrm>
        <a:custGeom>
          <a:avLst/>
          <a:gdLst/>
          <a:ahLst/>
          <a:cxnLst/>
          <a:rect l="0" t="0" r="0" b="0"/>
          <a:pathLst>
            <a:path>
              <a:moveTo>
                <a:pt x="988751" y="0"/>
              </a:moveTo>
              <a:lnTo>
                <a:pt x="988751" y="320670"/>
              </a:lnTo>
              <a:lnTo>
                <a:pt x="0" y="320670"/>
              </a:lnTo>
              <a:lnTo>
                <a:pt x="0" y="470555"/>
              </a:lnTo>
            </a:path>
          </a:pathLst>
        </a:custGeom>
        <a:noFill/>
        <a:ln w="19050"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5C8ECE-F8F5-497D-B38A-B76EA6B38A01}">
      <dsp:nvSpPr>
        <dsp:cNvPr id="0" name=""/>
        <dsp:cNvSpPr/>
      </dsp:nvSpPr>
      <dsp:spPr>
        <a:xfrm>
          <a:off x="3574709" y="828"/>
          <a:ext cx="1617957" cy="102740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73B26D-FBA6-45E1-8163-11EECFE21959}">
      <dsp:nvSpPr>
        <dsp:cNvPr id="0" name=""/>
        <dsp:cNvSpPr/>
      </dsp:nvSpPr>
      <dsp:spPr>
        <a:xfrm>
          <a:off x="3754482" y="171612"/>
          <a:ext cx="1617957" cy="1027403"/>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Two perspectives</a:t>
          </a:r>
        </a:p>
      </dsp:txBody>
      <dsp:txXfrm>
        <a:off x="3784574" y="201704"/>
        <a:ext cx="1557773" cy="967219"/>
      </dsp:txXfrm>
    </dsp:sp>
    <dsp:sp modelId="{B8288876-E433-432B-9187-E87F24B774EB}">
      <dsp:nvSpPr>
        <dsp:cNvPr id="0" name=""/>
        <dsp:cNvSpPr/>
      </dsp:nvSpPr>
      <dsp:spPr>
        <a:xfrm>
          <a:off x="2585957" y="1498787"/>
          <a:ext cx="1617957" cy="1027403"/>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458937-689E-4788-96FF-4C1175525C7C}">
      <dsp:nvSpPr>
        <dsp:cNvPr id="0" name=""/>
        <dsp:cNvSpPr/>
      </dsp:nvSpPr>
      <dsp:spPr>
        <a:xfrm>
          <a:off x="2765730" y="1669571"/>
          <a:ext cx="1617957" cy="1027403"/>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Mobile Devices</a:t>
          </a:r>
        </a:p>
      </dsp:txBody>
      <dsp:txXfrm>
        <a:off x="2795822" y="1699663"/>
        <a:ext cx="1557773" cy="967219"/>
      </dsp:txXfrm>
    </dsp:sp>
    <dsp:sp modelId="{4089AC62-1F2B-4E2A-89BB-FDF1F1E48130}">
      <dsp:nvSpPr>
        <dsp:cNvPr id="0" name=""/>
        <dsp:cNvSpPr/>
      </dsp:nvSpPr>
      <dsp:spPr>
        <a:xfrm>
          <a:off x="2585957" y="2996746"/>
          <a:ext cx="1617957" cy="1027403"/>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7ABED6-5042-49E8-804B-47FF8979B5E3}">
      <dsp:nvSpPr>
        <dsp:cNvPr id="0" name=""/>
        <dsp:cNvSpPr/>
      </dsp:nvSpPr>
      <dsp:spPr>
        <a:xfrm>
          <a:off x="2765730" y="3167530"/>
          <a:ext cx="1617957" cy="1027403"/>
        </a:xfrm>
        <a:prstGeom prst="roundRect">
          <a:avLst>
            <a:gd name="adj" fmla="val 10000"/>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Response time/Execution time</a:t>
          </a:r>
        </a:p>
      </dsp:txBody>
      <dsp:txXfrm>
        <a:off x="2795822" y="3197622"/>
        <a:ext cx="1557773" cy="967219"/>
      </dsp:txXfrm>
    </dsp:sp>
    <dsp:sp modelId="{9D063DF0-D821-40B8-8B30-2FBFB5D5E89A}">
      <dsp:nvSpPr>
        <dsp:cNvPr id="0" name=""/>
        <dsp:cNvSpPr/>
      </dsp:nvSpPr>
      <dsp:spPr>
        <a:xfrm>
          <a:off x="4563461" y="1498787"/>
          <a:ext cx="1617957" cy="1027403"/>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ABDC45-D2F0-4875-9DDD-543FB8DBCDB7}">
      <dsp:nvSpPr>
        <dsp:cNvPr id="0" name=""/>
        <dsp:cNvSpPr/>
      </dsp:nvSpPr>
      <dsp:spPr>
        <a:xfrm>
          <a:off x="4743234" y="1669571"/>
          <a:ext cx="1617957" cy="1027403"/>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Datacenter Managers/Servers</a:t>
          </a:r>
        </a:p>
      </dsp:txBody>
      <dsp:txXfrm>
        <a:off x="4773326" y="1699663"/>
        <a:ext cx="1557773" cy="967219"/>
      </dsp:txXfrm>
    </dsp:sp>
    <dsp:sp modelId="{76D947BC-F9BA-46F8-9421-B2C5FA93E07F}">
      <dsp:nvSpPr>
        <dsp:cNvPr id="0" name=""/>
        <dsp:cNvSpPr/>
      </dsp:nvSpPr>
      <dsp:spPr>
        <a:xfrm>
          <a:off x="4563461" y="2996746"/>
          <a:ext cx="1617957" cy="1027403"/>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FB395B-B4A4-4BAC-A3AD-6BD55B72ED47}">
      <dsp:nvSpPr>
        <dsp:cNvPr id="0" name=""/>
        <dsp:cNvSpPr/>
      </dsp:nvSpPr>
      <dsp:spPr>
        <a:xfrm>
          <a:off x="4743234" y="3167530"/>
          <a:ext cx="1617957" cy="1027403"/>
        </a:xfrm>
        <a:prstGeom prst="roundRect">
          <a:avLst>
            <a:gd name="adj" fmla="val 10000"/>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Throughput/Bandwidth</a:t>
          </a:r>
        </a:p>
      </dsp:txBody>
      <dsp:txXfrm>
        <a:off x="4773326" y="3197622"/>
        <a:ext cx="1557773" cy="96721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12T14:36:13.472"/>
    </inkml:context>
    <inkml:brush xml:id="br0">
      <inkml:brushProperty name="width" value="0.05" units="cm"/>
      <inkml:brushProperty name="height" value="0.05" units="cm"/>
    </inkml:brush>
  </inkml:definitions>
  <inkml:trace contextRef="#ctx0" brushRef="#br0">1 630 1375 0 0,'0'0'10130'0'0,"2"1"-10020"0"0,8 3 2 0 0,-8-3 171 0 0,13 2 262 0 0,-3-3-221 0 0,-10 0-164 0 0,-1 1-129 0 0,0-1 0 0 0,0 0 0 0 0,0 1 0 0 0,0-1 0 0 0,0 0 0 0 0,1 0 0 0 0,-1 0-1 0 0,0 0 1 0 0,0 0 0 0 0,0 0 0 0 0,2-1 0 0 0,28-3 310 0 0,-12 2-341 0 0,-1 0 0 0 0,1 0 0 0 0,69 1 1660 0 0,-59 2-1460 0 0,141 0 3959 0 0,-126-1-6420 0 0,36-8 4029 0 0,-56 4-1624 0 0,0 0-74 0 0,11-1-58 0 0,-9-1 42 0 0,2-1-31 0 0,27-11 1 0 0,-38 11 26 0 0,10 0-228 0 0,0 1 0 0 0,0 1 0 0 0,0 1 0 0 0,38-1 1 0 0,148-7 318 0 0,-198 12-98 0 0,0-2-1 0 0,0 0 1 0 0,17-5 0 0 0,-22 4-21 0 0,40-9 209 0 0,-12 3 21 0 0,-27 7-164 0 0,0-2-1 0 0,22-3 47 0 0,-6 3-74 0 0,49-2 68 0 0,-47 6-128 0 0,7 2 0 0 0,103 1 0 0 0,-99-3 0 0 0,-11-1 0 0 0,41 4 0 0 0,-44-1 0 0 0,-17 0-2 0 0,-6-1 4 0 0,1-1-1 0 0,-1 0 1 0 0,0 1 0 0 0,0-1-1 0 0,1 0 1 0 0,-1 0-1 0 0,4-1 1 0 0,15-2 53 0 0,3 3-35 0 0,3 2 22 0 0,-23-1-42 0 0,17-1 0 0 0,-9-1 0 0 0,150-20 234 0 0,-30 3-36 0 0,-105 16-198 0 0,18 0 0 0 0,1-2 0 0 0,-2-2 0 0 0,50-14 0 0 0,-56 7 0 0 0,13-4 0 0 0,-45 16 4 0 0,0-1 0 0 0,-1 0 0 0 0,1-1 0 0 0,-1 1 0 0 0,11-7-1 0 0,-13 7 2 0 0,-1 0 0 0 0,1 0 0 0 0,0 1 0 0 0,0-1 1 0 0,4-1-1 0 0,3 0-2 0 0,-1-1 0 0 0,16-7 0 0 0,-15 6 24 0 0,21-8 1 0 0,10 3 53 0 0,85-7 0 0 0,-14 2-138 0 0,-93 12 47 0 0,103-22 5 0 0,-61 17 5 0 0,26-10 61 0 0,-49 12-58 0 0,-31 5 7 0 0,0 0 1 0 0,0 1-1 0 0,0 0 0 0 0,0 0 1 0 0,8 2-1 0 0,-9 0 36 0 0,-1-2 1 0 0,0 1-1 0 0,1-1 1 0 0,-1 0-1 0 0,1 0 1 0 0,-1-1-1 0 0,1 0 1 0 0,9-2-1 0 0,4-2-59 0 0,0 1 0 0 0,0 1 0 0 0,0 0 0 0 0,21 1 0 0 0,18-2-86 0 0,-6-2 83 0 0,0-2-1 0 0,74-21 1 0 0,-73 16 97 0 0,-15 5-45 0 0,-9 2 5 0 0,62-3-1 0 0,-37 5-3 0 0,217-14 112 0 0,-109 16-100 0 0,-127 2-45 0 0,166 12 61 0 0,-87-3-66 0 0,-85-7 9 0 0,135 14 108 0 0,-147-13-66 0 0,-4 0-5 0 0,0-1-1 0 0,1 0 0 0 0,-1 0 1 0 0,0-2-1 0 0,19-1 0 0 0,3-2 75 0 0,63 1-1 0 0,-27 2-35 0 0,176-2 109 0 0,-222 1-142 0 0,0-1 0 0 0,-1-1 0 0 0,1-1 0 0 0,43-14 0 0 0,-63 16-47 0 0,82-21 703 0 0,104-14-1 0 0,-157 30-308 0 0,-33 7-487 0 0,-4-1-105 0 0,-10-7-1674 0 0,-27-12 0 0 0,27 15-5681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12T14:36:19.071"/>
    </inkml:context>
    <inkml:brush xml:id="br0">
      <inkml:brushProperty name="width" value="0.05" units="cm"/>
      <inkml:brushProperty name="height" value="0.05" units="cm"/>
    </inkml:brush>
  </inkml:definitions>
  <inkml:trace contextRef="#ctx0" brushRef="#br0">0 522 9703 0 0,'0'0'875'0'0,"2"2"-719"0"0,19 18-139 0 0,-8-8-5 0 0,0-1 0 0 0,0 0-1 0 0,1-1 1 0 0,0 0 0 0 0,1-2-1 0 0,0 1 1 0 0,25 9 0 0 0,-23-12 133 0 0,-1 0-1 0 0,1-1 1 0 0,1-1 0 0 0,-1 0 0 0 0,0-1 0 0 0,1-1 0 0 0,19-1 0 0 0,-26-1 14 0 0,-1 0 0 0 0,0-1 0 0 0,1-1 0 0 0,-1 0 0 0 0,0 0 1 0 0,0-1-1 0 0,0 0 0 0 0,-1-1 0 0 0,1 0 0 0 0,-1-1 0 0 0,0 0 0 0 0,0 0 0 0 0,13-10 0 0 0,4-8 1441 0 0,-1-1 1 0 0,29-35-1 0 0,37-58-1451 0 0,-82 105-589 0 0,12-12 376 0 0,1 0 0 0 0,1 2 1 0 0,1 0-1 0 0,29-19 0 0 0,19-17 359 0 0,-44 33-242 0 0,61-58 56 0 0,-76 70-414 0 0,16-19 934 0 0,-12 8-4293 0 0,-11 14 1604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12T14:36:19.426"/>
    </inkml:context>
    <inkml:brush xml:id="br0">
      <inkml:brushProperty name="width" value="0.05" units="cm"/>
      <inkml:brushProperty name="height" value="0.05" units="cm"/>
    </inkml:brush>
  </inkml:definitions>
  <inkml:trace contextRef="#ctx0" brushRef="#br0">0 402 11111 0 0,'3'17'440'0'0,"0"0"0"0"0,7 22 1 0 0,-8-34-423 0 0,1 1 0 0 0,-1-1 0 0 0,1 1 0 0 0,0-1 0 0 0,0 0 1 0 0,0 0-1 0 0,1-1 0 0 0,-1 1 0 0 0,1-1 0 0 0,7 7 0 0 0,-6-7 62 0 0,0 0-1 0 0,0-1 1 0 0,0 1-1 0 0,1-1 1 0 0,-1 0-1 0 0,1-1 1 0 0,0 1-1 0 0,0-1 0 0 0,0 0 1 0 0,0 0-1 0 0,0-1 1 0 0,0 0-1 0 0,0 0 1 0 0,7 0-1 0 0,19 1 218 0 0,1-2 0 0 0,-1-1-1 0 0,47-7 1 0 0,-64 5-215 0 0,1 0 0 0 0,-1-1 0 0 0,1-1 0 0 0,-1-1 0 0 0,0 0 0 0 0,-1 0 0 0 0,0-2 0 0 0,0 0 0 0 0,13-10 0 0 0,95-88 1313 0 0,-76 71-329 0 0,-46 35-1061 0 0,14-10 271 0 0,0 1 0 0 0,0 0 0 0 0,27-11 1 0 0,164-70 544 0 0,36-23-2216 0 0,-115 43-4687 0 0,-63 34 568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12T14:36:22.342"/>
    </inkml:context>
    <inkml:brush xml:id="br0">
      <inkml:brushProperty name="width" value="0.05" units="cm"/>
      <inkml:brushProperty name="height" value="0.05" units="cm"/>
    </inkml:brush>
  </inkml:definitions>
  <inkml:trace contextRef="#ctx0" brushRef="#br0">1 224 6447 0 0,'0'0'499'0'0,"2"2"-328"0"0,10 6 183 0 0,0-1 1 0 0,0 0 0 0 0,1-1-1 0 0,0 0 1 0 0,0-1 0 0 0,0 0-1 0 0,1-1 1 0 0,-1-1 0 0 0,1 0-1 0 0,0-1 1 0 0,0 0 0 0 0,15-1-1 0 0,39-1 541 0 0,76-11 0 0 0,-111 7-719 0 0,0-1 0 0 0,0-2 0 0 0,46-16 0 0 0,-61 17-189 0 0,0-2 1 0 0,-1 0 0 0 0,0-1-1 0 0,0 0 1 0 0,-1-2 0 0 0,0 0-1 0 0,20-18 1 0 0,76-78-975 0 0,-78 70 571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12T14:36:22.715"/>
    </inkml:context>
    <inkml:brush xml:id="br0">
      <inkml:brushProperty name="width" value="0.05" units="cm"/>
      <inkml:brushProperty name="height" value="0.05" units="cm"/>
    </inkml:brush>
  </inkml:definitions>
  <inkml:trace contextRef="#ctx0" brushRef="#br0">1 281 5983 0 0,'0'0'464'0'0,"2"0"42"0"0,1 0 77 0 0,1 1 1 0 0,-1-1-1 0 0,1 0 1 0 0,-1 0-1 0 0,0-1 1 0 0,1 1-1 0 0,-1-1 1 0 0,0 0-1 0 0,1 0 1 0 0,-1 0-1 0 0,0 0 1 0 0,0 0-1 0 0,0-1 1 0 0,0 1 0 0 0,5-5-1 0 0,21-8 82 0 0,-15 8-523 0 0,0 0-1 0 0,-1-1 1 0 0,0 0 0 0 0,18-15 0 0 0,25-14 546 0 0,108-40-1198 0 0,-42 22-2001 0 0,-46 16-3156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C4FC06-EE92-4EDE-84F4-7ECFB5639CC0}" type="datetimeFigureOut">
              <a:rPr lang="en-US" smtClean="0"/>
              <a:t>7/27/2023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17B32B-6BA5-44A1-963F-15AD38A52F26}" type="slidenum">
              <a:rPr lang="en-US" smtClean="0"/>
              <a:t>‹#›</a:t>
            </a:fld>
            <a:endParaRPr lang="en-US"/>
          </a:p>
        </p:txBody>
      </p:sp>
    </p:spTree>
    <p:extLst>
      <p:ext uri="{BB962C8B-B14F-4D97-AF65-F5344CB8AC3E}">
        <p14:creationId xmlns:p14="http://schemas.microsoft.com/office/powerpoint/2010/main" val="1913069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2950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7005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808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449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0402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884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841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5837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348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901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4737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063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9513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2737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70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3334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173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538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134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748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107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816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1587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0952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0655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265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20B1D-53C6-43E2-AA88-47805320D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774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34AA2-1BF9-9922-276B-72EA4C251C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888648-0763-310F-47A5-09353E63B6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B61ED4-3D28-E44B-447F-55E19645751F}"/>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5" name="Footer Placeholder 4">
            <a:extLst>
              <a:ext uri="{FF2B5EF4-FFF2-40B4-BE49-F238E27FC236}">
                <a16:creationId xmlns:a16="http://schemas.microsoft.com/office/drawing/2014/main" id="{1E321384-B38C-F35C-DD81-6914402C1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A3ABE8-0F0D-ECF4-B5F3-5578BC834DF1}"/>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680341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A29C-FDE5-BD25-E8C1-EDD1D7F4D1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EE44DD-5699-2F47-FA0B-67C1D764C9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7D905A-9B0C-5490-E617-05CD72597CD3}"/>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5" name="Footer Placeholder 4">
            <a:extLst>
              <a:ext uri="{FF2B5EF4-FFF2-40B4-BE49-F238E27FC236}">
                <a16:creationId xmlns:a16="http://schemas.microsoft.com/office/drawing/2014/main" id="{5BBD3E4D-245F-CE02-3FD8-F70A0ED6D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91D74C-06CB-6084-BB1A-E95C955E0697}"/>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166489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86EDA-FA86-C21A-1612-4D92CB4672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EAF011-2C86-D990-61EF-8576F2BCE6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76910D-A561-A849-F57E-18EFFC5D8504}"/>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5" name="Footer Placeholder 4">
            <a:extLst>
              <a:ext uri="{FF2B5EF4-FFF2-40B4-BE49-F238E27FC236}">
                <a16:creationId xmlns:a16="http://schemas.microsoft.com/office/drawing/2014/main" id="{F9920F91-6424-151E-17C7-2AB2617B77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D3DA0C-E89D-917F-3D2C-43E29996303B}"/>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1987332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FA5A8-44D6-7FD1-D73A-4C6F7CD321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13D83A-C8AE-B846-8E57-73A13F3074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A3D343-6143-374E-851C-C8DFDB2FEB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A02AB7-2A5B-0786-3281-55F8A29FA1B7}"/>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6" name="Footer Placeholder 5">
            <a:extLst>
              <a:ext uri="{FF2B5EF4-FFF2-40B4-BE49-F238E27FC236}">
                <a16:creationId xmlns:a16="http://schemas.microsoft.com/office/drawing/2014/main" id="{732EC1E4-D1BE-9847-F067-E0E4CDC643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9E758A-D762-5580-65D0-55A0E5C4F7F6}"/>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4050902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9BC17-9A80-390D-B21C-F1BC293BBB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24855A-43A6-3AE4-338D-DB253C8CF0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85B97F-D874-C008-C491-47B0802D65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5BAA2B-0DFC-2D5A-DF1C-DE86D60AB4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DEC121-5DCD-5E6B-A0F7-FAD6E163DC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784EC5-B6DC-0158-7D2E-09DA01319B81}"/>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8" name="Footer Placeholder 7">
            <a:extLst>
              <a:ext uri="{FF2B5EF4-FFF2-40B4-BE49-F238E27FC236}">
                <a16:creationId xmlns:a16="http://schemas.microsoft.com/office/drawing/2014/main" id="{3C6A8F6F-BD26-3D63-B15A-3669C742C0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33192A-1DE6-C50C-F848-E65C58069895}"/>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1608308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96F6-6768-47D3-2F15-82FC0A51D8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FBC8D6-72E2-9C85-296C-9BC8038776F0}"/>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4" name="Footer Placeholder 3">
            <a:extLst>
              <a:ext uri="{FF2B5EF4-FFF2-40B4-BE49-F238E27FC236}">
                <a16:creationId xmlns:a16="http://schemas.microsoft.com/office/drawing/2014/main" id="{970177E3-239E-BDE9-1F2A-471306D5DD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24613D-1D87-8065-297E-DE160A9FE9E1}"/>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732526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12935C-8242-630A-C295-602D7FBED511}"/>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3" name="Footer Placeholder 2">
            <a:extLst>
              <a:ext uri="{FF2B5EF4-FFF2-40B4-BE49-F238E27FC236}">
                <a16:creationId xmlns:a16="http://schemas.microsoft.com/office/drawing/2014/main" id="{CAF4FA1B-610B-E374-E7A1-DB32D5575F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B3684C-1D28-51AF-711D-1F6A7F2B5AB2}"/>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3650648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324F8-8B08-A745-1A6D-780C20D15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DA8FDD-3BAB-545C-A14F-FC627E2824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C7F739-9C51-4D70-2BD8-1B47DDCB1C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ECD3C9-E4D6-1C76-34B1-489A05AAFA9D}"/>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6" name="Footer Placeholder 5">
            <a:extLst>
              <a:ext uri="{FF2B5EF4-FFF2-40B4-BE49-F238E27FC236}">
                <a16:creationId xmlns:a16="http://schemas.microsoft.com/office/drawing/2014/main" id="{18284488-4720-4A4F-1866-D154557289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ADF87A-6C1E-E927-5137-57E2112B57D5}"/>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3165254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D3FE9-A1B7-1F14-A2F0-D19B9CC04F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78C241-B06B-9F6E-51AE-121FBEFC03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676817-E494-32C6-2998-C3895E2B09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519EB4-0B31-4E40-63D5-C86210FFA1A3}"/>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6" name="Footer Placeholder 5">
            <a:extLst>
              <a:ext uri="{FF2B5EF4-FFF2-40B4-BE49-F238E27FC236}">
                <a16:creationId xmlns:a16="http://schemas.microsoft.com/office/drawing/2014/main" id="{97232EBA-DD77-61E9-EF32-AC7D641FAF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AD91CD-3320-5ECB-4DBF-D07EBA7EF88A}"/>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546029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8EDC7-94C1-369A-2183-448F466A27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7A3BD-4BF1-16C7-ADB3-6666FDE7E4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A55FA-E817-48A2-E7DF-33D03B1BBFAC}"/>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5" name="Footer Placeholder 4">
            <a:extLst>
              <a:ext uri="{FF2B5EF4-FFF2-40B4-BE49-F238E27FC236}">
                <a16:creationId xmlns:a16="http://schemas.microsoft.com/office/drawing/2014/main" id="{D545ECA9-3511-CD78-E942-20F043FF9E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889D3-1F38-163F-1B2C-56906746E5C4}"/>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4154684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D56F4A-7BDA-20ED-A42A-AD515C23A9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563E31-5C44-B105-4579-4CAB3B7016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67B2AA-E427-512F-3DBE-C6A795B4A4D6}"/>
              </a:ext>
            </a:extLst>
          </p:cNvPr>
          <p:cNvSpPr>
            <a:spLocks noGrp="1"/>
          </p:cNvSpPr>
          <p:nvPr>
            <p:ph type="dt" sz="half" idx="10"/>
          </p:nvPr>
        </p:nvSpPr>
        <p:spPr/>
        <p:txBody>
          <a:bodyPr/>
          <a:lstStyle/>
          <a:p>
            <a:fld id="{7A801DC2-5256-4F55-BAB5-03DFA92B6B6E}" type="datetimeFigureOut">
              <a:rPr lang="en-US" smtClean="0"/>
              <a:t>7/27/2023</a:t>
            </a:fld>
            <a:endParaRPr lang="en-US"/>
          </a:p>
        </p:txBody>
      </p:sp>
      <p:sp>
        <p:nvSpPr>
          <p:cNvPr id="5" name="Footer Placeholder 4">
            <a:extLst>
              <a:ext uri="{FF2B5EF4-FFF2-40B4-BE49-F238E27FC236}">
                <a16:creationId xmlns:a16="http://schemas.microsoft.com/office/drawing/2014/main" id="{5941974F-A5A5-1EB3-0483-78A802BD2F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58879-2692-CA42-1FB5-7D881F339D98}"/>
              </a:ext>
            </a:extLst>
          </p:cNvPr>
          <p:cNvSpPr>
            <a:spLocks noGrp="1"/>
          </p:cNvSpPr>
          <p:nvPr>
            <p:ph type="sldNum" sz="quarter" idx="12"/>
          </p:nvPr>
        </p:nvSpPr>
        <p:spPr/>
        <p:txBody>
          <a:bodyPr/>
          <a:lstStyle/>
          <a:p>
            <a:fld id="{FBE1BDF6-9D73-454A-AF8A-7B38024B4F7C}" type="slidenum">
              <a:rPr lang="en-US" smtClean="0"/>
              <a:t>‹#›</a:t>
            </a:fld>
            <a:endParaRPr lang="en-US"/>
          </a:p>
        </p:txBody>
      </p:sp>
    </p:spTree>
    <p:extLst>
      <p:ext uri="{BB962C8B-B14F-4D97-AF65-F5344CB8AC3E}">
        <p14:creationId xmlns:p14="http://schemas.microsoft.com/office/powerpoint/2010/main" val="253006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876745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2969159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417921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FB8846-20AA-4AC6-B3A5-C321FD271068}"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812494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FB8846-20AA-4AC6-B3A5-C321FD271068}" type="datetimeFigureOut">
              <a:rPr lang="en-US" smtClean="0"/>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2166701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781984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32496388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1462975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FB8846-20AA-4AC6-B3A5-C321FD271068}"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31042400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FB8846-20AA-4AC6-B3A5-C321FD271068}"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4338363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565325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06211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8943343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553350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12882949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22447088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FB8846-20AA-4AC6-B3A5-C321FD271068}"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F823D-3D3C-4DC4-87C1-6245B6D4F6E1}" type="slidenum">
              <a:rPr lang="en-US" smtClean="0"/>
              <a:t>‹#›</a:t>
            </a:fld>
            <a:endParaRPr lang="en-US"/>
          </a:p>
        </p:txBody>
      </p:sp>
    </p:spTree>
    <p:extLst>
      <p:ext uri="{BB962C8B-B14F-4D97-AF65-F5344CB8AC3E}">
        <p14:creationId xmlns:p14="http://schemas.microsoft.com/office/powerpoint/2010/main" val="12203770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6" name="Rectangle 4"/>
          <p:cNvSpPr>
            <a:spLocks noGrp="1" noChangeArrowheads="1"/>
          </p:cNvSpPr>
          <p:nvPr>
            <p:ph type="subTitle" sz="quarter" idx="1"/>
          </p:nvPr>
        </p:nvSpPr>
        <p:spPr>
          <a:xfrm>
            <a:off x="1829225" y="2501771"/>
            <a:ext cx="8533552" cy="1752671"/>
          </a:xfrm>
        </p:spPr>
        <p:txBody>
          <a:bodyPr/>
          <a:lstStyle>
            <a:lvl1pPr marL="0" indent="0" algn="ctr">
              <a:defRPr/>
            </a:lvl1pPr>
          </a:lstStyle>
          <a:p>
            <a:r>
              <a:rPr lang="en-US"/>
              <a:t>Click to edit Master subtitle style</a:t>
            </a:r>
          </a:p>
        </p:txBody>
      </p:sp>
      <p:sp>
        <p:nvSpPr>
          <p:cNvPr id="13319" name="Rectangle 7"/>
          <p:cNvSpPr>
            <a:spLocks noGrp="1" noChangeArrowheads="1"/>
          </p:cNvSpPr>
          <p:nvPr>
            <p:ph type="ctrTitle" sz="quarter"/>
          </p:nvPr>
        </p:nvSpPr>
        <p:spPr>
          <a:xfrm>
            <a:off x="913553" y="365803"/>
            <a:ext cx="10364896" cy="1141940"/>
          </a:xfrm>
          <a:effectLst>
            <a:outerShdw dist="71842" dir="2700000" algn="ctr" rotWithShape="0">
              <a:schemeClr val="bg2"/>
            </a:outerShdw>
          </a:effectLst>
        </p:spPr>
        <p:txBody>
          <a:bodyPr lIns="91928" tIns="45964" rIns="91928" bIns="45964"/>
          <a:lstStyle>
            <a:lvl1pPr>
              <a:defRPr/>
            </a:lvl1pPr>
          </a:lstStyle>
          <a:p>
            <a:r>
              <a:rPr lang="en-US"/>
              <a:t>Click to edit Master title style</a:t>
            </a:r>
          </a:p>
        </p:txBody>
      </p:sp>
    </p:spTree>
    <p:extLst>
      <p:ext uri="{BB962C8B-B14F-4D97-AF65-F5344CB8AC3E}">
        <p14:creationId xmlns:p14="http://schemas.microsoft.com/office/powerpoint/2010/main" val="1531153171"/>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8103359"/>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304" y="4407124"/>
            <a:ext cx="10364896" cy="1361421"/>
          </a:xfrm>
        </p:spPr>
        <p:txBody>
          <a:bodyPr anchor="t"/>
          <a:lstStyle>
            <a:lvl1pPr algn="l">
              <a:defRPr sz="4008" b="1" cap="all"/>
            </a:lvl1pPr>
          </a:lstStyle>
          <a:p>
            <a:r>
              <a:rPr lang="en-US"/>
              <a:t>Click to edit Master title style</a:t>
            </a:r>
          </a:p>
        </p:txBody>
      </p:sp>
      <p:sp>
        <p:nvSpPr>
          <p:cNvPr id="3" name="Text Placeholder 2"/>
          <p:cNvSpPr>
            <a:spLocks noGrp="1"/>
          </p:cNvSpPr>
          <p:nvPr>
            <p:ph type="body" idx="1"/>
          </p:nvPr>
        </p:nvSpPr>
        <p:spPr>
          <a:xfrm>
            <a:off x="962304" y="2907335"/>
            <a:ext cx="10364896" cy="1499790"/>
          </a:xfrm>
        </p:spPr>
        <p:txBody>
          <a:bodyPr anchor="b"/>
          <a:lstStyle>
            <a:lvl1pPr marL="0" indent="0">
              <a:buNone/>
              <a:defRPr sz="2004"/>
            </a:lvl1pPr>
            <a:lvl2pPr marL="458069" indent="0">
              <a:buNone/>
              <a:defRPr sz="1803"/>
            </a:lvl2pPr>
            <a:lvl3pPr marL="916137" indent="0">
              <a:buNone/>
              <a:defRPr sz="1603"/>
            </a:lvl3pPr>
            <a:lvl4pPr marL="1374206" indent="0">
              <a:buNone/>
              <a:defRPr sz="1403"/>
            </a:lvl4pPr>
            <a:lvl5pPr marL="1832275" indent="0">
              <a:buNone/>
              <a:defRPr sz="1403"/>
            </a:lvl5pPr>
            <a:lvl6pPr marL="2290343" indent="0">
              <a:buNone/>
              <a:defRPr sz="1403"/>
            </a:lvl6pPr>
            <a:lvl7pPr marL="2748412" indent="0">
              <a:buNone/>
              <a:defRPr sz="1403"/>
            </a:lvl7pPr>
            <a:lvl8pPr marL="3206481" indent="0">
              <a:buNone/>
              <a:defRPr sz="1403"/>
            </a:lvl8pPr>
            <a:lvl9pPr marL="3664549" indent="0">
              <a:buNone/>
              <a:defRPr sz="1403"/>
            </a:lvl9pPr>
          </a:lstStyle>
          <a:p>
            <a:pPr lvl="0"/>
            <a:r>
              <a:rPr lang="en-US"/>
              <a:t>Click to edit Master text styles</a:t>
            </a:r>
          </a:p>
        </p:txBody>
      </p:sp>
    </p:spTree>
    <p:extLst>
      <p:ext uri="{BB962C8B-B14F-4D97-AF65-F5344CB8AC3E}">
        <p14:creationId xmlns:p14="http://schemas.microsoft.com/office/powerpoint/2010/main" val="2888756233"/>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7889" y="1221462"/>
            <a:ext cx="5434682" cy="5223022"/>
          </a:xfrm>
        </p:spPr>
        <p:txBody>
          <a:bodyPr/>
          <a:lstStyle>
            <a:lvl1pPr>
              <a:defRPr sz="2805"/>
            </a:lvl1pPr>
            <a:lvl2pPr>
              <a:defRPr sz="2405"/>
            </a:lvl2pPr>
            <a:lvl3pPr>
              <a:defRPr sz="2004"/>
            </a:lvl3pPr>
            <a:lvl4pPr>
              <a:defRPr sz="1803"/>
            </a:lvl4pPr>
            <a:lvl5pPr>
              <a:defRPr sz="1803"/>
            </a:lvl5pPr>
            <a:lvl6pPr>
              <a:defRPr sz="1803"/>
            </a:lvl6pPr>
            <a:lvl7pPr>
              <a:defRPr sz="1803"/>
            </a:lvl7pPr>
            <a:lvl8pPr>
              <a:defRPr sz="1803"/>
            </a:lvl8pPr>
            <a:lvl9pPr>
              <a:defRPr sz="180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26054" y="1221462"/>
            <a:ext cx="5436800" cy="5223022"/>
          </a:xfrm>
        </p:spPr>
        <p:txBody>
          <a:bodyPr/>
          <a:lstStyle>
            <a:lvl1pPr>
              <a:defRPr sz="2805"/>
            </a:lvl1pPr>
            <a:lvl2pPr>
              <a:defRPr sz="2405"/>
            </a:lvl2pPr>
            <a:lvl3pPr>
              <a:defRPr sz="2004"/>
            </a:lvl3pPr>
            <a:lvl4pPr>
              <a:defRPr sz="1803"/>
            </a:lvl4pPr>
            <a:lvl5pPr>
              <a:defRPr sz="1803"/>
            </a:lvl5pPr>
            <a:lvl6pPr>
              <a:defRPr sz="1803"/>
            </a:lvl6pPr>
            <a:lvl7pPr>
              <a:defRPr sz="1803"/>
            </a:lvl7pPr>
            <a:lvl8pPr>
              <a:defRPr sz="1803"/>
            </a:lvl8pPr>
            <a:lvl9pPr>
              <a:defRPr sz="180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6633914"/>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0448" y="275148"/>
            <a:ext cx="10971104" cy="114194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10448" y="1534781"/>
            <a:ext cx="5385931" cy="639359"/>
          </a:xfrm>
        </p:spPr>
        <p:txBody>
          <a:bodyPr anchor="b"/>
          <a:lstStyle>
            <a:lvl1pPr marL="0" indent="0">
              <a:buNone/>
              <a:defRPr sz="2405" b="1"/>
            </a:lvl1pPr>
            <a:lvl2pPr marL="458069" indent="0">
              <a:buNone/>
              <a:defRPr sz="2004" b="1"/>
            </a:lvl2pPr>
            <a:lvl3pPr marL="916137" indent="0">
              <a:buNone/>
              <a:defRPr sz="1803" b="1"/>
            </a:lvl3pPr>
            <a:lvl4pPr marL="1374206" indent="0">
              <a:buNone/>
              <a:defRPr sz="1603" b="1"/>
            </a:lvl4pPr>
            <a:lvl5pPr marL="1832275" indent="0">
              <a:buNone/>
              <a:defRPr sz="1603" b="1"/>
            </a:lvl5pPr>
            <a:lvl6pPr marL="2290343" indent="0">
              <a:buNone/>
              <a:defRPr sz="1603" b="1"/>
            </a:lvl6pPr>
            <a:lvl7pPr marL="2748412" indent="0">
              <a:buNone/>
              <a:defRPr sz="1603" b="1"/>
            </a:lvl7pPr>
            <a:lvl8pPr marL="3206481" indent="0">
              <a:buNone/>
              <a:defRPr sz="1603" b="1"/>
            </a:lvl8pPr>
            <a:lvl9pPr marL="3664549" indent="0">
              <a:buNone/>
              <a:defRPr sz="1603" b="1"/>
            </a:lvl9pPr>
          </a:lstStyle>
          <a:p>
            <a:pPr lvl="0"/>
            <a:r>
              <a:rPr lang="en-US"/>
              <a:t>Click to edit Master text styles</a:t>
            </a:r>
          </a:p>
        </p:txBody>
      </p:sp>
      <p:sp>
        <p:nvSpPr>
          <p:cNvPr id="4" name="Content Placeholder 3"/>
          <p:cNvSpPr>
            <a:spLocks noGrp="1"/>
          </p:cNvSpPr>
          <p:nvPr>
            <p:ph sz="half" idx="2"/>
          </p:nvPr>
        </p:nvSpPr>
        <p:spPr>
          <a:xfrm>
            <a:off x="610448" y="2174140"/>
            <a:ext cx="5385931" cy="3952256"/>
          </a:xfrm>
        </p:spPr>
        <p:txBody>
          <a:bodyPr/>
          <a:lstStyle>
            <a:lvl1pPr>
              <a:defRPr sz="2405"/>
            </a:lvl1pPr>
            <a:lvl2pPr>
              <a:defRPr sz="2004"/>
            </a:lvl2pPr>
            <a:lvl3pPr>
              <a:defRPr sz="1803"/>
            </a:lvl3pPr>
            <a:lvl4pPr>
              <a:defRPr sz="1603"/>
            </a:lvl4pPr>
            <a:lvl5pPr>
              <a:defRPr sz="1603"/>
            </a:lvl5pPr>
            <a:lvl6pPr>
              <a:defRPr sz="1603"/>
            </a:lvl6pPr>
            <a:lvl7pPr>
              <a:defRPr sz="1603"/>
            </a:lvl7pPr>
            <a:lvl8pPr>
              <a:defRPr sz="1603"/>
            </a:lvl8pPr>
            <a:lvl9pPr>
              <a:defRPr sz="160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503" y="1534781"/>
            <a:ext cx="5388050" cy="639359"/>
          </a:xfrm>
        </p:spPr>
        <p:txBody>
          <a:bodyPr anchor="b"/>
          <a:lstStyle>
            <a:lvl1pPr marL="0" indent="0">
              <a:buNone/>
              <a:defRPr sz="2405" b="1"/>
            </a:lvl1pPr>
            <a:lvl2pPr marL="458069" indent="0">
              <a:buNone/>
              <a:defRPr sz="2004" b="1"/>
            </a:lvl2pPr>
            <a:lvl3pPr marL="916137" indent="0">
              <a:buNone/>
              <a:defRPr sz="1803" b="1"/>
            </a:lvl3pPr>
            <a:lvl4pPr marL="1374206" indent="0">
              <a:buNone/>
              <a:defRPr sz="1603" b="1"/>
            </a:lvl4pPr>
            <a:lvl5pPr marL="1832275" indent="0">
              <a:buNone/>
              <a:defRPr sz="1603" b="1"/>
            </a:lvl5pPr>
            <a:lvl6pPr marL="2290343" indent="0">
              <a:buNone/>
              <a:defRPr sz="1603" b="1"/>
            </a:lvl6pPr>
            <a:lvl7pPr marL="2748412" indent="0">
              <a:buNone/>
              <a:defRPr sz="1603" b="1"/>
            </a:lvl7pPr>
            <a:lvl8pPr marL="3206481" indent="0">
              <a:buNone/>
              <a:defRPr sz="1603" b="1"/>
            </a:lvl8pPr>
            <a:lvl9pPr marL="3664549" indent="0">
              <a:buNone/>
              <a:defRPr sz="1603" b="1"/>
            </a:lvl9pPr>
          </a:lstStyle>
          <a:p>
            <a:pPr lvl="0"/>
            <a:r>
              <a:rPr lang="en-US"/>
              <a:t>Click to edit Master text styles</a:t>
            </a:r>
          </a:p>
        </p:txBody>
      </p:sp>
      <p:sp>
        <p:nvSpPr>
          <p:cNvPr id="6" name="Content Placeholder 5"/>
          <p:cNvSpPr>
            <a:spLocks noGrp="1"/>
          </p:cNvSpPr>
          <p:nvPr>
            <p:ph sz="quarter" idx="4"/>
          </p:nvPr>
        </p:nvSpPr>
        <p:spPr>
          <a:xfrm>
            <a:off x="6193503" y="2174140"/>
            <a:ext cx="5388050" cy="3952256"/>
          </a:xfrm>
        </p:spPr>
        <p:txBody>
          <a:bodyPr/>
          <a:lstStyle>
            <a:lvl1pPr>
              <a:defRPr sz="2405"/>
            </a:lvl1pPr>
            <a:lvl2pPr>
              <a:defRPr sz="2004"/>
            </a:lvl2pPr>
            <a:lvl3pPr>
              <a:defRPr sz="1803"/>
            </a:lvl3pPr>
            <a:lvl4pPr>
              <a:defRPr sz="1603"/>
            </a:lvl4pPr>
            <a:lvl5pPr>
              <a:defRPr sz="1603"/>
            </a:lvl5pPr>
            <a:lvl6pPr>
              <a:defRPr sz="1603"/>
            </a:lvl6pPr>
            <a:lvl7pPr>
              <a:defRPr sz="1603"/>
            </a:lvl7pPr>
            <a:lvl8pPr>
              <a:defRPr sz="1603"/>
            </a:lvl8pPr>
            <a:lvl9pPr>
              <a:defRPr sz="160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628060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4687062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0419275"/>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0448" y="273557"/>
            <a:ext cx="4010303" cy="1161025"/>
          </a:xfrm>
        </p:spPr>
        <p:txBody>
          <a:bodyPr anchor="b"/>
          <a:lstStyle>
            <a:lvl1pPr algn="l">
              <a:defRPr sz="2004" b="1"/>
            </a:lvl1pPr>
          </a:lstStyle>
          <a:p>
            <a:r>
              <a:rPr lang="en-US"/>
              <a:t>Click to edit Master title style</a:t>
            </a:r>
          </a:p>
        </p:txBody>
      </p:sp>
      <p:sp>
        <p:nvSpPr>
          <p:cNvPr id="3" name="Content Placeholder 2"/>
          <p:cNvSpPr>
            <a:spLocks noGrp="1"/>
          </p:cNvSpPr>
          <p:nvPr>
            <p:ph idx="1"/>
          </p:nvPr>
        </p:nvSpPr>
        <p:spPr>
          <a:xfrm>
            <a:off x="4767005" y="273556"/>
            <a:ext cx="6814547" cy="5852839"/>
          </a:xfrm>
        </p:spPr>
        <p:txBody>
          <a:bodyPr/>
          <a:lstStyle>
            <a:lvl1pPr>
              <a:defRPr sz="3206"/>
            </a:lvl1pPr>
            <a:lvl2pPr>
              <a:defRPr sz="2805"/>
            </a:lvl2pPr>
            <a:lvl3pPr>
              <a:defRPr sz="2405"/>
            </a:lvl3pPr>
            <a:lvl4pPr>
              <a:defRPr sz="2004"/>
            </a:lvl4pPr>
            <a:lvl5pPr>
              <a:defRPr sz="2004"/>
            </a:lvl5pPr>
            <a:lvl6pPr>
              <a:defRPr sz="2004"/>
            </a:lvl6pPr>
            <a:lvl7pPr>
              <a:defRPr sz="2004"/>
            </a:lvl7pPr>
            <a:lvl8pPr>
              <a:defRPr sz="2004"/>
            </a:lvl8pPr>
            <a:lvl9pPr>
              <a:defRPr sz="200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0448" y="1434582"/>
            <a:ext cx="4010303" cy="4691814"/>
          </a:xfrm>
        </p:spPr>
        <p:txBody>
          <a:bodyPr/>
          <a:lstStyle>
            <a:lvl1pPr marL="0" indent="0">
              <a:buNone/>
              <a:defRPr sz="1403"/>
            </a:lvl1pPr>
            <a:lvl2pPr marL="458069" indent="0">
              <a:buNone/>
              <a:defRPr sz="1202"/>
            </a:lvl2pPr>
            <a:lvl3pPr marL="916137" indent="0">
              <a:buNone/>
              <a:defRPr sz="1002"/>
            </a:lvl3pPr>
            <a:lvl4pPr marL="1374206" indent="0">
              <a:buNone/>
              <a:defRPr sz="902"/>
            </a:lvl4pPr>
            <a:lvl5pPr marL="1832275" indent="0">
              <a:buNone/>
              <a:defRPr sz="902"/>
            </a:lvl5pPr>
            <a:lvl6pPr marL="2290343" indent="0">
              <a:buNone/>
              <a:defRPr sz="902"/>
            </a:lvl6pPr>
            <a:lvl7pPr marL="2748412" indent="0">
              <a:buNone/>
              <a:defRPr sz="902"/>
            </a:lvl7pPr>
            <a:lvl8pPr marL="3206481" indent="0">
              <a:buNone/>
              <a:defRPr sz="902"/>
            </a:lvl8pPr>
            <a:lvl9pPr marL="3664549" indent="0">
              <a:buNone/>
              <a:defRPr sz="902"/>
            </a:lvl9pPr>
          </a:lstStyle>
          <a:p>
            <a:pPr lvl="0"/>
            <a:r>
              <a:rPr lang="en-US"/>
              <a:t>Click to edit Master text styles</a:t>
            </a:r>
          </a:p>
        </p:txBody>
      </p:sp>
    </p:spTree>
    <p:extLst>
      <p:ext uri="{BB962C8B-B14F-4D97-AF65-F5344CB8AC3E}">
        <p14:creationId xmlns:p14="http://schemas.microsoft.com/office/powerpoint/2010/main" val="1297940351"/>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8802" y="4799964"/>
            <a:ext cx="7316896" cy="567789"/>
          </a:xfrm>
        </p:spPr>
        <p:txBody>
          <a:bodyPr anchor="b"/>
          <a:lstStyle>
            <a:lvl1pPr algn="l">
              <a:defRPr sz="2004" b="1"/>
            </a:lvl1pPr>
          </a:lstStyle>
          <a:p>
            <a:r>
              <a:rPr lang="en-US"/>
              <a:t>Click to edit Master title style</a:t>
            </a:r>
          </a:p>
        </p:txBody>
      </p:sp>
      <p:sp>
        <p:nvSpPr>
          <p:cNvPr id="3" name="Picture Placeholder 2"/>
          <p:cNvSpPr>
            <a:spLocks noGrp="1"/>
          </p:cNvSpPr>
          <p:nvPr>
            <p:ph type="pic" idx="1"/>
          </p:nvPr>
        </p:nvSpPr>
        <p:spPr>
          <a:xfrm>
            <a:off x="2388802" y="612322"/>
            <a:ext cx="7316896" cy="4114481"/>
          </a:xfrm>
        </p:spPr>
        <p:txBody>
          <a:bodyPr/>
          <a:lstStyle>
            <a:lvl1pPr marL="0" indent="0">
              <a:buNone/>
              <a:defRPr sz="3206"/>
            </a:lvl1pPr>
            <a:lvl2pPr marL="458069" indent="0">
              <a:buNone/>
              <a:defRPr sz="2805"/>
            </a:lvl2pPr>
            <a:lvl3pPr marL="916137" indent="0">
              <a:buNone/>
              <a:defRPr sz="2405"/>
            </a:lvl3pPr>
            <a:lvl4pPr marL="1374206" indent="0">
              <a:buNone/>
              <a:defRPr sz="2004"/>
            </a:lvl4pPr>
            <a:lvl5pPr marL="1832275" indent="0">
              <a:buNone/>
              <a:defRPr sz="2004"/>
            </a:lvl5pPr>
            <a:lvl6pPr marL="2290343" indent="0">
              <a:buNone/>
              <a:defRPr sz="2004"/>
            </a:lvl6pPr>
            <a:lvl7pPr marL="2748412" indent="0">
              <a:buNone/>
              <a:defRPr sz="2004"/>
            </a:lvl7pPr>
            <a:lvl8pPr marL="3206481" indent="0">
              <a:buNone/>
              <a:defRPr sz="2004"/>
            </a:lvl8pPr>
            <a:lvl9pPr marL="3664549" indent="0">
              <a:buNone/>
              <a:defRPr sz="2004"/>
            </a:lvl9pPr>
          </a:lstStyle>
          <a:p>
            <a:endParaRPr lang="en-US"/>
          </a:p>
        </p:txBody>
      </p:sp>
      <p:sp>
        <p:nvSpPr>
          <p:cNvPr id="4" name="Text Placeholder 3"/>
          <p:cNvSpPr>
            <a:spLocks noGrp="1"/>
          </p:cNvSpPr>
          <p:nvPr>
            <p:ph type="body" sz="half" idx="2"/>
          </p:nvPr>
        </p:nvSpPr>
        <p:spPr>
          <a:xfrm>
            <a:off x="2388802" y="5367754"/>
            <a:ext cx="7316896" cy="804765"/>
          </a:xfrm>
        </p:spPr>
        <p:txBody>
          <a:bodyPr/>
          <a:lstStyle>
            <a:lvl1pPr marL="0" indent="0">
              <a:buNone/>
              <a:defRPr sz="1403"/>
            </a:lvl1pPr>
            <a:lvl2pPr marL="458069" indent="0">
              <a:buNone/>
              <a:defRPr sz="1202"/>
            </a:lvl2pPr>
            <a:lvl3pPr marL="916137" indent="0">
              <a:buNone/>
              <a:defRPr sz="1002"/>
            </a:lvl3pPr>
            <a:lvl4pPr marL="1374206" indent="0">
              <a:buNone/>
              <a:defRPr sz="902"/>
            </a:lvl4pPr>
            <a:lvl5pPr marL="1832275" indent="0">
              <a:buNone/>
              <a:defRPr sz="902"/>
            </a:lvl5pPr>
            <a:lvl6pPr marL="2290343" indent="0">
              <a:buNone/>
              <a:defRPr sz="902"/>
            </a:lvl6pPr>
            <a:lvl7pPr marL="2748412" indent="0">
              <a:buNone/>
              <a:defRPr sz="902"/>
            </a:lvl7pPr>
            <a:lvl8pPr marL="3206481" indent="0">
              <a:buNone/>
              <a:defRPr sz="902"/>
            </a:lvl8pPr>
            <a:lvl9pPr marL="3664549" indent="0">
              <a:buNone/>
              <a:defRPr sz="902"/>
            </a:lvl9pPr>
          </a:lstStyle>
          <a:p>
            <a:pPr lvl="0"/>
            <a:r>
              <a:rPr lang="en-US"/>
              <a:t>Click to edit Master text styles</a:t>
            </a:r>
          </a:p>
        </p:txBody>
      </p:sp>
    </p:spTree>
    <p:extLst>
      <p:ext uri="{BB962C8B-B14F-4D97-AF65-F5344CB8AC3E}">
        <p14:creationId xmlns:p14="http://schemas.microsoft.com/office/powerpoint/2010/main" val="2803639628"/>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7383528"/>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20306" y="248109"/>
            <a:ext cx="2942019" cy="6196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7889" y="248109"/>
            <a:ext cx="8628934" cy="6196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677941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560DC7-2131-C5FC-0153-B3F07F32AC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DEFCBC-93C5-DCE9-ECAC-3DE98D68B1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ED8240-2BB5-7339-E047-524C372CFB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01DC2-5256-4F55-BAB5-03DFA92B6B6E}" type="datetimeFigureOut">
              <a:rPr lang="en-US" smtClean="0"/>
              <a:t>7/27/2023</a:t>
            </a:fld>
            <a:endParaRPr lang="en-US"/>
          </a:p>
        </p:txBody>
      </p:sp>
      <p:sp>
        <p:nvSpPr>
          <p:cNvPr id="5" name="Footer Placeholder 4">
            <a:extLst>
              <a:ext uri="{FF2B5EF4-FFF2-40B4-BE49-F238E27FC236}">
                <a16:creationId xmlns:a16="http://schemas.microsoft.com/office/drawing/2014/main" id="{B1DE5A43-00FB-24A8-7304-D9EED7F8EF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1CD5FF-A06E-BC16-D350-DFC528B26D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1BDF6-9D73-454A-AF8A-7B38024B4F7C}" type="slidenum">
              <a:rPr lang="en-US" smtClean="0"/>
              <a:t>‹#›</a:t>
            </a:fld>
            <a:endParaRPr lang="en-US"/>
          </a:p>
        </p:txBody>
      </p:sp>
    </p:spTree>
    <p:extLst>
      <p:ext uri="{BB962C8B-B14F-4D97-AF65-F5344CB8AC3E}">
        <p14:creationId xmlns:p14="http://schemas.microsoft.com/office/powerpoint/2010/main" val="2893474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3FB8846-20AA-4AC6-B3A5-C321FD271068}" type="datetimeFigureOut">
              <a:rPr lang="en-US" smtClean="0"/>
              <a:t>7/27/2023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53F823D-3D3C-4DC4-87C1-6245B6D4F6E1}" type="slidenum">
              <a:rPr lang="en-US" smtClean="0"/>
              <a:t>‹#›</a:t>
            </a:fld>
            <a:endParaRPr lang="en-US"/>
          </a:p>
        </p:txBody>
      </p:sp>
    </p:spTree>
    <p:extLst>
      <p:ext uri="{BB962C8B-B14F-4D97-AF65-F5344CB8AC3E}">
        <p14:creationId xmlns:p14="http://schemas.microsoft.com/office/powerpoint/2010/main" val="309904833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u="none"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387890" y="1221462"/>
            <a:ext cx="11074965" cy="5223022"/>
          </a:xfrm>
          <a:prstGeom prst="rect">
            <a:avLst/>
          </a:prstGeom>
          <a:noFill/>
          <a:ln w="9525">
            <a:noFill/>
            <a:miter lim="800000"/>
            <a:headEnd/>
            <a:tailEnd/>
          </a:ln>
          <a:effectLst/>
        </p:spPr>
        <p:txBody>
          <a:bodyPr vert="horz" wrap="square" lIns="90343" tIns="44379" rIns="90343" bIns="4437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2291" name="Rectangle 3"/>
          <p:cNvSpPr>
            <a:spLocks noGrp="1" noChangeArrowheads="1"/>
          </p:cNvSpPr>
          <p:nvPr>
            <p:ph type="title"/>
          </p:nvPr>
        </p:nvSpPr>
        <p:spPr bwMode="auto">
          <a:xfrm>
            <a:off x="540501" y="248110"/>
            <a:ext cx="11621824" cy="780909"/>
          </a:xfrm>
          <a:prstGeom prst="rect">
            <a:avLst/>
          </a:prstGeom>
          <a:noFill/>
          <a:ln w="9525">
            <a:noFill/>
            <a:miter lim="800000"/>
            <a:headEnd/>
            <a:tailEnd/>
          </a:ln>
          <a:effectLst>
            <a:outerShdw dist="53882" dir="2700000" algn="ctr" rotWithShape="0">
              <a:srgbClr val="969696"/>
            </a:outerShdw>
          </a:effectLst>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2292" name="Text Box 4"/>
          <p:cNvSpPr txBox="1">
            <a:spLocks noChangeArrowheads="1"/>
          </p:cNvSpPr>
          <p:nvPr/>
        </p:nvSpPr>
        <p:spPr bwMode="auto">
          <a:xfrm>
            <a:off x="292506" y="6389762"/>
            <a:ext cx="608524" cy="308250"/>
          </a:xfrm>
          <a:prstGeom prst="rect">
            <a:avLst/>
          </a:prstGeom>
          <a:noFill/>
          <a:ln w="19050">
            <a:noFill/>
            <a:miter lim="800000"/>
            <a:headEnd/>
            <a:tailEnd type="none" w="sm" len="sm"/>
          </a:ln>
          <a:effectLst/>
        </p:spPr>
        <p:txBody>
          <a:bodyPr wrap="none" lIns="45732" tIns="45732" rIns="45732" bIns="45732" anchor="ctr">
            <a:spAutoFit/>
          </a:bodyPr>
          <a:lstStyle/>
          <a:p>
            <a:pPr defTabSz="914547"/>
            <a:r>
              <a:rPr lang="en-US" sz="1403" b="0">
                <a:solidFill>
                  <a:schemeClr val="hlink"/>
                </a:solidFill>
              </a:rPr>
              <a:t>– </a:t>
            </a:r>
            <a:fld id="{C0F0C3BE-3CB8-42CE-85AE-26932541959C}" type="slidenum">
              <a:rPr lang="en-US" sz="1403" b="0">
                <a:solidFill>
                  <a:schemeClr val="hlink"/>
                </a:solidFill>
              </a:rPr>
              <a:pPr defTabSz="914547"/>
              <a:t>‹#›</a:t>
            </a:fld>
            <a:r>
              <a:rPr lang="en-US" sz="1403" b="0">
                <a:solidFill>
                  <a:schemeClr val="hlink"/>
                </a:solidFill>
              </a:rPr>
              <a:t> –</a:t>
            </a:r>
            <a:endParaRPr lang="en-US" sz="1403" b="0"/>
          </a:p>
        </p:txBody>
      </p:sp>
      <p:sp>
        <p:nvSpPr>
          <p:cNvPr id="12293" name="Rectangle 5"/>
          <p:cNvSpPr>
            <a:spLocks noChangeArrowheads="1"/>
          </p:cNvSpPr>
          <p:nvPr/>
        </p:nvSpPr>
        <p:spPr bwMode="auto">
          <a:xfrm>
            <a:off x="10306200" y="6381183"/>
            <a:ext cx="951567" cy="308250"/>
          </a:xfrm>
          <a:prstGeom prst="rect">
            <a:avLst/>
          </a:prstGeom>
          <a:noFill/>
          <a:ln w="19050">
            <a:noFill/>
            <a:miter lim="800000"/>
            <a:headEnd/>
            <a:tailEnd/>
          </a:ln>
          <a:effectLst/>
        </p:spPr>
        <p:txBody>
          <a:bodyPr wrap="none" lIns="45732" tIns="45732" rIns="45732" bIns="45732" anchor="ctr">
            <a:spAutoFit/>
          </a:bodyPr>
          <a:lstStyle/>
          <a:p>
            <a:pPr defTabSz="914547"/>
            <a:r>
              <a:rPr lang="en-US" sz="1403" b="0" dirty="0">
                <a:solidFill>
                  <a:schemeClr val="hlink"/>
                </a:solidFill>
              </a:rPr>
              <a:t>CS:APP3e</a:t>
            </a:r>
          </a:p>
        </p:txBody>
      </p:sp>
    </p:spTree>
    <p:extLst>
      <p:ext uri="{BB962C8B-B14F-4D97-AF65-F5344CB8AC3E}">
        <p14:creationId xmlns:p14="http://schemas.microsoft.com/office/powerpoint/2010/main" val="150888031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ransition spd="med"/>
  <p:txStyles>
    <p:titleStyle>
      <a:lvl1pPr algn="l" defTabSz="914547" rtl="0" fontAlgn="base">
        <a:lnSpc>
          <a:spcPct val="87000"/>
        </a:lnSpc>
        <a:spcBef>
          <a:spcPct val="0"/>
        </a:spcBef>
        <a:spcAft>
          <a:spcPct val="0"/>
        </a:spcAft>
        <a:defRPr sz="3807" b="1">
          <a:solidFill>
            <a:schemeClr val="hlink"/>
          </a:solidFill>
          <a:latin typeface="+mj-lt"/>
          <a:ea typeface="+mj-ea"/>
          <a:cs typeface="+mj-cs"/>
        </a:defRPr>
      </a:lvl1pPr>
      <a:lvl2pPr algn="l" defTabSz="914547" rtl="0" fontAlgn="base">
        <a:lnSpc>
          <a:spcPct val="87000"/>
        </a:lnSpc>
        <a:spcBef>
          <a:spcPct val="0"/>
        </a:spcBef>
        <a:spcAft>
          <a:spcPct val="0"/>
        </a:spcAft>
        <a:defRPr sz="3807" b="1">
          <a:solidFill>
            <a:schemeClr val="hlink"/>
          </a:solidFill>
          <a:latin typeface="Helvetica" pitchFamily="34" charset="0"/>
        </a:defRPr>
      </a:lvl2pPr>
      <a:lvl3pPr algn="l" defTabSz="914547" rtl="0" fontAlgn="base">
        <a:lnSpc>
          <a:spcPct val="87000"/>
        </a:lnSpc>
        <a:spcBef>
          <a:spcPct val="0"/>
        </a:spcBef>
        <a:spcAft>
          <a:spcPct val="0"/>
        </a:spcAft>
        <a:defRPr sz="3807" b="1">
          <a:solidFill>
            <a:schemeClr val="hlink"/>
          </a:solidFill>
          <a:latin typeface="Helvetica" pitchFamily="34" charset="0"/>
        </a:defRPr>
      </a:lvl3pPr>
      <a:lvl4pPr algn="l" defTabSz="914547" rtl="0" fontAlgn="base">
        <a:lnSpc>
          <a:spcPct val="87000"/>
        </a:lnSpc>
        <a:spcBef>
          <a:spcPct val="0"/>
        </a:spcBef>
        <a:spcAft>
          <a:spcPct val="0"/>
        </a:spcAft>
        <a:defRPr sz="3807" b="1">
          <a:solidFill>
            <a:schemeClr val="hlink"/>
          </a:solidFill>
          <a:latin typeface="Helvetica" pitchFamily="34" charset="0"/>
        </a:defRPr>
      </a:lvl4pPr>
      <a:lvl5pPr algn="l" defTabSz="914547" rtl="0" fontAlgn="base">
        <a:lnSpc>
          <a:spcPct val="87000"/>
        </a:lnSpc>
        <a:spcBef>
          <a:spcPct val="0"/>
        </a:spcBef>
        <a:spcAft>
          <a:spcPct val="0"/>
        </a:spcAft>
        <a:defRPr sz="3807" b="1">
          <a:solidFill>
            <a:schemeClr val="hlink"/>
          </a:solidFill>
          <a:latin typeface="Helvetica" pitchFamily="34" charset="0"/>
        </a:defRPr>
      </a:lvl5pPr>
      <a:lvl6pPr marL="458069" algn="l" defTabSz="914547" rtl="0" fontAlgn="base">
        <a:lnSpc>
          <a:spcPct val="87000"/>
        </a:lnSpc>
        <a:spcBef>
          <a:spcPct val="0"/>
        </a:spcBef>
        <a:spcAft>
          <a:spcPct val="0"/>
        </a:spcAft>
        <a:defRPr sz="3807" b="1">
          <a:solidFill>
            <a:schemeClr val="hlink"/>
          </a:solidFill>
          <a:latin typeface="Helvetica" pitchFamily="34" charset="0"/>
        </a:defRPr>
      </a:lvl6pPr>
      <a:lvl7pPr marL="916137" algn="l" defTabSz="914547" rtl="0" fontAlgn="base">
        <a:lnSpc>
          <a:spcPct val="87000"/>
        </a:lnSpc>
        <a:spcBef>
          <a:spcPct val="0"/>
        </a:spcBef>
        <a:spcAft>
          <a:spcPct val="0"/>
        </a:spcAft>
        <a:defRPr sz="3807" b="1">
          <a:solidFill>
            <a:schemeClr val="hlink"/>
          </a:solidFill>
          <a:latin typeface="Helvetica" pitchFamily="34" charset="0"/>
        </a:defRPr>
      </a:lvl7pPr>
      <a:lvl8pPr marL="1374206" algn="l" defTabSz="914547" rtl="0" fontAlgn="base">
        <a:lnSpc>
          <a:spcPct val="87000"/>
        </a:lnSpc>
        <a:spcBef>
          <a:spcPct val="0"/>
        </a:spcBef>
        <a:spcAft>
          <a:spcPct val="0"/>
        </a:spcAft>
        <a:defRPr sz="3807" b="1">
          <a:solidFill>
            <a:schemeClr val="hlink"/>
          </a:solidFill>
          <a:latin typeface="Helvetica" pitchFamily="34" charset="0"/>
        </a:defRPr>
      </a:lvl8pPr>
      <a:lvl9pPr marL="1832275" algn="l" defTabSz="914547" rtl="0" fontAlgn="base">
        <a:lnSpc>
          <a:spcPct val="87000"/>
        </a:lnSpc>
        <a:spcBef>
          <a:spcPct val="0"/>
        </a:spcBef>
        <a:spcAft>
          <a:spcPct val="0"/>
        </a:spcAft>
        <a:defRPr sz="3807" b="1">
          <a:solidFill>
            <a:schemeClr val="hlink"/>
          </a:solidFill>
          <a:latin typeface="Helvetica" pitchFamily="34" charset="0"/>
        </a:defRPr>
      </a:lvl9pPr>
    </p:titleStyle>
    <p:bodyStyle>
      <a:lvl1pPr marL="386496" indent="-386496" algn="l" defTabSz="914547" rtl="0" fontAlgn="base">
        <a:lnSpc>
          <a:spcPct val="95000"/>
        </a:lnSpc>
        <a:spcBef>
          <a:spcPct val="50000"/>
        </a:spcBef>
        <a:spcAft>
          <a:spcPct val="0"/>
        </a:spcAft>
        <a:buClr>
          <a:schemeClr val="hlink"/>
        </a:buClr>
        <a:buFont typeface="Wingdings" pitchFamily="2" charset="2"/>
        <a:defRPr sz="2405" b="1">
          <a:solidFill>
            <a:schemeClr val="tx2"/>
          </a:solidFill>
          <a:effectLst>
            <a:outerShdw blurRad="38100" dist="38100" dir="2700000" algn="tl">
              <a:srgbClr val="C0C0C0"/>
            </a:outerShdw>
          </a:effectLst>
          <a:latin typeface="+mn-lt"/>
          <a:ea typeface="+mn-ea"/>
          <a:cs typeface="+mn-cs"/>
        </a:defRPr>
      </a:lvl1pPr>
      <a:lvl2pPr marL="744362" indent="-244940" algn="l" defTabSz="914547" rtl="0" fontAlgn="base">
        <a:spcBef>
          <a:spcPct val="25000"/>
        </a:spcBef>
        <a:spcAft>
          <a:spcPct val="0"/>
        </a:spcAft>
        <a:buClr>
          <a:schemeClr val="hlink"/>
        </a:buClr>
        <a:buSzPct val="75000"/>
        <a:buFont typeface="Wingdings" pitchFamily="2" charset="2"/>
        <a:buChar char="n"/>
        <a:defRPr sz="2004" b="1">
          <a:solidFill>
            <a:schemeClr val="tx1"/>
          </a:solidFill>
          <a:latin typeface="+mn-lt"/>
        </a:defRPr>
      </a:lvl2pPr>
      <a:lvl3pPr marL="1146763" indent="-238577" algn="l" defTabSz="914547" rtl="0" fontAlgn="base">
        <a:lnSpc>
          <a:spcPct val="107000"/>
        </a:lnSpc>
        <a:spcBef>
          <a:spcPct val="10000"/>
        </a:spcBef>
        <a:spcAft>
          <a:spcPct val="0"/>
        </a:spcAft>
        <a:buClr>
          <a:srgbClr val="005400"/>
        </a:buClr>
        <a:buSzPct val="90000"/>
        <a:buFont typeface="Wingdings" pitchFamily="2" charset="2"/>
        <a:buChar char="l"/>
        <a:defRPr b="1">
          <a:solidFill>
            <a:schemeClr val="folHlink"/>
          </a:solidFill>
          <a:latin typeface="+mn-lt"/>
        </a:defRPr>
      </a:lvl3pPr>
      <a:lvl4pPr marL="1600059" indent="-227444" algn="l" defTabSz="914547" rtl="0" fontAlgn="base">
        <a:spcBef>
          <a:spcPct val="20000"/>
        </a:spcBef>
        <a:spcAft>
          <a:spcPct val="0"/>
        </a:spcAft>
        <a:buChar char="»"/>
        <a:defRPr>
          <a:solidFill>
            <a:schemeClr val="tx1"/>
          </a:solidFill>
          <a:latin typeface="+mn-lt"/>
        </a:defRPr>
      </a:lvl4pPr>
      <a:lvl5pPr marL="2452576" indent="-229034" algn="l" defTabSz="914547" rtl="0" fontAlgn="base">
        <a:spcBef>
          <a:spcPct val="20000"/>
        </a:spcBef>
        <a:spcAft>
          <a:spcPct val="0"/>
        </a:spcAft>
        <a:buChar char="•"/>
        <a:defRPr sz="2004">
          <a:solidFill>
            <a:schemeClr val="tx1"/>
          </a:solidFill>
          <a:latin typeface="Times New Roman" pitchFamily="18" charset="0"/>
        </a:defRPr>
      </a:lvl5pPr>
      <a:lvl6pPr marL="2910645" indent="-229034" algn="l" defTabSz="914547" rtl="0" fontAlgn="base">
        <a:spcBef>
          <a:spcPct val="20000"/>
        </a:spcBef>
        <a:spcAft>
          <a:spcPct val="0"/>
        </a:spcAft>
        <a:buChar char="•"/>
        <a:defRPr sz="2004">
          <a:solidFill>
            <a:schemeClr val="tx1"/>
          </a:solidFill>
          <a:latin typeface="Times New Roman" pitchFamily="18" charset="0"/>
        </a:defRPr>
      </a:lvl6pPr>
      <a:lvl7pPr marL="3368713" indent="-229034" algn="l" defTabSz="914547" rtl="0" fontAlgn="base">
        <a:spcBef>
          <a:spcPct val="20000"/>
        </a:spcBef>
        <a:spcAft>
          <a:spcPct val="0"/>
        </a:spcAft>
        <a:buChar char="•"/>
        <a:defRPr sz="2004">
          <a:solidFill>
            <a:schemeClr val="tx1"/>
          </a:solidFill>
          <a:latin typeface="Times New Roman" pitchFamily="18" charset="0"/>
        </a:defRPr>
      </a:lvl7pPr>
      <a:lvl8pPr marL="3826782" indent="-229034" algn="l" defTabSz="914547" rtl="0" fontAlgn="base">
        <a:spcBef>
          <a:spcPct val="20000"/>
        </a:spcBef>
        <a:spcAft>
          <a:spcPct val="0"/>
        </a:spcAft>
        <a:buChar char="•"/>
        <a:defRPr sz="2004">
          <a:solidFill>
            <a:schemeClr val="tx1"/>
          </a:solidFill>
          <a:latin typeface="Times New Roman" pitchFamily="18" charset="0"/>
        </a:defRPr>
      </a:lvl8pPr>
      <a:lvl9pPr marL="4284851" indent="-229034" algn="l" defTabSz="914547" rtl="0" fontAlgn="base">
        <a:spcBef>
          <a:spcPct val="20000"/>
        </a:spcBef>
        <a:spcAft>
          <a:spcPct val="0"/>
        </a:spcAft>
        <a:buChar char="•"/>
        <a:defRPr sz="2004">
          <a:solidFill>
            <a:schemeClr val="tx1"/>
          </a:solidFill>
          <a:latin typeface="Times New Roman" pitchFamily="18" charset="0"/>
        </a:defRPr>
      </a:lvl9pPr>
    </p:bodyStyle>
    <p:otherStyle>
      <a:defPPr>
        <a:defRPr lang="en-US"/>
      </a:defPPr>
      <a:lvl1pPr marL="0" algn="l" defTabSz="916137" rtl="0" eaLnBrk="1" latinLnBrk="0" hangingPunct="1">
        <a:defRPr sz="1803" kern="1200">
          <a:solidFill>
            <a:schemeClr val="tx1"/>
          </a:solidFill>
          <a:latin typeface="+mn-lt"/>
          <a:ea typeface="+mn-ea"/>
          <a:cs typeface="+mn-cs"/>
        </a:defRPr>
      </a:lvl1pPr>
      <a:lvl2pPr marL="458069" algn="l" defTabSz="916137" rtl="0" eaLnBrk="1" latinLnBrk="0" hangingPunct="1">
        <a:defRPr sz="1803" kern="1200">
          <a:solidFill>
            <a:schemeClr val="tx1"/>
          </a:solidFill>
          <a:latin typeface="+mn-lt"/>
          <a:ea typeface="+mn-ea"/>
          <a:cs typeface="+mn-cs"/>
        </a:defRPr>
      </a:lvl2pPr>
      <a:lvl3pPr marL="916137" algn="l" defTabSz="916137" rtl="0" eaLnBrk="1" latinLnBrk="0" hangingPunct="1">
        <a:defRPr sz="1803" kern="1200">
          <a:solidFill>
            <a:schemeClr val="tx1"/>
          </a:solidFill>
          <a:latin typeface="+mn-lt"/>
          <a:ea typeface="+mn-ea"/>
          <a:cs typeface="+mn-cs"/>
        </a:defRPr>
      </a:lvl3pPr>
      <a:lvl4pPr marL="1374206" algn="l" defTabSz="916137" rtl="0" eaLnBrk="1" latinLnBrk="0" hangingPunct="1">
        <a:defRPr sz="1803" kern="1200">
          <a:solidFill>
            <a:schemeClr val="tx1"/>
          </a:solidFill>
          <a:latin typeface="+mn-lt"/>
          <a:ea typeface="+mn-ea"/>
          <a:cs typeface="+mn-cs"/>
        </a:defRPr>
      </a:lvl4pPr>
      <a:lvl5pPr marL="1832275" algn="l" defTabSz="916137" rtl="0" eaLnBrk="1" latinLnBrk="0" hangingPunct="1">
        <a:defRPr sz="1803" kern="1200">
          <a:solidFill>
            <a:schemeClr val="tx1"/>
          </a:solidFill>
          <a:latin typeface="+mn-lt"/>
          <a:ea typeface="+mn-ea"/>
          <a:cs typeface="+mn-cs"/>
        </a:defRPr>
      </a:lvl5pPr>
      <a:lvl6pPr marL="2290343" algn="l" defTabSz="916137" rtl="0" eaLnBrk="1" latinLnBrk="0" hangingPunct="1">
        <a:defRPr sz="1803" kern="1200">
          <a:solidFill>
            <a:schemeClr val="tx1"/>
          </a:solidFill>
          <a:latin typeface="+mn-lt"/>
          <a:ea typeface="+mn-ea"/>
          <a:cs typeface="+mn-cs"/>
        </a:defRPr>
      </a:lvl6pPr>
      <a:lvl7pPr marL="2748412" algn="l" defTabSz="916137" rtl="0" eaLnBrk="1" latinLnBrk="0" hangingPunct="1">
        <a:defRPr sz="1803" kern="1200">
          <a:solidFill>
            <a:schemeClr val="tx1"/>
          </a:solidFill>
          <a:latin typeface="+mn-lt"/>
          <a:ea typeface="+mn-ea"/>
          <a:cs typeface="+mn-cs"/>
        </a:defRPr>
      </a:lvl7pPr>
      <a:lvl8pPr marL="3206481" algn="l" defTabSz="916137" rtl="0" eaLnBrk="1" latinLnBrk="0" hangingPunct="1">
        <a:defRPr sz="1803" kern="1200">
          <a:solidFill>
            <a:schemeClr val="tx1"/>
          </a:solidFill>
          <a:latin typeface="+mn-lt"/>
          <a:ea typeface="+mn-ea"/>
          <a:cs typeface="+mn-cs"/>
        </a:defRPr>
      </a:lvl8pPr>
      <a:lvl9pPr marL="3664549" algn="l" defTabSz="916137" rtl="0" eaLnBrk="1" latinLnBrk="0" hangingPunct="1">
        <a:defRPr sz="180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customXml" Target="../ink/ink5.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hyperlink" Target="https://cs.stanford.edu/people/eroberts/courses/soco/projects/risc/risccisc/"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554B7-3E43-0505-45AC-DC925DAC57F2}"/>
              </a:ext>
            </a:extLst>
          </p:cNvPr>
          <p:cNvSpPr>
            <a:spLocks noGrp="1"/>
          </p:cNvSpPr>
          <p:nvPr>
            <p:ph type="ctrTitle"/>
          </p:nvPr>
        </p:nvSpPr>
        <p:spPr/>
        <p:txBody>
          <a:bodyPr/>
          <a:lstStyle/>
          <a:p>
            <a:r>
              <a:rPr lang="en-US" dirty="0"/>
              <a:t>Computer Organization and Systems </a:t>
            </a:r>
            <a:r>
              <a:rPr lang="en-US"/>
              <a:t>- 03</a:t>
            </a:r>
            <a:endParaRPr lang="en-US" dirty="0"/>
          </a:p>
        </p:txBody>
      </p:sp>
      <p:sp>
        <p:nvSpPr>
          <p:cNvPr id="3" name="Subtitle 2">
            <a:extLst>
              <a:ext uri="{FF2B5EF4-FFF2-40B4-BE49-F238E27FC236}">
                <a16:creationId xmlns:a16="http://schemas.microsoft.com/office/drawing/2014/main" id="{5ED8552F-3C7B-8503-4FEE-1ED955EB643A}"/>
              </a:ext>
            </a:extLst>
          </p:cNvPr>
          <p:cNvSpPr>
            <a:spLocks noGrp="1"/>
          </p:cNvSpPr>
          <p:nvPr>
            <p:ph type="subTitle" idx="1"/>
          </p:nvPr>
        </p:nvSpPr>
        <p:spPr/>
        <p:txBody>
          <a:bodyPr/>
          <a:lstStyle/>
          <a:p>
            <a:r>
              <a:rPr lang="en-US" dirty="0"/>
              <a:t>CPU Performance and RISC Vs CISC</a:t>
            </a:r>
          </a:p>
        </p:txBody>
      </p:sp>
    </p:spTree>
    <p:extLst>
      <p:ext uri="{BB962C8B-B14F-4D97-AF65-F5344CB8AC3E}">
        <p14:creationId xmlns:p14="http://schemas.microsoft.com/office/powerpoint/2010/main" val="1649697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98F1C-69F8-988D-DE9C-C601EF04B7FA}"/>
              </a:ext>
            </a:extLst>
          </p:cNvPr>
          <p:cNvSpPr>
            <a:spLocks noGrp="1"/>
          </p:cNvSpPr>
          <p:nvPr>
            <p:ph type="title"/>
          </p:nvPr>
        </p:nvSpPr>
        <p:spPr/>
        <p:txBody>
          <a:bodyPr/>
          <a:lstStyle/>
          <a:p>
            <a:r>
              <a:rPr lang="en-US" dirty="0"/>
              <a:t>Topics</a:t>
            </a:r>
          </a:p>
        </p:txBody>
      </p:sp>
      <p:sp>
        <p:nvSpPr>
          <p:cNvPr id="3" name="Content Placeholder 2">
            <a:extLst>
              <a:ext uri="{FF2B5EF4-FFF2-40B4-BE49-F238E27FC236}">
                <a16:creationId xmlns:a16="http://schemas.microsoft.com/office/drawing/2014/main" id="{6211C89F-4B8F-E17A-1A20-6AF6081D15AD}"/>
              </a:ext>
            </a:extLst>
          </p:cNvPr>
          <p:cNvSpPr>
            <a:spLocks noGrp="1"/>
          </p:cNvSpPr>
          <p:nvPr>
            <p:ph idx="1"/>
          </p:nvPr>
        </p:nvSpPr>
        <p:spPr/>
        <p:txBody>
          <a:bodyPr/>
          <a:lstStyle/>
          <a:p>
            <a:r>
              <a:rPr lang="en-US" dirty="0"/>
              <a:t>CPU </a:t>
            </a:r>
            <a:r>
              <a:rPr lang="en-US"/>
              <a:t>Performance </a:t>
            </a:r>
          </a:p>
          <a:p>
            <a:r>
              <a:rPr lang="en-US"/>
              <a:t>RISC </a:t>
            </a:r>
            <a:r>
              <a:rPr lang="en-US" dirty="0"/>
              <a:t>Vs CISC</a:t>
            </a:r>
          </a:p>
          <a:p>
            <a:endParaRPr lang="en-US" dirty="0"/>
          </a:p>
        </p:txBody>
      </p:sp>
    </p:spTree>
    <p:extLst>
      <p:ext uri="{BB962C8B-B14F-4D97-AF65-F5344CB8AC3E}">
        <p14:creationId xmlns:p14="http://schemas.microsoft.com/office/powerpoint/2010/main" val="1898160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pPr marL="0" indent="0">
              <a:buNone/>
            </a:pPr>
            <a:endParaRPr lang="en-US" dirty="0"/>
          </a:p>
          <a:p>
            <a:pPr marL="0" indent="0">
              <a:buNone/>
            </a:pPr>
            <a:r>
              <a:rPr lang="en-US" dirty="0"/>
              <a:t>                                        </a:t>
            </a:r>
          </a:p>
          <a:p>
            <a:pPr marL="0" indent="0">
              <a:buNone/>
            </a:pPr>
            <a:r>
              <a:rPr lang="en-US" dirty="0"/>
              <a:t>                                           WELCOME TO THE POST-PC ERA</a:t>
            </a:r>
          </a:p>
        </p:txBody>
      </p:sp>
      <p:pic>
        <p:nvPicPr>
          <p:cNvPr id="4" name="Picture 3"/>
          <p:cNvPicPr>
            <a:picLocks noChangeAspect="1"/>
          </p:cNvPicPr>
          <p:nvPr/>
        </p:nvPicPr>
        <p:blipFill>
          <a:blip r:embed="rId3"/>
          <a:stretch>
            <a:fillRect/>
          </a:stretch>
        </p:blipFill>
        <p:spPr>
          <a:xfrm rot="5400000">
            <a:off x="4546940" y="1172140"/>
            <a:ext cx="3136762" cy="5110758"/>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C96AF244-8FBE-4632-B451-A159BD81740C}"/>
                  </a:ext>
                </a:extLst>
              </p14:cNvPr>
              <p14:cNvContentPartPr/>
              <p14:nvPr/>
            </p14:nvContentPartPr>
            <p14:xfrm>
              <a:off x="4738460" y="4271984"/>
              <a:ext cx="2268000" cy="231120"/>
            </p14:xfrm>
          </p:contentPart>
        </mc:Choice>
        <mc:Fallback xmlns="">
          <p:pic>
            <p:nvPicPr>
              <p:cNvPr id="5" name="Ink 4">
                <a:extLst>
                  <a:ext uri="{FF2B5EF4-FFF2-40B4-BE49-F238E27FC236}">
                    <a16:creationId xmlns:a16="http://schemas.microsoft.com/office/drawing/2014/main" id="{C96AF244-8FBE-4632-B451-A159BD81740C}"/>
                  </a:ext>
                </a:extLst>
              </p:cNvPr>
              <p:cNvPicPr/>
              <p:nvPr/>
            </p:nvPicPr>
            <p:blipFill>
              <a:blip r:embed="rId5"/>
              <a:stretch>
                <a:fillRect/>
              </a:stretch>
            </p:blipFill>
            <p:spPr>
              <a:xfrm>
                <a:off x="4729820" y="4262984"/>
                <a:ext cx="2285640" cy="248760"/>
              </a:xfrm>
              <a:prstGeom prst="rect">
                <a:avLst/>
              </a:prstGeom>
            </p:spPr>
          </p:pic>
        </mc:Fallback>
      </mc:AlternateContent>
      <p:grpSp>
        <p:nvGrpSpPr>
          <p:cNvPr id="8" name="Group 7">
            <a:extLst>
              <a:ext uri="{FF2B5EF4-FFF2-40B4-BE49-F238E27FC236}">
                <a16:creationId xmlns:a16="http://schemas.microsoft.com/office/drawing/2014/main" id="{3D4BF2A2-DF09-4F04-8A66-C5FE7CB759E1}"/>
              </a:ext>
            </a:extLst>
          </p:cNvPr>
          <p:cNvGrpSpPr/>
          <p:nvPr/>
        </p:nvGrpSpPr>
        <p:grpSpPr>
          <a:xfrm>
            <a:off x="6957140" y="2341304"/>
            <a:ext cx="678960" cy="275760"/>
            <a:chOff x="6957140" y="2341304"/>
            <a:chExt cx="678960" cy="275760"/>
          </a:xfrm>
        </p:grpSpPr>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2AEABD7A-9075-4CA7-BE44-15CB991FD9F2}"/>
                    </a:ext>
                  </a:extLst>
                </p14:cNvPr>
                <p14:cNvContentPartPr/>
                <p14:nvPr/>
              </p14:nvContentPartPr>
              <p14:xfrm>
                <a:off x="6957140" y="2377664"/>
                <a:ext cx="384840" cy="239400"/>
              </p14:xfrm>
            </p:contentPart>
          </mc:Choice>
          <mc:Fallback xmlns="">
            <p:pic>
              <p:nvPicPr>
                <p:cNvPr id="6" name="Ink 5">
                  <a:extLst>
                    <a:ext uri="{FF2B5EF4-FFF2-40B4-BE49-F238E27FC236}">
                      <a16:creationId xmlns:a16="http://schemas.microsoft.com/office/drawing/2014/main" id="{2AEABD7A-9075-4CA7-BE44-15CB991FD9F2}"/>
                    </a:ext>
                  </a:extLst>
                </p:cNvPr>
                <p:cNvPicPr/>
                <p:nvPr/>
              </p:nvPicPr>
              <p:blipFill>
                <a:blip r:embed="rId7"/>
                <a:stretch>
                  <a:fillRect/>
                </a:stretch>
              </p:blipFill>
              <p:spPr>
                <a:xfrm>
                  <a:off x="6948140" y="2368664"/>
                  <a:ext cx="40248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820863EE-CBEC-40F3-946A-A542604F5498}"/>
                    </a:ext>
                  </a:extLst>
                </p14:cNvPr>
                <p14:cNvContentPartPr/>
                <p14:nvPr/>
              </p14:nvContentPartPr>
              <p14:xfrm>
                <a:off x="7142180" y="2341304"/>
                <a:ext cx="493920" cy="207000"/>
              </p14:xfrm>
            </p:contentPart>
          </mc:Choice>
          <mc:Fallback xmlns="">
            <p:pic>
              <p:nvPicPr>
                <p:cNvPr id="7" name="Ink 6">
                  <a:extLst>
                    <a:ext uri="{FF2B5EF4-FFF2-40B4-BE49-F238E27FC236}">
                      <a16:creationId xmlns:a16="http://schemas.microsoft.com/office/drawing/2014/main" id="{820863EE-CBEC-40F3-946A-A542604F5498}"/>
                    </a:ext>
                  </a:extLst>
                </p:cNvPr>
                <p:cNvPicPr/>
                <p:nvPr/>
              </p:nvPicPr>
              <p:blipFill>
                <a:blip r:embed="rId9"/>
                <a:stretch>
                  <a:fillRect/>
                </a:stretch>
              </p:blipFill>
              <p:spPr>
                <a:xfrm>
                  <a:off x="7133180" y="2332304"/>
                  <a:ext cx="511560" cy="224640"/>
                </a:xfrm>
                <a:prstGeom prst="rect">
                  <a:avLst/>
                </a:prstGeom>
              </p:spPr>
            </p:pic>
          </mc:Fallback>
        </mc:AlternateContent>
      </p:grpSp>
      <p:grpSp>
        <p:nvGrpSpPr>
          <p:cNvPr id="11" name="Group 10">
            <a:extLst>
              <a:ext uri="{FF2B5EF4-FFF2-40B4-BE49-F238E27FC236}">
                <a16:creationId xmlns:a16="http://schemas.microsoft.com/office/drawing/2014/main" id="{8C7BDE0C-870D-4ED0-8368-EDC0E75B2AD8}"/>
              </a:ext>
            </a:extLst>
          </p:cNvPr>
          <p:cNvGrpSpPr/>
          <p:nvPr/>
        </p:nvGrpSpPr>
        <p:grpSpPr>
          <a:xfrm>
            <a:off x="7107980" y="3394304"/>
            <a:ext cx="443160" cy="162360"/>
            <a:chOff x="7107980" y="3394304"/>
            <a:chExt cx="443160" cy="162360"/>
          </a:xfrm>
        </p:grpSpPr>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06ADDFA6-792C-4331-8B8E-6DEA3B8BA474}"/>
                    </a:ext>
                  </a:extLst>
                </p14:cNvPr>
                <p14:cNvContentPartPr/>
                <p14:nvPr/>
              </p14:nvContentPartPr>
              <p14:xfrm>
                <a:off x="7107980" y="3453704"/>
                <a:ext cx="316800" cy="102960"/>
              </p14:xfrm>
            </p:contentPart>
          </mc:Choice>
          <mc:Fallback xmlns="">
            <p:pic>
              <p:nvPicPr>
                <p:cNvPr id="9" name="Ink 8">
                  <a:extLst>
                    <a:ext uri="{FF2B5EF4-FFF2-40B4-BE49-F238E27FC236}">
                      <a16:creationId xmlns:a16="http://schemas.microsoft.com/office/drawing/2014/main" id="{06ADDFA6-792C-4331-8B8E-6DEA3B8BA474}"/>
                    </a:ext>
                  </a:extLst>
                </p:cNvPr>
                <p:cNvPicPr/>
                <p:nvPr/>
              </p:nvPicPr>
              <p:blipFill>
                <a:blip r:embed="rId11"/>
                <a:stretch>
                  <a:fillRect/>
                </a:stretch>
              </p:blipFill>
              <p:spPr>
                <a:xfrm>
                  <a:off x="7099340" y="3444704"/>
                  <a:ext cx="33444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19B2C2F6-75F4-4352-BF8A-C61451415FF7}"/>
                    </a:ext>
                  </a:extLst>
                </p14:cNvPr>
                <p14:cNvContentPartPr/>
                <p14:nvPr/>
              </p14:nvContentPartPr>
              <p14:xfrm>
                <a:off x="7338020" y="3394304"/>
                <a:ext cx="213120" cy="101880"/>
              </p14:xfrm>
            </p:contentPart>
          </mc:Choice>
          <mc:Fallback xmlns="">
            <p:pic>
              <p:nvPicPr>
                <p:cNvPr id="10" name="Ink 9">
                  <a:extLst>
                    <a:ext uri="{FF2B5EF4-FFF2-40B4-BE49-F238E27FC236}">
                      <a16:creationId xmlns:a16="http://schemas.microsoft.com/office/drawing/2014/main" id="{19B2C2F6-75F4-4352-BF8A-C61451415FF7}"/>
                    </a:ext>
                  </a:extLst>
                </p:cNvPr>
                <p:cNvPicPr/>
                <p:nvPr/>
              </p:nvPicPr>
              <p:blipFill>
                <a:blip r:embed="rId13"/>
                <a:stretch>
                  <a:fillRect/>
                </a:stretch>
              </p:blipFill>
              <p:spPr>
                <a:xfrm>
                  <a:off x="7329380" y="3385304"/>
                  <a:ext cx="230760" cy="119520"/>
                </a:xfrm>
                <a:prstGeom prst="rect">
                  <a:avLst/>
                </a:prstGeom>
              </p:spPr>
            </p:pic>
          </mc:Fallback>
        </mc:AlternateContent>
      </p:grpSp>
    </p:spTree>
    <p:extLst>
      <p:ext uri="{BB962C8B-B14F-4D97-AF65-F5344CB8AC3E}">
        <p14:creationId xmlns:p14="http://schemas.microsoft.com/office/powerpoint/2010/main" val="3632475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a:t>
            </a:r>
          </a:p>
        </p:txBody>
      </p:sp>
      <p:sp>
        <p:nvSpPr>
          <p:cNvPr id="3" name="Content Placeholder 2"/>
          <p:cNvSpPr>
            <a:spLocks noGrp="1"/>
          </p:cNvSpPr>
          <p:nvPr>
            <p:ph idx="1"/>
          </p:nvPr>
        </p:nvSpPr>
        <p:spPr/>
        <p:txBody>
          <a:bodyPr/>
          <a:lstStyle/>
          <a:p>
            <a:pPr marL="0" indent="0">
              <a:buNone/>
            </a:pPr>
            <a:endParaRPr lang="en-US" dirty="0"/>
          </a:p>
          <a:p>
            <a:endParaRPr lang="en-US" dirty="0"/>
          </a:p>
        </p:txBody>
      </p:sp>
      <p:sp>
        <p:nvSpPr>
          <p:cNvPr id="4" name="Rounded Rectangle 3"/>
          <p:cNvSpPr/>
          <p:nvPr/>
        </p:nvSpPr>
        <p:spPr>
          <a:xfrm>
            <a:off x="1600200" y="2387600"/>
            <a:ext cx="2768600" cy="21971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rPr>
              <a:t>Performance Requirement</a:t>
            </a:r>
          </a:p>
        </p:txBody>
      </p:sp>
      <p:sp>
        <p:nvSpPr>
          <p:cNvPr id="5" name="Rounded Rectangle 4"/>
          <p:cNvSpPr/>
          <p:nvPr/>
        </p:nvSpPr>
        <p:spPr>
          <a:xfrm>
            <a:off x="7645400" y="2387600"/>
            <a:ext cx="2768600" cy="2197100"/>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rPr>
              <a:t>Energy Efficient</a:t>
            </a:r>
          </a:p>
        </p:txBody>
      </p:sp>
    </p:spTree>
    <p:extLst>
      <p:ext uri="{BB962C8B-B14F-4D97-AF65-F5344CB8AC3E}">
        <p14:creationId xmlns:p14="http://schemas.microsoft.com/office/powerpoint/2010/main" val="1808305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b="1" dirty="0">
                <a:solidFill>
                  <a:schemeClr val="accent1"/>
                </a:solidFill>
              </a:rPr>
              <a:t>5</a:t>
            </a:r>
            <a:r>
              <a:rPr lang="en-US" dirty="0"/>
              <a:t> Classic Components of a Computer</a:t>
            </a:r>
          </a:p>
        </p:txBody>
      </p:sp>
      <p:graphicFrame>
        <p:nvGraphicFramePr>
          <p:cNvPr id="4" name="Content Placeholder 3"/>
          <p:cNvGraphicFramePr>
            <a:graphicFrameLocks noGrp="1"/>
          </p:cNvGraphicFramePr>
          <p:nvPr>
            <p:ph idx="1"/>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9412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680B2631-B9E5-48A8-9CE9-E96EDD95D34A}"/>
                                            </p:graphicEl>
                                          </p:spTgt>
                                        </p:tgtEl>
                                        <p:attrNameLst>
                                          <p:attrName>style.visibility</p:attrName>
                                        </p:attrNameLst>
                                      </p:cBhvr>
                                      <p:to>
                                        <p:strVal val="visible"/>
                                      </p:to>
                                    </p:set>
                                    <p:anim calcmode="lin" valueType="num">
                                      <p:cBhvr additive="base">
                                        <p:cTn id="7" dur="500" fill="hold"/>
                                        <p:tgtEl>
                                          <p:spTgt spid="4">
                                            <p:graphicEl>
                                              <a:dgm id="{680B2631-B9E5-48A8-9CE9-E96EDD95D34A}"/>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680B2631-B9E5-48A8-9CE9-E96EDD95D34A}"/>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FA3FEDE1-586F-4D38-A6FF-0D17BDC3C8C4}"/>
                                            </p:graphicEl>
                                          </p:spTgt>
                                        </p:tgtEl>
                                        <p:attrNameLst>
                                          <p:attrName>style.visibility</p:attrName>
                                        </p:attrNameLst>
                                      </p:cBhvr>
                                      <p:to>
                                        <p:strVal val="visible"/>
                                      </p:to>
                                    </p:set>
                                    <p:anim calcmode="lin" valueType="num">
                                      <p:cBhvr additive="base">
                                        <p:cTn id="13" dur="500" fill="hold"/>
                                        <p:tgtEl>
                                          <p:spTgt spid="4">
                                            <p:graphicEl>
                                              <a:dgm id="{FA3FEDE1-586F-4D38-A6FF-0D17BDC3C8C4}"/>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FA3FEDE1-586F-4D38-A6FF-0D17BDC3C8C4}"/>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graphicEl>
                                              <a:dgm id="{78BCE693-69C3-4E32-9CF7-FE9823ABA073}"/>
                                            </p:graphicEl>
                                          </p:spTgt>
                                        </p:tgtEl>
                                        <p:attrNameLst>
                                          <p:attrName>style.visibility</p:attrName>
                                        </p:attrNameLst>
                                      </p:cBhvr>
                                      <p:to>
                                        <p:strVal val="visible"/>
                                      </p:to>
                                    </p:set>
                                    <p:anim calcmode="lin" valueType="num">
                                      <p:cBhvr additive="base">
                                        <p:cTn id="19" dur="500" fill="hold"/>
                                        <p:tgtEl>
                                          <p:spTgt spid="4">
                                            <p:graphicEl>
                                              <a:dgm id="{78BCE693-69C3-4E32-9CF7-FE9823ABA073}"/>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78BCE693-69C3-4E32-9CF7-FE9823ABA073}"/>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graphicEl>
                                              <a:dgm id="{E1ADAED8-33F7-4387-9EF8-41C4E02BE755}"/>
                                            </p:graphicEl>
                                          </p:spTgt>
                                        </p:tgtEl>
                                        <p:attrNameLst>
                                          <p:attrName>style.visibility</p:attrName>
                                        </p:attrNameLst>
                                      </p:cBhvr>
                                      <p:to>
                                        <p:strVal val="visible"/>
                                      </p:to>
                                    </p:set>
                                    <p:anim calcmode="lin" valueType="num">
                                      <p:cBhvr additive="base">
                                        <p:cTn id="25" dur="500" fill="hold"/>
                                        <p:tgtEl>
                                          <p:spTgt spid="4">
                                            <p:graphicEl>
                                              <a:dgm id="{E1ADAED8-33F7-4387-9EF8-41C4E02BE755}"/>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E1ADAED8-33F7-4387-9EF8-41C4E02BE755}"/>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graphicEl>
                                              <a:dgm id="{3FDECEE7-9ACF-4569-92C5-9DA5AC00D193}"/>
                                            </p:graphicEl>
                                          </p:spTgt>
                                        </p:tgtEl>
                                        <p:attrNameLst>
                                          <p:attrName>style.visibility</p:attrName>
                                        </p:attrNameLst>
                                      </p:cBhvr>
                                      <p:to>
                                        <p:strVal val="visible"/>
                                      </p:to>
                                    </p:set>
                                    <p:anim calcmode="lin" valueType="num">
                                      <p:cBhvr additive="base">
                                        <p:cTn id="31" dur="500" fill="hold"/>
                                        <p:tgtEl>
                                          <p:spTgt spid="4">
                                            <p:graphicEl>
                                              <a:dgm id="{3FDECEE7-9ACF-4569-92C5-9DA5AC00D193}"/>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3FDECEE7-9ACF-4569-92C5-9DA5AC00D193}"/>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ounded Rectangle 3"/>
          <p:cNvSpPr/>
          <p:nvPr/>
        </p:nvSpPr>
        <p:spPr>
          <a:xfrm>
            <a:off x="1504950" y="3302000"/>
            <a:ext cx="2070100" cy="1193800"/>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DataPath</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Rounded Rectangle 4"/>
          <p:cNvSpPr/>
          <p:nvPr/>
        </p:nvSpPr>
        <p:spPr>
          <a:xfrm>
            <a:off x="4742351" y="3302000"/>
            <a:ext cx="2070100" cy="1168400"/>
          </a:xfrm>
          <a:prstGeom prst="roundRect">
            <a:avLst/>
          </a:prstGeom>
          <a:solidFill>
            <a:schemeClr val="bg2">
              <a:lumMod val="40000"/>
              <a:lumOff val="60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Control</a:t>
            </a:r>
          </a:p>
        </p:txBody>
      </p:sp>
      <p:sp>
        <p:nvSpPr>
          <p:cNvPr id="6" name="Plus 5"/>
          <p:cNvSpPr/>
          <p:nvPr/>
        </p:nvSpPr>
        <p:spPr>
          <a:xfrm>
            <a:off x="3944388" y="3663950"/>
            <a:ext cx="428625" cy="444500"/>
          </a:xfrm>
          <a:prstGeom prst="mathPl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Equal 6"/>
          <p:cNvSpPr/>
          <p:nvPr/>
        </p:nvSpPr>
        <p:spPr>
          <a:xfrm>
            <a:off x="7124700" y="3784600"/>
            <a:ext cx="482600" cy="323850"/>
          </a:xfrm>
          <a:prstGeom prst="mathEqual">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 name="Rounded Rectangle 7"/>
          <p:cNvSpPr/>
          <p:nvPr/>
        </p:nvSpPr>
        <p:spPr>
          <a:xfrm>
            <a:off x="7823200" y="3302000"/>
            <a:ext cx="1892300" cy="119380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Processor</a:t>
            </a:r>
          </a:p>
        </p:txBody>
      </p:sp>
    </p:spTree>
    <p:extLst>
      <p:ext uri="{BB962C8B-B14F-4D97-AF65-F5344CB8AC3E}">
        <p14:creationId xmlns:p14="http://schemas.microsoft.com/office/powerpoint/2010/main" val="33151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Measurement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64172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Performance assessment is quite challenging</a:t>
            </a:r>
          </a:p>
          <a:p>
            <a:r>
              <a:rPr lang="en-US" dirty="0"/>
              <a:t>The scale and intricacy of modern software systems</a:t>
            </a:r>
          </a:p>
          <a:p>
            <a:r>
              <a:rPr lang="en-US" dirty="0"/>
              <a:t>Wide range of performance improvement techniques employed by hardware designers</a:t>
            </a:r>
          </a:p>
          <a:p>
            <a:pPr marL="0" indent="0">
              <a:buNone/>
            </a:pPr>
            <a:endParaRPr lang="en-US" dirty="0"/>
          </a:p>
        </p:txBody>
      </p:sp>
    </p:spTree>
    <p:extLst>
      <p:ext uri="{BB962C8B-B14F-4D97-AF65-F5344CB8AC3E}">
        <p14:creationId xmlns:p14="http://schemas.microsoft.com/office/powerpoint/2010/main" val="29379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862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2C5C8ECE-F8F5-497D-B38A-B76EA6B38A01}"/>
                                            </p:graphicEl>
                                          </p:spTgt>
                                        </p:tgtEl>
                                        <p:attrNameLst>
                                          <p:attrName>style.visibility</p:attrName>
                                        </p:attrNameLst>
                                      </p:cBhvr>
                                      <p:to>
                                        <p:strVal val="visible"/>
                                      </p:to>
                                    </p:set>
                                    <p:anim calcmode="lin" valueType="num">
                                      <p:cBhvr additive="base">
                                        <p:cTn id="7" dur="500" fill="hold"/>
                                        <p:tgtEl>
                                          <p:spTgt spid="4">
                                            <p:graphicEl>
                                              <a:dgm id="{2C5C8ECE-F8F5-497D-B38A-B76EA6B38A01}"/>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2C5C8ECE-F8F5-497D-B38A-B76EA6B38A01}"/>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graphicEl>
                                              <a:dgm id="{2C73B26D-FBA6-45E1-8163-11EECFE21959}"/>
                                            </p:graphicEl>
                                          </p:spTgt>
                                        </p:tgtEl>
                                        <p:attrNameLst>
                                          <p:attrName>style.visibility</p:attrName>
                                        </p:attrNameLst>
                                      </p:cBhvr>
                                      <p:to>
                                        <p:strVal val="visible"/>
                                      </p:to>
                                    </p:set>
                                    <p:anim calcmode="lin" valueType="num">
                                      <p:cBhvr additive="base">
                                        <p:cTn id="11" dur="500" fill="hold"/>
                                        <p:tgtEl>
                                          <p:spTgt spid="4">
                                            <p:graphicEl>
                                              <a:dgm id="{2C73B26D-FBA6-45E1-8163-11EECFE21959}"/>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graphicEl>
                                              <a:dgm id="{2C73B26D-FBA6-45E1-8163-11EECFE21959}"/>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graphicEl>
                                              <a:dgm id="{6D74161C-20CA-4D0C-9A8C-92DFE8ACACCA}"/>
                                            </p:graphicEl>
                                          </p:spTgt>
                                        </p:tgtEl>
                                        <p:attrNameLst>
                                          <p:attrName>style.visibility</p:attrName>
                                        </p:attrNameLst>
                                      </p:cBhvr>
                                      <p:to>
                                        <p:strVal val="visible"/>
                                      </p:to>
                                    </p:set>
                                    <p:anim calcmode="lin" valueType="num">
                                      <p:cBhvr additive="base">
                                        <p:cTn id="17" dur="500" fill="hold"/>
                                        <p:tgtEl>
                                          <p:spTgt spid="4">
                                            <p:graphicEl>
                                              <a:dgm id="{6D74161C-20CA-4D0C-9A8C-92DFE8ACACCA}"/>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6D74161C-20CA-4D0C-9A8C-92DFE8ACACCA}"/>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graphicEl>
                                              <a:dgm id="{B8288876-E433-432B-9187-E87F24B774EB}"/>
                                            </p:graphicEl>
                                          </p:spTgt>
                                        </p:tgtEl>
                                        <p:attrNameLst>
                                          <p:attrName>style.visibility</p:attrName>
                                        </p:attrNameLst>
                                      </p:cBhvr>
                                      <p:to>
                                        <p:strVal val="visible"/>
                                      </p:to>
                                    </p:set>
                                    <p:anim calcmode="lin" valueType="num">
                                      <p:cBhvr additive="base">
                                        <p:cTn id="21" dur="500" fill="hold"/>
                                        <p:tgtEl>
                                          <p:spTgt spid="4">
                                            <p:graphicEl>
                                              <a:dgm id="{B8288876-E433-432B-9187-E87F24B774EB}"/>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graphicEl>
                                              <a:dgm id="{B8288876-E433-432B-9187-E87F24B774EB}"/>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
                                            <p:graphicEl>
                                              <a:dgm id="{65458937-689E-4788-96FF-4C1175525C7C}"/>
                                            </p:graphicEl>
                                          </p:spTgt>
                                        </p:tgtEl>
                                        <p:attrNameLst>
                                          <p:attrName>style.visibility</p:attrName>
                                        </p:attrNameLst>
                                      </p:cBhvr>
                                      <p:to>
                                        <p:strVal val="visible"/>
                                      </p:to>
                                    </p:set>
                                    <p:anim calcmode="lin" valueType="num">
                                      <p:cBhvr additive="base">
                                        <p:cTn id="25" dur="500" fill="hold"/>
                                        <p:tgtEl>
                                          <p:spTgt spid="4">
                                            <p:graphicEl>
                                              <a:dgm id="{65458937-689E-4788-96FF-4C1175525C7C}"/>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65458937-689E-4788-96FF-4C1175525C7C}"/>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graphicEl>
                                              <a:dgm id="{2682B879-7CCC-4502-8444-2441610D43D6}"/>
                                            </p:graphicEl>
                                          </p:spTgt>
                                        </p:tgtEl>
                                        <p:attrNameLst>
                                          <p:attrName>style.visibility</p:attrName>
                                        </p:attrNameLst>
                                      </p:cBhvr>
                                      <p:to>
                                        <p:strVal val="visible"/>
                                      </p:to>
                                    </p:set>
                                    <p:anim calcmode="lin" valueType="num">
                                      <p:cBhvr additive="base">
                                        <p:cTn id="31" dur="500" fill="hold"/>
                                        <p:tgtEl>
                                          <p:spTgt spid="4">
                                            <p:graphicEl>
                                              <a:dgm id="{2682B879-7CCC-4502-8444-2441610D43D6}"/>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2682B879-7CCC-4502-8444-2441610D43D6}"/>
                                            </p:graphic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
                                            <p:graphicEl>
                                              <a:dgm id="{4089AC62-1F2B-4E2A-89BB-FDF1F1E48130}"/>
                                            </p:graphicEl>
                                          </p:spTgt>
                                        </p:tgtEl>
                                        <p:attrNameLst>
                                          <p:attrName>style.visibility</p:attrName>
                                        </p:attrNameLst>
                                      </p:cBhvr>
                                      <p:to>
                                        <p:strVal val="visible"/>
                                      </p:to>
                                    </p:set>
                                    <p:anim calcmode="lin" valueType="num">
                                      <p:cBhvr additive="base">
                                        <p:cTn id="35" dur="500" fill="hold"/>
                                        <p:tgtEl>
                                          <p:spTgt spid="4">
                                            <p:graphicEl>
                                              <a:dgm id="{4089AC62-1F2B-4E2A-89BB-FDF1F1E48130}"/>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graphicEl>
                                              <a:dgm id="{4089AC62-1F2B-4E2A-89BB-FDF1F1E48130}"/>
                                            </p:graphic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
                                            <p:graphicEl>
                                              <a:dgm id="{547ABED6-5042-49E8-804B-47FF8979B5E3}"/>
                                            </p:graphicEl>
                                          </p:spTgt>
                                        </p:tgtEl>
                                        <p:attrNameLst>
                                          <p:attrName>style.visibility</p:attrName>
                                        </p:attrNameLst>
                                      </p:cBhvr>
                                      <p:to>
                                        <p:strVal val="visible"/>
                                      </p:to>
                                    </p:set>
                                    <p:anim calcmode="lin" valueType="num">
                                      <p:cBhvr additive="base">
                                        <p:cTn id="39" dur="500" fill="hold"/>
                                        <p:tgtEl>
                                          <p:spTgt spid="4">
                                            <p:graphicEl>
                                              <a:dgm id="{547ABED6-5042-49E8-804B-47FF8979B5E3}"/>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graphicEl>
                                              <a:dgm id="{547ABED6-5042-49E8-804B-47FF8979B5E3}"/>
                                            </p:graphic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4">
                                            <p:graphicEl>
                                              <a:dgm id="{B3260057-BA16-4900-BBAF-B9DC48E1A8CE}"/>
                                            </p:graphicEl>
                                          </p:spTgt>
                                        </p:tgtEl>
                                        <p:attrNameLst>
                                          <p:attrName>style.visibility</p:attrName>
                                        </p:attrNameLst>
                                      </p:cBhvr>
                                      <p:to>
                                        <p:strVal val="visible"/>
                                      </p:to>
                                    </p:set>
                                    <p:anim calcmode="lin" valueType="num">
                                      <p:cBhvr additive="base">
                                        <p:cTn id="45" dur="500" fill="hold"/>
                                        <p:tgtEl>
                                          <p:spTgt spid="4">
                                            <p:graphicEl>
                                              <a:dgm id="{B3260057-BA16-4900-BBAF-B9DC48E1A8CE}"/>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graphicEl>
                                              <a:dgm id="{B3260057-BA16-4900-BBAF-B9DC48E1A8CE}"/>
                                            </p:graphic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
                                            <p:graphicEl>
                                              <a:dgm id="{9D063DF0-D821-40B8-8B30-2FBFB5D5E89A}"/>
                                            </p:graphicEl>
                                          </p:spTgt>
                                        </p:tgtEl>
                                        <p:attrNameLst>
                                          <p:attrName>style.visibility</p:attrName>
                                        </p:attrNameLst>
                                      </p:cBhvr>
                                      <p:to>
                                        <p:strVal val="visible"/>
                                      </p:to>
                                    </p:set>
                                    <p:anim calcmode="lin" valueType="num">
                                      <p:cBhvr additive="base">
                                        <p:cTn id="49" dur="500" fill="hold"/>
                                        <p:tgtEl>
                                          <p:spTgt spid="4">
                                            <p:graphicEl>
                                              <a:dgm id="{9D063DF0-D821-40B8-8B30-2FBFB5D5E89A}"/>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graphicEl>
                                              <a:dgm id="{9D063DF0-D821-40B8-8B30-2FBFB5D5E89A}"/>
                                            </p:graphic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graphicEl>
                                              <a:dgm id="{49ABDC45-D2F0-4875-9DDD-543FB8DBCDB7}"/>
                                            </p:graphicEl>
                                          </p:spTgt>
                                        </p:tgtEl>
                                        <p:attrNameLst>
                                          <p:attrName>style.visibility</p:attrName>
                                        </p:attrNameLst>
                                      </p:cBhvr>
                                      <p:to>
                                        <p:strVal val="visible"/>
                                      </p:to>
                                    </p:set>
                                    <p:anim calcmode="lin" valueType="num">
                                      <p:cBhvr additive="base">
                                        <p:cTn id="53" dur="500" fill="hold"/>
                                        <p:tgtEl>
                                          <p:spTgt spid="4">
                                            <p:graphicEl>
                                              <a:dgm id="{49ABDC45-D2F0-4875-9DDD-543FB8DBCDB7}"/>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graphicEl>
                                              <a:dgm id="{49ABDC45-D2F0-4875-9DDD-543FB8DBCDB7}"/>
                                            </p:graphic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4">
                                            <p:graphicEl>
                                              <a:dgm id="{7BF30B15-FED8-4B28-8215-42C22DE35906}"/>
                                            </p:graphicEl>
                                          </p:spTgt>
                                        </p:tgtEl>
                                        <p:attrNameLst>
                                          <p:attrName>style.visibility</p:attrName>
                                        </p:attrNameLst>
                                      </p:cBhvr>
                                      <p:to>
                                        <p:strVal val="visible"/>
                                      </p:to>
                                    </p:set>
                                    <p:anim calcmode="lin" valueType="num">
                                      <p:cBhvr additive="base">
                                        <p:cTn id="59" dur="500" fill="hold"/>
                                        <p:tgtEl>
                                          <p:spTgt spid="4">
                                            <p:graphicEl>
                                              <a:dgm id="{7BF30B15-FED8-4B28-8215-42C22DE35906}"/>
                                            </p:graphicEl>
                                          </p:spTgt>
                                        </p:tgtEl>
                                        <p:attrNameLst>
                                          <p:attrName>ppt_x</p:attrName>
                                        </p:attrNameLst>
                                      </p:cBhvr>
                                      <p:tavLst>
                                        <p:tav tm="0">
                                          <p:val>
                                            <p:strVal val="#ppt_x"/>
                                          </p:val>
                                        </p:tav>
                                        <p:tav tm="100000">
                                          <p:val>
                                            <p:strVal val="#ppt_x"/>
                                          </p:val>
                                        </p:tav>
                                      </p:tavLst>
                                    </p:anim>
                                    <p:anim calcmode="lin" valueType="num">
                                      <p:cBhvr additive="base">
                                        <p:cTn id="60" dur="500" fill="hold"/>
                                        <p:tgtEl>
                                          <p:spTgt spid="4">
                                            <p:graphicEl>
                                              <a:dgm id="{7BF30B15-FED8-4B28-8215-42C22DE35906}"/>
                                            </p:graphicEl>
                                          </p:spTgt>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
                                            <p:graphicEl>
                                              <a:dgm id="{76D947BC-F9BA-46F8-9421-B2C5FA93E07F}"/>
                                            </p:graphicEl>
                                          </p:spTgt>
                                        </p:tgtEl>
                                        <p:attrNameLst>
                                          <p:attrName>style.visibility</p:attrName>
                                        </p:attrNameLst>
                                      </p:cBhvr>
                                      <p:to>
                                        <p:strVal val="visible"/>
                                      </p:to>
                                    </p:set>
                                    <p:anim calcmode="lin" valueType="num">
                                      <p:cBhvr additive="base">
                                        <p:cTn id="63" dur="500" fill="hold"/>
                                        <p:tgtEl>
                                          <p:spTgt spid="4">
                                            <p:graphicEl>
                                              <a:dgm id="{76D947BC-F9BA-46F8-9421-B2C5FA93E07F}"/>
                                            </p:graphicEl>
                                          </p:spTgt>
                                        </p:tgtEl>
                                        <p:attrNameLst>
                                          <p:attrName>ppt_x</p:attrName>
                                        </p:attrNameLst>
                                      </p:cBhvr>
                                      <p:tavLst>
                                        <p:tav tm="0">
                                          <p:val>
                                            <p:strVal val="#ppt_x"/>
                                          </p:val>
                                        </p:tav>
                                        <p:tav tm="100000">
                                          <p:val>
                                            <p:strVal val="#ppt_x"/>
                                          </p:val>
                                        </p:tav>
                                      </p:tavLst>
                                    </p:anim>
                                    <p:anim calcmode="lin" valueType="num">
                                      <p:cBhvr additive="base">
                                        <p:cTn id="64" dur="500" fill="hold"/>
                                        <p:tgtEl>
                                          <p:spTgt spid="4">
                                            <p:graphicEl>
                                              <a:dgm id="{76D947BC-F9BA-46F8-9421-B2C5FA93E07F}"/>
                                            </p:graphicEl>
                                          </p:spTgt>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
                                            <p:graphicEl>
                                              <a:dgm id="{0EFB395B-B4A4-4BAC-A3AD-6BD55B72ED47}"/>
                                            </p:graphicEl>
                                          </p:spTgt>
                                        </p:tgtEl>
                                        <p:attrNameLst>
                                          <p:attrName>style.visibility</p:attrName>
                                        </p:attrNameLst>
                                      </p:cBhvr>
                                      <p:to>
                                        <p:strVal val="visible"/>
                                      </p:to>
                                    </p:set>
                                    <p:anim calcmode="lin" valueType="num">
                                      <p:cBhvr additive="base">
                                        <p:cTn id="67" dur="500" fill="hold"/>
                                        <p:tgtEl>
                                          <p:spTgt spid="4">
                                            <p:graphicEl>
                                              <a:dgm id="{0EFB395B-B4A4-4BAC-A3AD-6BD55B72ED47}"/>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graphicEl>
                                              <a:dgm id="{0EFB395B-B4A4-4BAC-A3AD-6BD55B72ED47}"/>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solidFill>
                  <a:schemeClr val="accent1"/>
                </a:solidFill>
              </a:rPr>
              <a:t>Response Time/Execution Time</a:t>
            </a:r>
            <a:r>
              <a:rPr lang="en-US" dirty="0"/>
              <a:t>: The total time required for the computer to complete a task, including disk accesses, memory accesses, I/O activities, operating system overhead, CPU execution time etc.</a:t>
            </a:r>
          </a:p>
          <a:p>
            <a:endParaRPr lang="en-US" dirty="0"/>
          </a:p>
          <a:p>
            <a:r>
              <a:rPr lang="en-US" b="1" dirty="0">
                <a:solidFill>
                  <a:schemeClr val="accent1"/>
                </a:solidFill>
              </a:rPr>
              <a:t>Throughput/Bandwidth</a:t>
            </a:r>
            <a:r>
              <a:rPr lang="en-US" dirty="0"/>
              <a:t>: The number tasks completed per unit time</a:t>
            </a:r>
          </a:p>
          <a:p>
            <a:endParaRPr lang="en-US" dirty="0"/>
          </a:p>
          <a:p>
            <a:r>
              <a:rPr lang="en-US" dirty="0"/>
              <a:t>Our focus is </a:t>
            </a:r>
            <a:r>
              <a:rPr lang="en-US" b="1" dirty="0">
                <a:solidFill>
                  <a:schemeClr val="accent1"/>
                </a:solidFill>
              </a:rPr>
              <a:t>Response Time/Execution Time</a:t>
            </a:r>
          </a:p>
        </p:txBody>
      </p:sp>
    </p:spTree>
    <p:extLst>
      <p:ext uri="{BB962C8B-B14F-4D97-AF65-F5344CB8AC3E}">
        <p14:creationId xmlns:p14="http://schemas.microsoft.com/office/powerpoint/2010/main" val="156561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 yourself!</a:t>
            </a:r>
          </a:p>
        </p:txBody>
      </p:sp>
      <p:sp>
        <p:nvSpPr>
          <p:cNvPr id="3" name="Content Placeholder 2"/>
          <p:cNvSpPr>
            <a:spLocks noGrp="1"/>
          </p:cNvSpPr>
          <p:nvPr>
            <p:ph idx="1"/>
          </p:nvPr>
        </p:nvSpPr>
        <p:spPr/>
        <p:txBody>
          <a:bodyPr/>
          <a:lstStyle/>
          <a:p>
            <a:r>
              <a:rPr lang="en-US" dirty="0"/>
              <a:t>Do the following changes to a computer system increase throughput, decrease response time, or both?</a:t>
            </a:r>
          </a:p>
          <a:p>
            <a:pPr marL="457200" indent="-457200">
              <a:buAutoNum type="arabicPeriod"/>
            </a:pPr>
            <a:r>
              <a:rPr lang="en-US" dirty="0"/>
              <a:t>Replacing the processor in a computer with a faster version</a:t>
            </a:r>
          </a:p>
          <a:p>
            <a:pPr marL="457200" indent="-457200">
              <a:buAutoNum type="arabicPeriod"/>
            </a:pPr>
            <a:r>
              <a:rPr lang="en-US" dirty="0"/>
              <a:t>Adding additional processors to a system that uses multiple processors for separate tasks- for example, searching the web</a:t>
            </a:r>
          </a:p>
        </p:txBody>
      </p:sp>
    </p:spTree>
    <p:extLst>
      <p:ext uri="{BB962C8B-B14F-4D97-AF65-F5344CB8AC3E}">
        <p14:creationId xmlns:p14="http://schemas.microsoft.com/office/powerpoint/2010/main" val="1888219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ISA</a:t>
            </a:r>
          </a:p>
        </p:txBody>
      </p:sp>
      <p:sp>
        <p:nvSpPr>
          <p:cNvPr id="3" name="Content Placeholder 2"/>
          <p:cNvSpPr>
            <a:spLocks noGrp="1"/>
          </p:cNvSpPr>
          <p:nvPr>
            <p:ph idx="1"/>
          </p:nvPr>
        </p:nvSpPr>
        <p:spPr/>
        <p:txBody>
          <a:bodyPr>
            <a:normAutofit fontScale="92500" lnSpcReduction="20000"/>
          </a:bodyPr>
          <a:lstStyle/>
          <a:p>
            <a:r>
              <a:rPr lang="en-US" dirty="0"/>
              <a:t>Instruction: A command that computer hardware understands and obeys.</a:t>
            </a:r>
          </a:p>
          <a:p>
            <a:pPr marL="0" indent="0">
              <a:buNone/>
            </a:pPr>
            <a:endParaRPr lang="en-US" dirty="0"/>
          </a:p>
          <a:p>
            <a:r>
              <a:rPr lang="en-US" dirty="0"/>
              <a:t>Instruction Set Architecture (ISA)/Architecture: Programmer’s view of a processor, registers, addressing modes etc. </a:t>
            </a:r>
          </a:p>
          <a:p>
            <a:endParaRPr lang="en-US" dirty="0"/>
          </a:p>
          <a:p>
            <a:r>
              <a:rPr lang="en-US" dirty="0"/>
              <a:t>ISA or instruction set architecture serves as an interface between the hardware and software</a:t>
            </a:r>
          </a:p>
          <a:p>
            <a:endParaRPr lang="en-US" dirty="0"/>
          </a:p>
          <a:p>
            <a:r>
              <a:rPr lang="en-US" dirty="0"/>
              <a:t>ISA can be considered as the specification of a design</a:t>
            </a:r>
          </a:p>
          <a:p>
            <a:endParaRPr lang="en-US" dirty="0"/>
          </a:p>
          <a:p>
            <a:r>
              <a:rPr lang="en-US" dirty="0"/>
              <a:t>By following ISA we can synthesize different processors</a:t>
            </a:r>
          </a:p>
        </p:txBody>
      </p:sp>
    </p:spTree>
    <p:extLst>
      <p:ext uri="{BB962C8B-B14F-4D97-AF65-F5344CB8AC3E}">
        <p14:creationId xmlns:p14="http://schemas.microsoft.com/office/powerpoint/2010/main" val="87930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a:t>
            </a:r>
          </a:p>
        </p:txBody>
      </p:sp>
      <p:sp>
        <p:nvSpPr>
          <p:cNvPr id="3" name="Content Placeholder 2"/>
          <p:cNvSpPr>
            <a:spLocks noGrp="1"/>
          </p:cNvSpPr>
          <p:nvPr>
            <p:ph idx="1"/>
          </p:nvPr>
        </p:nvSpPr>
        <p:spPr/>
        <p:txBody>
          <a:bodyPr>
            <a:normAutofit lnSpcReduction="10000"/>
          </a:bodyPr>
          <a:lstStyle/>
          <a:p>
            <a:pPr marL="0" indent="0">
              <a:buNone/>
            </a:pPr>
            <a:r>
              <a:rPr lang="en-US" dirty="0"/>
              <a:t>High performance if the computer </a:t>
            </a:r>
            <a:r>
              <a:rPr lang="en-US" b="1" dirty="0">
                <a:solidFill>
                  <a:schemeClr val="accent1"/>
                </a:solidFill>
              </a:rPr>
              <a:t>executes program faster</a:t>
            </a:r>
          </a:p>
          <a:p>
            <a:pPr marL="0" indent="0">
              <a:buNone/>
            </a:pPr>
            <a:endParaRPr lang="en-US" dirty="0"/>
          </a:p>
          <a:p>
            <a:pPr marL="0" indent="0">
              <a:buNone/>
            </a:pPr>
            <a:r>
              <a:rPr lang="en-US" dirty="0"/>
              <a:t>CPU time = User CPU time + System CPU time (OS calls)</a:t>
            </a:r>
          </a:p>
          <a:p>
            <a:pPr marL="0" indent="0">
              <a:buNone/>
            </a:pPr>
            <a:endParaRPr lang="en-US" dirty="0"/>
          </a:p>
          <a:p>
            <a:pPr marL="0" indent="0">
              <a:buNone/>
            </a:pPr>
            <a:r>
              <a:rPr lang="en-US" dirty="0"/>
              <a:t>Elapsed time = User CPU time(time spend executing the lines of code that are in our program)+ System CPU time + wait time ( waiting for I/O + waiting for other running programs)</a:t>
            </a:r>
          </a:p>
          <a:p>
            <a:pPr marL="0" indent="0">
              <a:buNone/>
            </a:pPr>
            <a:endParaRPr lang="en-US" dirty="0"/>
          </a:p>
          <a:p>
            <a:pPr marL="0" indent="0">
              <a:buNone/>
            </a:pPr>
            <a:r>
              <a:rPr lang="en-US" dirty="0"/>
              <a:t>Our focus is on </a:t>
            </a:r>
            <a:r>
              <a:rPr lang="en-US" b="1" dirty="0">
                <a:solidFill>
                  <a:srgbClr val="C00000"/>
                </a:solidFill>
              </a:rPr>
              <a:t>User CPU time</a:t>
            </a:r>
          </a:p>
          <a:p>
            <a:pPr marL="0" indent="0">
              <a:buNone/>
            </a:pPr>
            <a:endParaRPr lang="en-US" b="1" dirty="0">
              <a:solidFill>
                <a:srgbClr val="C00000"/>
              </a:solidFill>
            </a:endParaRPr>
          </a:p>
          <a:p>
            <a:pPr marL="0" indent="0">
              <a:buNone/>
            </a:pPr>
            <a:r>
              <a:rPr lang="en-US" b="1" dirty="0">
                <a:solidFill>
                  <a:srgbClr val="C00000"/>
                </a:solidFill>
              </a:rPr>
              <a:t>CPU time = User CPU time</a:t>
            </a:r>
          </a:p>
        </p:txBody>
      </p:sp>
    </p:spTree>
    <p:extLst>
      <p:ext uri="{BB962C8B-B14F-4D97-AF65-F5344CB8AC3E}">
        <p14:creationId xmlns:p14="http://schemas.microsoft.com/office/powerpoint/2010/main" val="40526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For a computer X, </a:t>
            </a:r>
            <a:r>
              <a:rPr lang="en-US" dirty="0" err="1"/>
              <a:t>Performance</a:t>
            </a:r>
            <a:r>
              <a:rPr lang="en-US" baseline="-25000" dirty="0" err="1"/>
              <a:t>x</a:t>
            </a:r>
            <a:r>
              <a:rPr lang="en-US" dirty="0"/>
              <a:t> = 1/Execution </a:t>
            </a:r>
            <a:r>
              <a:rPr lang="en-US" dirty="0" err="1"/>
              <a:t>time</a:t>
            </a:r>
            <a:r>
              <a:rPr lang="en-US" baseline="-25000" dirty="0" err="1"/>
              <a:t>x</a:t>
            </a:r>
            <a:endParaRPr lang="en-US" baseline="-25000" dirty="0"/>
          </a:p>
          <a:p>
            <a:pPr marL="0" indent="0">
              <a:buNone/>
            </a:pPr>
            <a:endParaRPr lang="en-US" baseline="-25000" dirty="0"/>
          </a:p>
          <a:p>
            <a:r>
              <a:rPr lang="en-US" dirty="0"/>
              <a:t>CPU execution time for a program = CPU clock cycles for a program         Clock cycle time</a:t>
            </a:r>
          </a:p>
          <a:p>
            <a:pPr marL="0" indent="0">
              <a:buNone/>
            </a:pPr>
            <a:endParaRPr lang="en-US" dirty="0"/>
          </a:p>
          <a:p>
            <a:r>
              <a:rPr lang="en-US" dirty="0"/>
              <a:t>CPU execution time for a program = CPU clock cycles for a program /Clock Rate</a:t>
            </a:r>
          </a:p>
          <a:p>
            <a:pPr marL="0" indent="0">
              <a:buNone/>
            </a:pPr>
            <a:endParaRPr lang="en-US" dirty="0"/>
          </a:p>
          <a:p>
            <a:r>
              <a:rPr lang="en-US" dirty="0"/>
              <a:t>CPU Clock cycles = Instructions for a program     Average Clock cycles per instruction </a:t>
            </a:r>
          </a:p>
        </p:txBody>
      </p:sp>
      <p:sp>
        <p:nvSpPr>
          <p:cNvPr id="4" name="Multiply 3"/>
          <p:cNvSpPr/>
          <p:nvPr/>
        </p:nvSpPr>
        <p:spPr>
          <a:xfrm>
            <a:off x="1320800" y="3187700"/>
            <a:ext cx="165100" cy="2540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Multiply 4"/>
          <p:cNvSpPr/>
          <p:nvPr/>
        </p:nvSpPr>
        <p:spPr>
          <a:xfrm>
            <a:off x="7239000" y="5194300"/>
            <a:ext cx="127000" cy="2921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7430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CPI</a:t>
            </a:r>
          </a:p>
        </p:txBody>
      </p:sp>
      <p:sp>
        <p:nvSpPr>
          <p:cNvPr id="3" name="Content Placeholder 2"/>
          <p:cNvSpPr>
            <a:spLocks noGrp="1"/>
          </p:cNvSpPr>
          <p:nvPr>
            <p:ph idx="1"/>
          </p:nvPr>
        </p:nvSpPr>
        <p:spPr/>
        <p:txBody>
          <a:bodyPr/>
          <a:lstStyle/>
          <a:p>
            <a:pPr lvl="0">
              <a:buClr>
                <a:srgbClr val="1E5155">
                  <a:lumMod val="40000"/>
                  <a:lumOff val="60000"/>
                </a:srgbClr>
              </a:buClr>
            </a:pPr>
            <a:r>
              <a:rPr lang="en-US" b="1" dirty="0">
                <a:solidFill>
                  <a:srgbClr val="B01513"/>
                </a:solidFill>
              </a:rPr>
              <a:t>Clock cycles per instruction (CPI) </a:t>
            </a:r>
            <a:r>
              <a:rPr lang="en-US" dirty="0">
                <a:solidFill>
                  <a:prstClr val="white"/>
                </a:solidFill>
              </a:rPr>
              <a:t>= Average number of clock cycles per instruction for a program or program fragment</a:t>
            </a:r>
          </a:p>
          <a:p>
            <a:pPr marL="0" lvl="0" indent="0">
              <a:buClr>
                <a:srgbClr val="1E5155">
                  <a:lumMod val="40000"/>
                  <a:lumOff val="60000"/>
                </a:srgbClr>
              </a:buClr>
              <a:buNone/>
            </a:pPr>
            <a:endParaRPr lang="en-US" dirty="0">
              <a:solidFill>
                <a:prstClr val="white"/>
              </a:solidFill>
            </a:endParaRPr>
          </a:p>
          <a:p>
            <a:pPr lvl="0">
              <a:buClr>
                <a:srgbClr val="1E5155">
                  <a:lumMod val="40000"/>
                  <a:lumOff val="60000"/>
                </a:srgbClr>
              </a:buClr>
            </a:pPr>
            <a:r>
              <a:rPr lang="en-US" dirty="0">
                <a:solidFill>
                  <a:prstClr val="white"/>
                </a:solidFill>
              </a:rPr>
              <a:t>Since different instructions may take different amounts of time depending on what they do, </a:t>
            </a:r>
            <a:r>
              <a:rPr lang="en-US" b="1" dirty="0">
                <a:solidFill>
                  <a:schemeClr val="accent1"/>
                </a:solidFill>
              </a:rPr>
              <a:t>CPI</a:t>
            </a:r>
            <a:r>
              <a:rPr lang="en-US" dirty="0">
                <a:solidFill>
                  <a:prstClr val="white"/>
                </a:solidFill>
              </a:rPr>
              <a:t> is an average of all the instructions executed in the program. </a:t>
            </a:r>
          </a:p>
          <a:p>
            <a:pPr marL="0" lvl="0" indent="0">
              <a:buClr>
                <a:srgbClr val="1E5155">
                  <a:lumMod val="40000"/>
                  <a:lumOff val="60000"/>
                </a:srgbClr>
              </a:buClr>
              <a:buNone/>
            </a:pPr>
            <a:endParaRPr lang="en-US" dirty="0">
              <a:solidFill>
                <a:prstClr val="white"/>
              </a:solidFill>
            </a:endParaRPr>
          </a:p>
          <a:p>
            <a:pPr lvl="0">
              <a:buClr>
                <a:srgbClr val="1E5155">
                  <a:lumMod val="40000"/>
                  <a:lumOff val="60000"/>
                </a:srgbClr>
              </a:buClr>
            </a:pPr>
            <a:r>
              <a:rPr lang="en-US" b="1" dirty="0">
                <a:solidFill>
                  <a:schemeClr val="accent1"/>
                </a:solidFill>
              </a:rPr>
              <a:t>CPI</a:t>
            </a:r>
            <a:r>
              <a:rPr lang="en-US" dirty="0">
                <a:solidFill>
                  <a:prstClr val="white"/>
                </a:solidFill>
              </a:rPr>
              <a:t> provides one way of comparing two different implementations of the identical instruction set architecture, since the number of instructions executed for a program will, of course, be the same. </a:t>
            </a:r>
          </a:p>
          <a:p>
            <a:endParaRPr lang="en-US" dirty="0"/>
          </a:p>
        </p:txBody>
      </p:sp>
    </p:spTree>
    <p:extLst>
      <p:ext uri="{BB962C8B-B14F-4D97-AF65-F5344CB8AC3E}">
        <p14:creationId xmlns:p14="http://schemas.microsoft.com/office/powerpoint/2010/main" val="134306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Classic CPU Performance Equation</a:t>
            </a:r>
          </a:p>
        </p:txBody>
      </p:sp>
      <p:sp>
        <p:nvSpPr>
          <p:cNvPr id="3" name="Content Placeholder 2"/>
          <p:cNvSpPr>
            <a:spLocks noGrp="1"/>
          </p:cNvSpPr>
          <p:nvPr>
            <p:ph idx="1"/>
          </p:nvPr>
        </p:nvSpPr>
        <p:spPr/>
        <p:txBody>
          <a:bodyPr/>
          <a:lstStyle/>
          <a:p>
            <a:r>
              <a:rPr lang="en-US" dirty="0"/>
              <a:t>CPU time = Instruction count   CPI    Clock cycle time</a:t>
            </a:r>
          </a:p>
          <a:p>
            <a:endParaRPr lang="en-US" dirty="0"/>
          </a:p>
          <a:p>
            <a:pPr marL="0" indent="0">
              <a:buNone/>
            </a:pPr>
            <a:endParaRPr lang="en-US" dirty="0"/>
          </a:p>
          <a:p>
            <a:r>
              <a:rPr lang="en-US" dirty="0"/>
              <a:t>CPU time = (Instruction count    CPI ) / Clock Rate</a:t>
            </a:r>
          </a:p>
        </p:txBody>
      </p:sp>
      <p:sp>
        <p:nvSpPr>
          <p:cNvPr id="7" name="Multiply 6"/>
          <p:cNvSpPr/>
          <p:nvPr/>
        </p:nvSpPr>
        <p:spPr>
          <a:xfrm>
            <a:off x="5041900" y="2184400"/>
            <a:ext cx="152400" cy="2540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 name="Multiply 7"/>
          <p:cNvSpPr/>
          <p:nvPr/>
        </p:nvSpPr>
        <p:spPr>
          <a:xfrm>
            <a:off x="5690882" y="2159000"/>
            <a:ext cx="139700" cy="2540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9" name="Multiply 8"/>
          <p:cNvSpPr/>
          <p:nvPr/>
        </p:nvSpPr>
        <p:spPr>
          <a:xfrm>
            <a:off x="5145272" y="3478847"/>
            <a:ext cx="203200" cy="279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1850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Classic CPU Performance Equation</a:t>
            </a:r>
          </a:p>
        </p:txBody>
      </p:sp>
      <p:sp>
        <p:nvSpPr>
          <p:cNvPr id="3" name="Content Placeholder 2"/>
          <p:cNvSpPr>
            <a:spLocks noGrp="1"/>
          </p:cNvSpPr>
          <p:nvPr>
            <p:ph idx="1"/>
          </p:nvPr>
        </p:nvSpPr>
        <p:spPr>
          <a:xfrm>
            <a:off x="875201" y="2118659"/>
            <a:ext cx="8946541" cy="4195481"/>
          </a:xfrm>
        </p:spPr>
        <p:txBody>
          <a:bodyPr/>
          <a:lstStyle/>
          <a:p>
            <a:r>
              <a:rPr lang="en-US" dirty="0"/>
              <a:t>Processor Performance = Time / Program</a:t>
            </a:r>
          </a:p>
          <a:p>
            <a:r>
              <a:rPr lang="en-US" dirty="0"/>
              <a:t>Processor Performance = </a:t>
            </a:r>
          </a:p>
        </p:txBody>
      </p:sp>
      <p:sp>
        <p:nvSpPr>
          <p:cNvPr id="4" name="Rounded Rectangle 3"/>
          <p:cNvSpPr/>
          <p:nvPr/>
        </p:nvSpPr>
        <p:spPr>
          <a:xfrm>
            <a:off x="875201" y="3162300"/>
            <a:ext cx="2464899" cy="1714500"/>
          </a:xfrm>
          <a:prstGeom prst="roundRect">
            <a:avLst/>
          </a:prstGeom>
          <a:solidFill>
            <a:schemeClr val="tx2">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Rounded Rectangle 4"/>
          <p:cNvSpPr/>
          <p:nvPr/>
        </p:nvSpPr>
        <p:spPr>
          <a:xfrm>
            <a:off x="4588455" y="3162300"/>
            <a:ext cx="2443590" cy="1714502"/>
          </a:xfrm>
          <a:prstGeom prst="roundRect">
            <a:avLst/>
          </a:prstGeom>
          <a:solidFill>
            <a:schemeClr val="tx2">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ounded Rectangle 5"/>
          <p:cNvSpPr/>
          <p:nvPr/>
        </p:nvSpPr>
        <p:spPr>
          <a:xfrm>
            <a:off x="8280400" y="3155948"/>
            <a:ext cx="2361652" cy="1720852"/>
          </a:xfrm>
          <a:prstGeom prst="roundRect">
            <a:avLst/>
          </a:prstGeom>
          <a:solidFill>
            <a:schemeClr val="tx2">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875201" y="3594100"/>
            <a:ext cx="246489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Instructions/Program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1800" b="0" i="0" u="none" strike="noStrike" kern="1200" cap="none" spc="0" normalizeH="0" baseline="0" noProof="0" dirty="0">
                <a:ln>
                  <a:noFill/>
                </a:ln>
                <a:solidFill>
                  <a:srgbClr val="B01513"/>
                </a:solidFill>
                <a:effectLst/>
                <a:uLnTx/>
                <a:uFillTx/>
                <a:latin typeface="Century Gothic" panose="020B0502020202020204"/>
                <a:ea typeface="+mn-ea"/>
                <a:cs typeface="+mn-cs"/>
              </a:rPr>
              <a:t>Code Size</a:t>
            </a:r>
          </a:p>
        </p:txBody>
      </p:sp>
      <p:sp>
        <p:nvSpPr>
          <p:cNvPr id="8" name="TextBox 7"/>
          <p:cNvSpPr txBox="1"/>
          <p:nvPr/>
        </p:nvSpPr>
        <p:spPr>
          <a:xfrm>
            <a:off x="4749799" y="3594100"/>
            <a:ext cx="228224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Cycles/Instructions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B01513"/>
                </a:solidFill>
                <a:effectLst/>
                <a:uLnTx/>
                <a:uFillTx/>
                <a:latin typeface="Century Gothic" panose="020B0502020202020204"/>
                <a:ea typeface="+mn-ea"/>
                <a:cs typeface="+mn-cs"/>
              </a:rPr>
              <a:t>          CPI</a:t>
            </a:r>
          </a:p>
        </p:txBody>
      </p:sp>
      <p:sp>
        <p:nvSpPr>
          <p:cNvPr id="9" name="TextBox 8"/>
          <p:cNvSpPr txBox="1"/>
          <p:nvPr/>
        </p:nvSpPr>
        <p:spPr>
          <a:xfrm>
            <a:off x="8606740" y="3583542"/>
            <a:ext cx="17399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Time/Cycle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B01513"/>
                </a:solidFill>
                <a:effectLst/>
                <a:uLnTx/>
                <a:uFillTx/>
                <a:latin typeface="Century Gothic" panose="020B0502020202020204"/>
                <a:ea typeface="+mn-ea"/>
                <a:cs typeface="+mn-cs"/>
              </a:rPr>
              <a:t>Cycle Time</a:t>
            </a:r>
          </a:p>
        </p:txBody>
      </p:sp>
      <p:sp>
        <p:nvSpPr>
          <p:cNvPr id="10" name="Multiply 9"/>
          <p:cNvSpPr/>
          <p:nvPr/>
        </p:nvSpPr>
        <p:spPr>
          <a:xfrm>
            <a:off x="3672177" y="3468389"/>
            <a:ext cx="431800" cy="62229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Multiply 10"/>
          <p:cNvSpPr/>
          <p:nvPr/>
        </p:nvSpPr>
        <p:spPr>
          <a:xfrm>
            <a:off x="7390852" y="3465215"/>
            <a:ext cx="431800" cy="62229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TextBox 11"/>
          <p:cNvSpPr txBox="1"/>
          <p:nvPr/>
        </p:nvSpPr>
        <p:spPr>
          <a:xfrm>
            <a:off x="675319" y="5538409"/>
            <a:ext cx="34578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Instruction Set Architecture </a:t>
            </a:r>
          </a:p>
        </p:txBody>
      </p:sp>
      <p:sp>
        <p:nvSpPr>
          <p:cNvPr id="13" name="TextBox 12"/>
          <p:cNvSpPr txBox="1"/>
          <p:nvPr/>
        </p:nvSpPr>
        <p:spPr>
          <a:xfrm>
            <a:off x="4949244" y="5511800"/>
            <a:ext cx="2082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Implementation </a:t>
            </a:r>
          </a:p>
        </p:txBody>
      </p:sp>
      <p:sp>
        <p:nvSpPr>
          <p:cNvPr id="14" name="TextBox 13"/>
          <p:cNvSpPr txBox="1"/>
          <p:nvPr/>
        </p:nvSpPr>
        <p:spPr>
          <a:xfrm>
            <a:off x="8664164" y="5511800"/>
            <a:ext cx="2082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Realization </a:t>
            </a:r>
          </a:p>
        </p:txBody>
      </p:sp>
      <p:sp>
        <p:nvSpPr>
          <p:cNvPr id="15" name="TextBox 14"/>
          <p:cNvSpPr txBox="1"/>
          <p:nvPr/>
        </p:nvSpPr>
        <p:spPr>
          <a:xfrm>
            <a:off x="1066250" y="5939827"/>
            <a:ext cx="23754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Compiler Designer </a:t>
            </a:r>
          </a:p>
        </p:txBody>
      </p:sp>
      <p:sp>
        <p:nvSpPr>
          <p:cNvPr id="16" name="TextBox 15"/>
          <p:cNvSpPr txBox="1"/>
          <p:nvPr/>
        </p:nvSpPr>
        <p:spPr>
          <a:xfrm>
            <a:off x="4949244" y="5996212"/>
            <a:ext cx="23278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Processor Designer </a:t>
            </a:r>
          </a:p>
        </p:txBody>
      </p:sp>
      <p:sp>
        <p:nvSpPr>
          <p:cNvPr id="17" name="TextBox 16"/>
          <p:cNvSpPr txBox="1"/>
          <p:nvPr/>
        </p:nvSpPr>
        <p:spPr>
          <a:xfrm>
            <a:off x="8664164" y="5994834"/>
            <a:ext cx="2082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Chip Designer </a:t>
            </a:r>
          </a:p>
        </p:txBody>
      </p:sp>
      <p:sp>
        <p:nvSpPr>
          <p:cNvPr id="18" name="Right Arrow 17"/>
          <p:cNvSpPr/>
          <p:nvPr/>
        </p:nvSpPr>
        <p:spPr>
          <a:xfrm>
            <a:off x="3898900" y="5939827"/>
            <a:ext cx="850899" cy="202766"/>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Right Arrow 18"/>
          <p:cNvSpPr/>
          <p:nvPr/>
        </p:nvSpPr>
        <p:spPr>
          <a:xfrm>
            <a:off x="7476545" y="5893451"/>
            <a:ext cx="850899" cy="202766"/>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69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2" grpId="0"/>
      <p:bldP spid="13" grpId="0"/>
      <p:bldP spid="14" grpId="0"/>
      <p:bldP spid="15" grpId="0"/>
      <p:bldP spid="16" grpId="0"/>
      <p:bldP spid="17" grpId="0"/>
      <p:bldP spid="18"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implementation of the same architecture can be different</a:t>
            </a:r>
          </a:p>
        </p:txBody>
      </p:sp>
    </p:spTree>
    <p:extLst>
      <p:ext uri="{BB962C8B-B14F-4D97-AF65-F5344CB8AC3E}">
        <p14:creationId xmlns:p14="http://schemas.microsoft.com/office/powerpoint/2010/main" val="3009663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RISC-based Processor</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24222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RISC vs. CISC</a:t>
            </a:r>
          </a:p>
        </p:txBody>
      </p:sp>
      <p:sp>
        <p:nvSpPr>
          <p:cNvPr id="3" name="Content Placeholder 2"/>
          <p:cNvSpPr>
            <a:spLocks noGrp="1"/>
          </p:cNvSpPr>
          <p:nvPr>
            <p:ph idx="1"/>
          </p:nvPr>
        </p:nvSpPr>
        <p:spPr/>
        <p:txBody>
          <a:bodyPr>
            <a:normAutofit fontScale="77500" lnSpcReduction="20000"/>
          </a:bodyPr>
          <a:lstStyle/>
          <a:p>
            <a:r>
              <a:rPr lang="en-US" b="1" dirty="0">
                <a:solidFill>
                  <a:schemeClr val="accent1"/>
                </a:solidFill>
              </a:rPr>
              <a:t>CISC(Complex Instruction Set Computer)</a:t>
            </a:r>
            <a:r>
              <a:rPr lang="en-US" dirty="0"/>
              <a:t>:  is a processor design, where single instructions can execute several low-level operations (such as a load from memory, an arithmetic operation, and a memory store) or are capable of multi-step operations or addressing modes within single instructions.</a:t>
            </a:r>
          </a:p>
          <a:p>
            <a:endParaRPr lang="en-US" dirty="0"/>
          </a:p>
          <a:p>
            <a:r>
              <a:rPr lang="en-US" b="1" dirty="0">
                <a:solidFill>
                  <a:schemeClr val="accent1"/>
                </a:solidFill>
              </a:rPr>
              <a:t>RISC(Reduced Instruction Set Computer): </a:t>
            </a:r>
            <a:r>
              <a:rPr lang="en-US" dirty="0"/>
              <a:t>is one whose instruction set architecture (ISA) has a set of attributes that allows it to have a lower cycles per instruction (CPI) than a complex instruction set computer (CISC). Various suggestions have been made regarding a precise definition of RISC, but the general concept is that of a computer that has a small set of simple and general instructions, rather than a large set of complex and specialized instructions. Another common RISC trait is their load/store architecture, where memory is only accessed through specific instructions, rather than as a part of most instructions.</a:t>
            </a:r>
          </a:p>
          <a:p>
            <a:endParaRPr lang="en-US" dirty="0"/>
          </a:p>
          <a:p>
            <a:r>
              <a:rPr lang="en-US" dirty="0"/>
              <a:t>The one typical differentiating characteristic is that most RISC designs use uniform instruction length for almost all instructions, and employ strictly separate load/store-instructions.</a:t>
            </a:r>
          </a:p>
        </p:txBody>
      </p:sp>
    </p:spTree>
    <p:extLst>
      <p:ext uri="{BB962C8B-B14F-4D97-AF65-F5344CB8AC3E}">
        <p14:creationId xmlns:p14="http://schemas.microsoft.com/office/powerpoint/2010/main" val="129982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4191173" y="2312424"/>
            <a:ext cx="2771429" cy="3676190"/>
          </a:xfrm>
          <a:prstGeom prst="rect">
            <a:avLst/>
          </a:prstGeom>
        </p:spPr>
      </p:pic>
      <p:sp>
        <p:nvSpPr>
          <p:cNvPr id="5" name="Rounded Rectangle 4"/>
          <p:cNvSpPr/>
          <p:nvPr/>
        </p:nvSpPr>
        <p:spPr>
          <a:xfrm>
            <a:off x="7115175" y="2336800"/>
            <a:ext cx="2997200" cy="3708400"/>
          </a:xfrm>
          <a:prstGeom prst="roundRect">
            <a:avLst/>
          </a:pr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Rounded Rectangle 5"/>
          <p:cNvSpPr/>
          <p:nvPr/>
        </p:nvSpPr>
        <p:spPr>
          <a:xfrm>
            <a:off x="1041400" y="2336800"/>
            <a:ext cx="2997200" cy="3708400"/>
          </a:xfrm>
          <a:prstGeom prst="roundRect">
            <a:avLst/>
          </a:pr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CISC Approach: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the entire task of multiplying two numbers can be completed with one instruction: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MULT 2:3, 5:2</a:t>
            </a:r>
          </a:p>
        </p:txBody>
      </p:sp>
      <p:sp>
        <p:nvSpPr>
          <p:cNvPr id="8" name="Rectangle 7"/>
          <p:cNvSpPr/>
          <p:nvPr/>
        </p:nvSpPr>
        <p:spPr>
          <a:xfrm>
            <a:off x="7607300" y="2679700"/>
            <a:ext cx="2133600"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RISC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LOAD A, 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LOAD B, 5:2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PROD A, 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STORE 2:3, A</a:t>
            </a:r>
          </a:p>
        </p:txBody>
      </p:sp>
    </p:spTree>
    <p:extLst>
      <p:ext uri="{BB962C8B-B14F-4D97-AF65-F5344CB8AC3E}">
        <p14:creationId xmlns:p14="http://schemas.microsoft.com/office/powerpoint/2010/main" val="3076541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 of RISC</a:t>
            </a:r>
          </a:p>
        </p:txBody>
      </p:sp>
      <p:sp>
        <p:nvSpPr>
          <p:cNvPr id="3" name="Content Placeholder 2"/>
          <p:cNvSpPr>
            <a:spLocks noGrp="1"/>
          </p:cNvSpPr>
          <p:nvPr>
            <p:ph idx="1"/>
          </p:nvPr>
        </p:nvSpPr>
        <p:spPr/>
        <p:txBody>
          <a:bodyPr>
            <a:normAutofit lnSpcReduction="10000"/>
          </a:bodyPr>
          <a:lstStyle/>
          <a:p>
            <a:r>
              <a:rPr lang="en-US" dirty="0"/>
              <a:t>Because each instruction requires only one clock cycle to execute, the entire program will execute in approximately the same amount of time as the multi-cycle "MULT" command. These RISC "reduced instructions" require less transistors of hardware space than the complex instructions, leaving more room for general purpose registers. Because all of the instructions execute in a uniform amount of time (i.e. one clock), pipelining is possible.</a:t>
            </a:r>
          </a:p>
          <a:p>
            <a:r>
              <a:rPr lang="en-US" dirty="0"/>
              <a:t>Separating the "LOAD" and "STORE" instructions actually reduces the amount of work that the computer must perform. After a CISC-style "MULT" command is executed, the processor automatically erases the registers. If one of the operands needs to be used for another computation, the processor must re-load the data from the memory bank into a register. In RISC, the operand will remain in the register until another value is loaded in its place.</a:t>
            </a:r>
          </a:p>
        </p:txBody>
      </p:sp>
    </p:spTree>
    <p:extLst>
      <p:ext uri="{BB962C8B-B14F-4D97-AF65-F5344CB8AC3E}">
        <p14:creationId xmlns:p14="http://schemas.microsoft.com/office/powerpoint/2010/main" val="1460587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Classic CPU Performance Equation</a:t>
            </a:r>
          </a:p>
        </p:txBody>
      </p:sp>
      <p:sp>
        <p:nvSpPr>
          <p:cNvPr id="3" name="Content Placeholder 2"/>
          <p:cNvSpPr>
            <a:spLocks noGrp="1"/>
          </p:cNvSpPr>
          <p:nvPr>
            <p:ph idx="1"/>
          </p:nvPr>
        </p:nvSpPr>
        <p:spPr>
          <a:xfrm>
            <a:off x="875201" y="2118659"/>
            <a:ext cx="8946541" cy="4195481"/>
          </a:xfrm>
        </p:spPr>
        <p:txBody>
          <a:bodyPr/>
          <a:lstStyle/>
          <a:p>
            <a:r>
              <a:rPr lang="en-US" dirty="0"/>
              <a:t>Processor Performance = Time / Program</a:t>
            </a:r>
          </a:p>
          <a:p>
            <a:r>
              <a:rPr lang="en-US" dirty="0"/>
              <a:t>Processor Performance = </a:t>
            </a:r>
          </a:p>
        </p:txBody>
      </p:sp>
      <p:sp>
        <p:nvSpPr>
          <p:cNvPr id="4" name="Rounded Rectangle 3"/>
          <p:cNvSpPr/>
          <p:nvPr/>
        </p:nvSpPr>
        <p:spPr>
          <a:xfrm>
            <a:off x="875201" y="3162300"/>
            <a:ext cx="2464899" cy="1714500"/>
          </a:xfrm>
          <a:prstGeom prst="roundRect">
            <a:avLst/>
          </a:prstGeom>
          <a:solidFill>
            <a:schemeClr val="tx2">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Rounded Rectangle 4"/>
          <p:cNvSpPr/>
          <p:nvPr/>
        </p:nvSpPr>
        <p:spPr>
          <a:xfrm>
            <a:off x="4588455" y="3162300"/>
            <a:ext cx="2443590" cy="1714502"/>
          </a:xfrm>
          <a:prstGeom prst="roundRect">
            <a:avLst/>
          </a:prstGeom>
          <a:solidFill>
            <a:schemeClr val="tx2">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ounded Rectangle 5"/>
          <p:cNvSpPr/>
          <p:nvPr/>
        </p:nvSpPr>
        <p:spPr>
          <a:xfrm>
            <a:off x="8280400" y="3155948"/>
            <a:ext cx="2361652" cy="1720852"/>
          </a:xfrm>
          <a:prstGeom prst="roundRect">
            <a:avLst/>
          </a:prstGeom>
          <a:solidFill>
            <a:schemeClr val="tx2">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875201" y="3594100"/>
            <a:ext cx="246489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Instructions/Program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1800" b="0" i="0" u="none" strike="noStrike" kern="1200" cap="none" spc="0" normalizeH="0" baseline="0" noProof="0" dirty="0">
                <a:ln>
                  <a:noFill/>
                </a:ln>
                <a:solidFill>
                  <a:srgbClr val="B01513"/>
                </a:solidFill>
                <a:effectLst/>
                <a:uLnTx/>
                <a:uFillTx/>
                <a:latin typeface="Century Gothic" panose="020B0502020202020204"/>
                <a:ea typeface="+mn-ea"/>
                <a:cs typeface="+mn-cs"/>
              </a:rPr>
              <a:t>Code Size</a:t>
            </a:r>
          </a:p>
        </p:txBody>
      </p:sp>
      <p:sp>
        <p:nvSpPr>
          <p:cNvPr id="8" name="TextBox 7"/>
          <p:cNvSpPr txBox="1"/>
          <p:nvPr/>
        </p:nvSpPr>
        <p:spPr>
          <a:xfrm>
            <a:off x="4749799" y="3594100"/>
            <a:ext cx="228224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Cycles/Instructions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B01513"/>
                </a:solidFill>
                <a:effectLst/>
                <a:uLnTx/>
                <a:uFillTx/>
                <a:latin typeface="Century Gothic" panose="020B0502020202020204"/>
                <a:ea typeface="+mn-ea"/>
                <a:cs typeface="+mn-cs"/>
              </a:rPr>
              <a:t>          CPI</a:t>
            </a:r>
          </a:p>
        </p:txBody>
      </p:sp>
      <p:sp>
        <p:nvSpPr>
          <p:cNvPr id="9" name="TextBox 8"/>
          <p:cNvSpPr txBox="1"/>
          <p:nvPr/>
        </p:nvSpPr>
        <p:spPr>
          <a:xfrm>
            <a:off x="8606740" y="3583542"/>
            <a:ext cx="17399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Time/Cycle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B01513"/>
                </a:solidFill>
                <a:effectLst/>
                <a:uLnTx/>
                <a:uFillTx/>
                <a:latin typeface="Century Gothic" panose="020B0502020202020204"/>
                <a:ea typeface="+mn-ea"/>
                <a:cs typeface="+mn-cs"/>
              </a:rPr>
              <a:t>Cycle Time</a:t>
            </a:r>
          </a:p>
        </p:txBody>
      </p:sp>
      <p:sp>
        <p:nvSpPr>
          <p:cNvPr id="10" name="Multiply 9"/>
          <p:cNvSpPr/>
          <p:nvPr/>
        </p:nvSpPr>
        <p:spPr>
          <a:xfrm>
            <a:off x="3672177" y="3468389"/>
            <a:ext cx="431800" cy="62229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Multiply 10"/>
          <p:cNvSpPr/>
          <p:nvPr/>
        </p:nvSpPr>
        <p:spPr>
          <a:xfrm>
            <a:off x="7390852" y="3465215"/>
            <a:ext cx="431800" cy="62229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0" name="Rectangle 19"/>
          <p:cNvSpPr/>
          <p:nvPr/>
        </p:nvSpPr>
        <p:spPr>
          <a:xfrm>
            <a:off x="1066800" y="5434070"/>
            <a:ext cx="988060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panose="020B0502020202020204"/>
                <a:ea typeface="+mn-ea"/>
                <a:cs typeface="+mn-cs"/>
              </a:rPr>
              <a:t>The CISC approach attempts to minimize the number of instructions per program, sacrificing the number of cycles per instruction. RISC does the opposite, reducing the cycles per instruction at the cost of the number of instructions per program.</a:t>
            </a:r>
          </a:p>
        </p:txBody>
      </p:sp>
    </p:spTree>
    <p:extLst>
      <p:ext uri="{BB962C8B-B14F-4D97-AF65-F5344CB8AC3E}">
        <p14:creationId xmlns:p14="http://schemas.microsoft.com/office/powerpoint/2010/main" val="80647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RISC-based Processor</a:t>
            </a:r>
          </a:p>
        </p:txBody>
      </p:sp>
      <p:sp>
        <p:nvSpPr>
          <p:cNvPr id="3" name="Content Placeholder 2"/>
          <p:cNvSpPr>
            <a:spLocks noGrp="1"/>
          </p:cNvSpPr>
          <p:nvPr>
            <p:ph idx="1"/>
          </p:nvPr>
        </p:nvSpPr>
        <p:spPr>
          <a:xfrm>
            <a:off x="749300" y="1511300"/>
            <a:ext cx="9300553" cy="5245100"/>
          </a:xfrm>
        </p:spPr>
        <p:txBody>
          <a:bodyPr>
            <a:normAutofit fontScale="85000" lnSpcReduction="20000"/>
          </a:bodyPr>
          <a:lstStyle/>
          <a:p>
            <a:pPr marL="0" indent="0">
              <a:buNone/>
            </a:pPr>
            <a:endParaRPr lang="en-US" dirty="0"/>
          </a:p>
          <a:p>
            <a:pPr marL="0" indent="0">
              <a:buNone/>
            </a:pPr>
            <a:r>
              <a:rPr lang="en-US" dirty="0"/>
              <a:t>By the beginning of the 21st century, the majority of low end and mobile systems relied on RISC architectures. Examples include:</a:t>
            </a:r>
          </a:p>
          <a:p>
            <a:endParaRPr lang="en-US" dirty="0"/>
          </a:p>
          <a:p>
            <a:r>
              <a:rPr lang="en-US" dirty="0"/>
              <a:t>The ARM architecture dominates the market for low power and low cost embedded systems (typically 200–1800 MHz in 2014). It is used in a number of systems such as most Android-based systems, the Apple iPhone and iPad, Microsoft Windows Phone (former Windows Mobile), RIM devices, Nintendo Game Boy Advance, DS / 3DS and Switch etc.</a:t>
            </a:r>
          </a:p>
          <a:p>
            <a:r>
              <a:rPr lang="en-US" dirty="0"/>
              <a:t>The MIPS line, (at one point used in many SGI computers) and now in the PlayStation, PlayStation 2, Nintendo 64, PlayStation Portable game consoles, and residential gateways like Linksys WRT54G series.</a:t>
            </a:r>
          </a:p>
          <a:p>
            <a:r>
              <a:rPr lang="en-US" dirty="0"/>
              <a:t>Hitachi's </a:t>
            </a:r>
            <a:r>
              <a:rPr lang="en-US" dirty="0" err="1"/>
              <a:t>SuperH</a:t>
            </a:r>
            <a:r>
              <a:rPr lang="en-US" dirty="0"/>
              <a:t>, originally in wide use in the Sega Super 32X, Saturn and Dreamcast, now developed and sold by </a:t>
            </a:r>
            <a:r>
              <a:rPr lang="en-US" dirty="0" err="1"/>
              <a:t>Renesas</a:t>
            </a:r>
            <a:r>
              <a:rPr lang="en-US" dirty="0"/>
              <a:t> as the SH4</a:t>
            </a:r>
          </a:p>
          <a:p>
            <a:r>
              <a:rPr lang="en-US" dirty="0"/>
              <a:t>Atmel AVR used in a variety of products ranging from Xbox handheld controllers to BMW cars.</a:t>
            </a:r>
          </a:p>
          <a:p>
            <a:r>
              <a:rPr lang="en-US" dirty="0"/>
              <a:t>RISC-V, the open source fifth Berkeley RISC ISA, with 32 bit address space, a small core integer instruction set, an experimental "Compressed" ISA for code density and designed for standard and special purpose extensions.</a:t>
            </a:r>
          </a:p>
        </p:txBody>
      </p:sp>
    </p:spTree>
    <p:extLst>
      <p:ext uri="{BB962C8B-B14F-4D97-AF65-F5344CB8AC3E}">
        <p14:creationId xmlns:p14="http://schemas.microsoft.com/office/powerpoint/2010/main" val="4122104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RISC-based Processor</a:t>
            </a:r>
          </a:p>
        </p:txBody>
      </p:sp>
      <p:sp>
        <p:nvSpPr>
          <p:cNvPr id="3" name="Content Placeholder 2"/>
          <p:cNvSpPr>
            <a:spLocks noGrp="1"/>
          </p:cNvSpPr>
          <p:nvPr>
            <p:ph idx="1"/>
          </p:nvPr>
        </p:nvSpPr>
        <p:spPr>
          <a:xfrm>
            <a:off x="774700" y="1371600"/>
            <a:ext cx="9275153" cy="4876799"/>
          </a:xfrm>
        </p:spPr>
        <p:txBody>
          <a:bodyPr>
            <a:normAutofit fontScale="85000" lnSpcReduction="10000"/>
          </a:bodyPr>
          <a:lstStyle/>
          <a:p>
            <a:pPr marL="0" indent="0">
              <a:buNone/>
            </a:pPr>
            <a:r>
              <a:rPr lang="en-US" dirty="0"/>
              <a:t>Workstations, servers, and supercomputers</a:t>
            </a:r>
          </a:p>
          <a:p>
            <a:r>
              <a:rPr lang="en-US" dirty="0"/>
              <a:t>MIPS, by Silicon Graphics (ceased making MIPS-based systems in 2006).</a:t>
            </a:r>
          </a:p>
          <a:p>
            <a:r>
              <a:rPr lang="en-US" dirty="0"/>
              <a:t>SPARC, by Oracle (previously Sun Microsystems), and Fujitsu.</a:t>
            </a:r>
          </a:p>
          <a:p>
            <a:r>
              <a:rPr lang="en-US" dirty="0"/>
              <a:t>IBM's Power Architecture, used in many of IBM's supercomputers, midrange servers and workstations.</a:t>
            </a:r>
          </a:p>
          <a:p>
            <a:r>
              <a:rPr lang="en-US" dirty="0"/>
              <a:t>Hewlett-Packard's PA-RISC, also known as HP-PA (discontinued at the end of 2008).</a:t>
            </a:r>
          </a:p>
          <a:p>
            <a:r>
              <a:rPr lang="en-US" dirty="0"/>
              <a:t>Alpha, used in single-board computers, workstations, servers and supercomputers from Digital Equipment Corporation, Compaq and HP (discontinued as of 2007).</a:t>
            </a:r>
          </a:p>
          <a:p>
            <a:r>
              <a:rPr lang="en-US" dirty="0"/>
              <a:t>RISC-V, the open source fifth Berkeley RISC ISA, with 64 or 128-bit address spaces, and the integer core extended with floating point, atomics and vector processing, and designed to be extended with instructions for networking, IO, data processing etc. A 64-bit superscalar design, "Rocket", is available for download.</a:t>
            </a:r>
          </a:p>
          <a:p>
            <a:r>
              <a:rPr lang="en-US" dirty="0"/>
              <a:t>RISC processors are also used in supercomputers such as the K computer, the fastest on the TOP500 list in 2011, second at the 2012 list, and fourth at the 2013 list, and Sequoia, the fastest in 2012 and third in the 2013 list.</a:t>
            </a:r>
          </a:p>
          <a:p>
            <a:pPr marL="0" indent="0">
              <a:buNone/>
            </a:pPr>
            <a:endParaRPr lang="en-US" dirty="0"/>
          </a:p>
        </p:txBody>
      </p:sp>
    </p:spTree>
    <p:extLst>
      <p:ext uri="{BB962C8B-B14F-4D97-AF65-F5344CB8AC3E}">
        <p14:creationId xmlns:p14="http://schemas.microsoft.com/office/powerpoint/2010/main" val="20234938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CISC-based Processor</a:t>
            </a:r>
          </a:p>
        </p:txBody>
      </p:sp>
      <p:sp>
        <p:nvSpPr>
          <p:cNvPr id="3" name="Content Placeholder 2"/>
          <p:cNvSpPr>
            <a:spLocks noGrp="1"/>
          </p:cNvSpPr>
          <p:nvPr>
            <p:ph idx="1"/>
          </p:nvPr>
        </p:nvSpPr>
        <p:spPr/>
        <p:txBody>
          <a:bodyPr/>
          <a:lstStyle/>
          <a:p>
            <a:pPr marL="0" indent="0">
              <a:buNone/>
            </a:pPr>
            <a:endParaRPr lang="en-US" dirty="0"/>
          </a:p>
          <a:p>
            <a:r>
              <a:rPr lang="en-US" dirty="0"/>
              <a:t>PDP-11, VAX, Motorola 68k, intel’s x86  </a:t>
            </a:r>
          </a:p>
        </p:txBody>
      </p:sp>
    </p:spTree>
    <p:extLst>
      <p:ext uri="{BB962C8B-B14F-4D97-AF65-F5344CB8AC3E}">
        <p14:creationId xmlns:p14="http://schemas.microsoft.com/office/powerpoint/2010/main" val="1357613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a:t>CISC</a:t>
            </a:r>
          </a:p>
        </p:txBody>
      </p:sp>
      <p:sp>
        <p:nvSpPr>
          <p:cNvPr id="4" name="Content Placeholder 3"/>
          <p:cNvSpPr>
            <a:spLocks noGrp="1"/>
          </p:cNvSpPr>
          <p:nvPr>
            <p:ph sz="half" idx="2"/>
          </p:nvPr>
        </p:nvSpPr>
        <p:spPr/>
        <p:txBody>
          <a:bodyPr/>
          <a:lstStyle/>
          <a:p>
            <a:r>
              <a:rPr lang="en-US" dirty="0"/>
              <a:t>Emphasis on hardware</a:t>
            </a:r>
          </a:p>
          <a:p>
            <a:r>
              <a:rPr lang="en-US" dirty="0"/>
              <a:t>Includes multi-clock complex instructions</a:t>
            </a:r>
          </a:p>
          <a:p>
            <a:r>
              <a:rPr lang="en-US" dirty="0"/>
              <a:t>Memory-to-memory: "LOAD" and "STORE“ incorporated in instructions</a:t>
            </a:r>
          </a:p>
          <a:p>
            <a:r>
              <a:rPr lang="en-US" dirty="0"/>
              <a:t>Small code sizes, high cycles per second</a:t>
            </a:r>
          </a:p>
          <a:p>
            <a:r>
              <a:rPr lang="en-US" dirty="0"/>
              <a:t>Transistors used for storing complex instructions</a:t>
            </a:r>
          </a:p>
        </p:txBody>
      </p:sp>
      <p:sp>
        <p:nvSpPr>
          <p:cNvPr id="5" name="Text Placeholder 4"/>
          <p:cNvSpPr>
            <a:spLocks noGrp="1"/>
          </p:cNvSpPr>
          <p:nvPr>
            <p:ph type="body" sz="quarter" idx="3"/>
          </p:nvPr>
        </p:nvSpPr>
        <p:spPr/>
        <p:txBody>
          <a:bodyPr/>
          <a:lstStyle/>
          <a:p>
            <a:r>
              <a:rPr lang="en-US" dirty="0"/>
              <a:t>RISC</a:t>
            </a:r>
          </a:p>
        </p:txBody>
      </p:sp>
      <p:sp>
        <p:nvSpPr>
          <p:cNvPr id="6" name="Content Placeholder 5"/>
          <p:cNvSpPr>
            <a:spLocks noGrp="1"/>
          </p:cNvSpPr>
          <p:nvPr>
            <p:ph sz="quarter" idx="4"/>
          </p:nvPr>
        </p:nvSpPr>
        <p:spPr/>
        <p:txBody>
          <a:bodyPr/>
          <a:lstStyle/>
          <a:p>
            <a:r>
              <a:rPr lang="en-US" dirty="0"/>
              <a:t>Emphasis on software</a:t>
            </a:r>
          </a:p>
          <a:p>
            <a:r>
              <a:rPr lang="en-US" dirty="0"/>
              <a:t>Single-clock, reduced instruction only</a:t>
            </a:r>
          </a:p>
          <a:p>
            <a:r>
              <a:rPr lang="en-US" dirty="0"/>
              <a:t>Register to register: "LOAD" and "STORE“ are independent instructions</a:t>
            </a:r>
          </a:p>
          <a:p>
            <a:r>
              <a:rPr lang="en-US" dirty="0"/>
              <a:t>Low cycles per second, large code sizes</a:t>
            </a:r>
          </a:p>
          <a:p>
            <a:r>
              <a:rPr lang="en-US" dirty="0"/>
              <a:t>Spends more transistors on memory registers</a:t>
            </a:r>
          </a:p>
        </p:txBody>
      </p:sp>
    </p:spTree>
    <p:extLst>
      <p:ext uri="{BB962C8B-B14F-4D97-AF65-F5344CB8AC3E}">
        <p14:creationId xmlns:p14="http://schemas.microsoft.com/office/powerpoint/2010/main" val="192524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a:t>Complex Instruction Set Computer (CISC) processors, like the x86, have a rich instruction set capable of doing complex things with a single instruction. Such processors often have significant amounts of internal logic that decode machine instructions to sequences of internal operations (microcode).RISC architectures, in contrast, have a smaller number of more general purpose instructions, that might be executed with significantly fewer transistors, making the silicon cheaper and more power efficient. Like other RISC architectures, ARM cores have a large number of general-purpose registers and many instructions execute in a single cycle. It has simple addressing modes, where all load/store addresses can be determined from register contents and instruction fields.</a:t>
            </a:r>
          </a:p>
        </p:txBody>
      </p:sp>
      <p:sp>
        <p:nvSpPr>
          <p:cNvPr id="3" name="Text Placeholder 2"/>
          <p:cNvSpPr>
            <a:spLocks noGrp="1"/>
          </p:cNvSpPr>
          <p:nvPr>
            <p:ph type="body" sz="half" idx="14"/>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43156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US"/>
              <a:t>CISC Instruction Sets</a:t>
            </a:r>
          </a:p>
        </p:txBody>
      </p:sp>
      <p:sp>
        <p:nvSpPr>
          <p:cNvPr id="288771" name="Rectangle 3"/>
          <p:cNvSpPr>
            <a:spLocks noGrp="1" noChangeArrowheads="1"/>
          </p:cNvSpPr>
          <p:nvPr>
            <p:ph type="body" idx="1"/>
          </p:nvPr>
        </p:nvSpPr>
        <p:spPr>
          <a:xfrm>
            <a:off x="1827245" y="992438"/>
            <a:ext cx="8310077" cy="5223022"/>
          </a:xfrm>
        </p:spPr>
        <p:txBody>
          <a:bodyPr/>
          <a:lstStyle/>
          <a:p>
            <a:pPr lvl="1"/>
            <a:r>
              <a:rPr lang="en-US" dirty="0"/>
              <a:t>Complex Instruction Set Computer</a:t>
            </a:r>
          </a:p>
          <a:p>
            <a:pPr lvl="1"/>
            <a:r>
              <a:rPr lang="en-US" dirty="0"/>
              <a:t>IA32 is example</a:t>
            </a:r>
          </a:p>
          <a:p>
            <a:r>
              <a:rPr lang="en-US" dirty="0"/>
              <a:t>Stack-oriented instruction set</a:t>
            </a:r>
          </a:p>
          <a:p>
            <a:pPr lvl="1"/>
            <a:r>
              <a:rPr lang="en-US" dirty="0"/>
              <a:t>Use stack to pass arguments, save program counter</a:t>
            </a:r>
          </a:p>
          <a:p>
            <a:pPr lvl="1"/>
            <a:r>
              <a:rPr lang="en-US" dirty="0"/>
              <a:t>Explicit push and pop instructions</a:t>
            </a:r>
          </a:p>
          <a:p>
            <a:r>
              <a:rPr lang="en-US" dirty="0"/>
              <a:t>Arithmetic instructions can access memory</a:t>
            </a:r>
          </a:p>
          <a:p>
            <a:pPr lvl="1"/>
            <a:r>
              <a:rPr lang="en-US" dirty="0"/>
              <a:t> </a:t>
            </a:r>
            <a:r>
              <a:rPr lang="en-US" dirty="0" err="1">
                <a:latin typeface="Courier New" pitchFamily="49" charset="0"/>
              </a:rPr>
              <a:t>addq</a:t>
            </a:r>
            <a:r>
              <a:rPr lang="en-US" dirty="0">
                <a:latin typeface="Courier New" pitchFamily="49" charset="0"/>
              </a:rPr>
              <a:t> %</a:t>
            </a:r>
            <a:r>
              <a:rPr lang="en-US" dirty="0" err="1">
                <a:latin typeface="Courier New" pitchFamily="49" charset="0"/>
              </a:rPr>
              <a:t>rax</a:t>
            </a:r>
            <a:r>
              <a:rPr lang="en-US" dirty="0">
                <a:latin typeface="Courier New" pitchFamily="49" charset="0"/>
              </a:rPr>
              <a:t>, 12(%rbx,%rcx,8)</a:t>
            </a:r>
            <a:r>
              <a:rPr lang="en-US" dirty="0"/>
              <a:t> </a:t>
            </a:r>
          </a:p>
          <a:p>
            <a:pPr lvl="2"/>
            <a:r>
              <a:rPr lang="en-US" dirty="0"/>
              <a:t>requires memory read and write</a:t>
            </a:r>
          </a:p>
          <a:p>
            <a:pPr lvl="2"/>
            <a:r>
              <a:rPr lang="en-US" dirty="0"/>
              <a:t>Complex address calculation</a:t>
            </a:r>
          </a:p>
          <a:p>
            <a:r>
              <a:rPr lang="en-US" dirty="0"/>
              <a:t>Condition codes</a:t>
            </a:r>
          </a:p>
          <a:p>
            <a:pPr lvl="1"/>
            <a:r>
              <a:rPr lang="en-US" dirty="0"/>
              <a:t>Set as side effect of arithmetic and logical instructions</a:t>
            </a:r>
          </a:p>
          <a:p>
            <a:r>
              <a:rPr lang="en-US" dirty="0"/>
              <a:t>Philosophy</a:t>
            </a:r>
          </a:p>
          <a:p>
            <a:pPr lvl="1"/>
            <a:r>
              <a:rPr lang="en-US" dirty="0"/>
              <a:t>Add instructions to perform “typical” programming tasks</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a:t>RISC Instruction Sets</a:t>
            </a:r>
          </a:p>
        </p:txBody>
      </p:sp>
      <p:sp>
        <p:nvSpPr>
          <p:cNvPr id="289795" name="Rectangle 3"/>
          <p:cNvSpPr>
            <a:spLocks noGrp="1" noChangeArrowheads="1"/>
          </p:cNvSpPr>
          <p:nvPr>
            <p:ph type="body" idx="1"/>
          </p:nvPr>
        </p:nvSpPr>
        <p:spPr>
          <a:xfrm>
            <a:off x="1827245" y="992438"/>
            <a:ext cx="8310077" cy="5223022"/>
          </a:xfrm>
        </p:spPr>
        <p:txBody>
          <a:bodyPr/>
          <a:lstStyle/>
          <a:p>
            <a:pPr lvl="1"/>
            <a:r>
              <a:rPr lang="en-US" dirty="0"/>
              <a:t>Reduced Instruction Set Computer</a:t>
            </a:r>
          </a:p>
          <a:p>
            <a:pPr lvl="1"/>
            <a:r>
              <a:rPr lang="en-US" dirty="0"/>
              <a:t>Internal project at IBM, later popularized by Hennessy (Stanford) and Patterson (Berkeley)</a:t>
            </a:r>
          </a:p>
          <a:p>
            <a:r>
              <a:rPr lang="en-US" dirty="0"/>
              <a:t>Fewer, simpler instructions</a:t>
            </a:r>
          </a:p>
          <a:p>
            <a:pPr lvl="1"/>
            <a:r>
              <a:rPr lang="en-US" dirty="0"/>
              <a:t>Might take more to get given task done</a:t>
            </a:r>
          </a:p>
          <a:p>
            <a:pPr lvl="1"/>
            <a:r>
              <a:rPr lang="en-US" dirty="0"/>
              <a:t>Can execute them with small and fast hardware</a:t>
            </a:r>
          </a:p>
          <a:p>
            <a:r>
              <a:rPr lang="en-US" dirty="0"/>
              <a:t>Register-oriented instruction set</a:t>
            </a:r>
          </a:p>
          <a:p>
            <a:pPr lvl="1"/>
            <a:r>
              <a:rPr lang="en-US" dirty="0"/>
              <a:t>Many more (typically 32) registers</a:t>
            </a:r>
          </a:p>
          <a:p>
            <a:pPr lvl="1"/>
            <a:r>
              <a:rPr lang="en-US" dirty="0"/>
              <a:t>Use for arguments, return pointer, temporaries</a:t>
            </a:r>
          </a:p>
          <a:p>
            <a:r>
              <a:rPr lang="en-US" dirty="0"/>
              <a:t>Only load and store instructions can access memory</a:t>
            </a:r>
          </a:p>
          <a:p>
            <a:pPr lvl="1"/>
            <a:r>
              <a:rPr lang="en-US" dirty="0"/>
              <a:t>Similar to Y86-64 </a:t>
            </a:r>
            <a:r>
              <a:rPr lang="en-US" dirty="0" err="1">
                <a:latin typeface="Courier New" pitchFamily="49" charset="0"/>
              </a:rPr>
              <a:t>mrmovq</a:t>
            </a:r>
            <a:r>
              <a:rPr lang="en-US" dirty="0">
                <a:latin typeface="Courier New" pitchFamily="49" charset="0"/>
              </a:rPr>
              <a:t> </a:t>
            </a:r>
            <a:r>
              <a:rPr lang="en-US" dirty="0"/>
              <a:t>and </a:t>
            </a:r>
            <a:r>
              <a:rPr lang="en-US" dirty="0" err="1">
                <a:latin typeface="Courier New" pitchFamily="49" charset="0"/>
              </a:rPr>
              <a:t>rmmovq</a:t>
            </a:r>
            <a:endParaRPr lang="en-US" dirty="0">
              <a:latin typeface="Courier New" pitchFamily="49" charset="0"/>
            </a:endParaRPr>
          </a:p>
          <a:p>
            <a:r>
              <a:rPr lang="en-US" dirty="0"/>
              <a:t>No Condition codes</a:t>
            </a:r>
          </a:p>
          <a:p>
            <a:pPr lvl="1"/>
            <a:r>
              <a:rPr lang="en-US" dirty="0"/>
              <a:t>Test instructions return 0/1 in register</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Further Reading</a:t>
            </a:r>
          </a:p>
        </p:txBody>
      </p:sp>
      <p:sp>
        <p:nvSpPr>
          <p:cNvPr id="3" name="Content Placeholder 2"/>
          <p:cNvSpPr>
            <a:spLocks noGrp="1"/>
          </p:cNvSpPr>
          <p:nvPr>
            <p:ph idx="1"/>
          </p:nvPr>
        </p:nvSpPr>
        <p:spPr/>
        <p:txBody>
          <a:bodyPr/>
          <a:lstStyle/>
          <a:p>
            <a:r>
              <a:rPr lang="en-US" dirty="0">
                <a:hlinkClick r:id="rId3"/>
              </a:rPr>
              <a:t>https://cs.stanford.edu/people/eroberts/courses/soco/projects/risc/risccisc/</a:t>
            </a:r>
            <a:endParaRPr lang="en-US" dirty="0"/>
          </a:p>
          <a:p>
            <a:endParaRPr lang="en-US" dirty="0"/>
          </a:p>
        </p:txBody>
      </p:sp>
    </p:spTree>
    <p:extLst>
      <p:ext uri="{BB962C8B-B14F-4D97-AF65-F5344CB8AC3E}">
        <p14:creationId xmlns:p14="http://schemas.microsoft.com/office/powerpoint/2010/main" val="909855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r>
              <a:rPr lang="en-US" dirty="0"/>
              <a:t>Hardware or Software component</a:t>
            </a:r>
          </a:p>
        </p:txBody>
      </p:sp>
      <p:sp>
        <p:nvSpPr>
          <p:cNvPr id="4" name="Content Placeholder 3"/>
          <p:cNvSpPr>
            <a:spLocks noGrp="1"/>
          </p:cNvSpPr>
          <p:nvPr>
            <p:ph sz="half" idx="2"/>
          </p:nvPr>
        </p:nvSpPr>
        <p:spPr/>
        <p:txBody>
          <a:bodyPr/>
          <a:lstStyle/>
          <a:p>
            <a:r>
              <a:rPr lang="en-US" dirty="0"/>
              <a:t>Algorithm</a:t>
            </a:r>
          </a:p>
          <a:p>
            <a:r>
              <a:rPr lang="en-US" dirty="0"/>
              <a:t>Programming Language</a:t>
            </a:r>
          </a:p>
          <a:p>
            <a:r>
              <a:rPr lang="en-US" dirty="0"/>
              <a:t>Compiler</a:t>
            </a:r>
          </a:p>
          <a:p>
            <a:r>
              <a:rPr lang="en-US" dirty="0"/>
              <a:t>Instruction Set Architecture</a:t>
            </a:r>
          </a:p>
        </p:txBody>
      </p:sp>
      <p:sp>
        <p:nvSpPr>
          <p:cNvPr id="5" name="Text Placeholder 4"/>
          <p:cNvSpPr>
            <a:spLocks noGrp="1"/>
          </p:cNvSpPr>
          <p:nvPr>
            <p:ph type="body" sz="quarter" idx="3"/>
          </p:nvPr>
        </p:nvSpPr>
        <p:spPr/>
        <p:txBody>
          <a:bodyPr/>
          <a:lstStyle/>
          <a:p>
            <a:r>
              <a:rPr lang="en-US" dirty="0"/>
              <a:t>Affects what?</a:t>
            </a:r>
          </a:p>
        </p:txBody>
      </p:sp>
      <p:sp>
        <p:nvSpPr>
          <p:cNvPr id="6" name="Content Placeholder 5"/>
          <p:cNvSpPr>
            <a:spLocks noGrp="1"/>
          </p:cNvSpPr>
          <p:nvPr>
            <p:ph sz="quarter" idx="4"/>
          </p:nvPr>
        </p:nvSpPr>
        <p:spPr/>
        <p:txBody>
          <a:bodyPr/>
          <a:lstStyle/>
          <a:p>
            <a:r>
              <a:rPr lang="en-US" dirty="0"/>
              <a:t>Instruction count, CPI</a:t>
            </a:r>
          </a:p>
          <a:p>
            <a:r>
              <a:rPr lang="en-US" dirty="0"/>
              <a:t>Instruction Count, CPI</a:t>
            </a:r>
          </a:p>
          <a:p>
            <a:r>
              <a:rPr lang="en-US" dirty="0"/>
              <a:t>Instruction Count, CPI</a:t>
            </a:r>
          </a:p>
          <a:p>
            <a:r>
              <a:rPr lang="en-US" dirty="0"/>
              <a:t>Instruction Count, Clock Rate, CPI</a:t>
            </a:r>
          </a:p>
        </p:txBody>
      </p:sp>
    </p:spTree>
    <p:extLst>
      <p:ext uri="{BB962C8B-B14F-4D97-AF65-F5344CB8AC3E}">
        <p14:creationId xmlns:p14="http://schemas.microsoft.com/office/powerpoint/2010/main" val="68952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 calcmode="lin" valueType="num">
                                      <p:cBhvr additive="base">
                                        <p:cTn id="3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 calcmode="lin" valueType="num">
                                      <p:cBhvr additive="base">
                                        <p:cTn id="4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 calcmode="lin" valueType="num">
                                      <p:cBhvr additive="base">
                                        <p:cTn id="4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fujitsu-99-02">
  <a:themeElements>
    <a:clrScheme name="">
      <a:dk1>
        <a:srgbClr val="000066"/>
      </a:dk1>
      <a:lt1>
        <a:srgbClr val="FFFFFF"/>
      </a:lt1>
      <a:dk2>
        <a:srgbClr val="003300"/>
      </a:dk2>
      <a:lt2>
        <a:srgbClr val="00FF99"/>
      </a:lt2>
      <a:accent1>
        <a:srgbClr val="800000"/>
      </a:accent1>
      <a:accent2>
        <a:srgbClr val="33CCCC"/>
      </a:accent2>
      <a:accent3>
        <a:srgbClr val="FFFFFF"/>
      </a:accent3>
      <a:accent4>
        <a:srgbClr val="000056"/>
      </a:accent4>
      <a:accent5>
        <a:srgbClr val="C0AAAA"/>
      </a:accent5>
      <a:accent6>
        <a:srgbClr val="2DB9B9"/>
      </a:accent6>
      <a:hlink>
        <a:srgbClr val="660033"/>
      </a:hlink>
      <a:folHlink>
        <a:srgbClr val="000099"/>
      </a:folHlink>
    </a:clrScheme>
    <a:fontScheme name="fujitsu-99-02">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chemeClr val="tx2"/>
          </a:solidFill>
          <a:prstDash val="solid"/>
          <a:round/>
          <a:headEnd type="none" w="med" len="med"/>
          <a:tailEnd type="triangle" w="sm" len="sm"/>
        </a:ln>
        <a:effectLst/>
      </a:spPr>
      <a:bodyPr vert="horz" wrap="none" lIns="45720" tIns="45720" rIns="45720" bIns="45720" numCol="1" anchor="ctr" anchorCtr="0" compatLnSpc="1">
        <a:prstTxWarp prst="textNoShape">
          <a:avLst/>
        </a:prstTxWarp>
        <a:spAutoFit/>
      </a:bodyPr>
      <a:lstStyle>
        <a:defPPr marL="0" marR="0" indent="0" algn="ctr" defTabSz="914400" rtl="0" eaLnBrk="0" fontAlgn="base" latinLnBrk="0" hangingPunct="0">
          <a:lnSpc>
            <a:spcPct val="9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Helvetica" pitchFamily="34" charset="0"/>
          </a:defRPr>
        </a:defPPr>
      </a:lstStyle>
    </a:spDef>
    <a:lnDef>
      <a:spPr bwMode="auto">
        <a:xfrm>
          <a:off x="0" y="0"/>
          <a:ext cx="1" cy="1"/>
        </a:xfrm>
        <a:custGeom>
          <a:avLst/>
          <a:gdLst/>
          <a:ahLst/>
          <a:cxnLst/>
          <a:rect l="0" t="0" r="0" b="0"/>
          <a:pathLst/>
        </a:custGeom>
        <a:noFill/>
        <a:ln w="19050" cap="flat" cmpd="sng" algn="ctr">
          <a:solidFill>
            <a:schemeClr val="tx2"/>
          </a:solidFill>
          <a:prstDash val="solid"/>
          <a:round/>
          <a:headEnd type="none" w="med" len="med"/>
          <a:tailEnd type="triangle" w="sm" len="sm"/>
        </a:ln>
        <a:effectLst/>
      </a:spPr>
      <a:bodyPr vert="horz" wrap="none" lIns="45720" tIns="45720" rIns="45720" bIns="45720" numCol="1" anchor="ctr" anchorCtr="0" compatLnSpc="1">
        <a:prstTxWarp prst="textNoShape">
          <a:avLst/>
        </a:prstTxWarp>
        <a:spAutoFit/>
      </a:bodyPr>
      <a:lstStyle>
        <a:defPPr marL="0" marR="0" indent="0" algn="ctr" defTabSz="914400" rtl="0" eaLnBrk="0" fontAlgn="base" latinLnBrk="0" hangingPunct="0">
          <a:lnSpc>
            <a:spcPct val="9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Helvetica" pitchFamily="34" charset="0"/>
          </a:defRPr>
        </a:defPPr>
      </a:lstStyle>
    </a:lnDef>
  </a:objectDefaults>
  <a:extraClrSchemeLst>
    <a:extraClrScheme>
      <a:clrScheme name="fujitsu-99-0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ujitsu-99-0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ujitsu-99-0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ujitsu-99-0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ujitsu-99-0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ujitsu-99-0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ujitsu-99-0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ujitsu-99-02 8">
        <a:dk1>
          <a:srgbClr val="000000"/>
        </a:dk1>
        <a:lt1>
          <a:srgbClr val="FFFFFF"/>
        </a:lt1>
        <a:dk2>
          <a:srgbClr val="002396"/>
        </a:dk2>
        <a:lt2>
          <a:srgbClr val="00FF64"/>
        </a:lt2>
        <a:accent1>
          <a:srgbClr val="DC0A00"/>
        </a:accent1>
        <a:accent2>
          <a:srgbClr val="00FFFF"/>
        </a:accent2>
        <a:accent3>
          <a:srgbClr val="AAACC9"/>
        </a:accent3>
        <a:accent4>
          <a:srgbClr val="DADADA"/>
        </a:accent4>
        <a:accent5>
          <a:srgbClr val="EBAAAA"/>
        </a:accent5>
        <a:accent6>
          <a:srgbClr val="00E7E7"/>
        </a:accent6>
        <a:hlink>
          <a:srgbClr val="E1E100"/>
        </a:hlink>
        <a:folHlink>
          <a:srgbClr val="FF9632"/>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1891</Words>
  <Application>Microsoft Office PowerPoint</Application>
  <PresentationFormat>Widescreen</PresentationFormat>
  <Paragraphs>236</Paragraphs>
  <Slides>32</Slides>
  <Notes>27</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32</vt:i4>
      </vt:variant>
    </vt:vector>
  </HeadingPairs>
  <TitlesOfParts>
    <vt:vector size="44" baseType="lpstr">
      <vt:lpstr>Arial</vt:lpstr>
      <vt:lpstr>Calibri</vt:lpstr>
      <vt:lpstr>Calibri Light</vt:lpstr>
      <vt:lpstr>Century Gothic</vt:lpstr>
      <vt:lpstr>Courier New</vt:lpstr>
      <vt:lpstr>Helvetica</vt:lpstr>
      <vt:lpstr>Times New Roman</vt:lpstr>
      <vt:lpstr>Wingdings</vt:lpstr>
      <vt:lpstr>Wingdings 3</vt:lpstr>
      <vt:lpstr>Office Theme</vt:lpstr>
      <vt:lpstr>Ion</vt:lpstr>
      <vt:lpstr>fujitsu-99-02</vt:lpstr>
      <vt:lpstr>Computer Organization and Systems - 03</vt:lpstr>
      <vt:lpstr>Topics</vt:lpstr>
      <vt:lpstr>PowerPoint Presentation</vt:lpstr>
      <vt:lpstr>Challenges</vt:lpstr>
      <vt:lpstr>The 5 Classic Components of a Computer</vt:lpstr>
      <vt:lpstr>PowerPoint Presentation</vt:lpstr>
      <vt:lpstr>Performance Measurement</vt:lpstr>
      <vt:lpstr>PowerPoint Presentation</vt:lpstr>
      <vt:lpstr>PowerPoint Presentation</vt:lpstr>
      <vt:lpstr>PowerPoint Presentation</vt:lpstr>
      <vt:lpstr>Check yourself!</vt:lpstr>
      <vt:lpstr>ISA</vt:lpstr>
      <vt:lpstr>Performance</vt:lpstr>
      <vt:lpstr>PowerPoint Presentation</vt:lpstr>
      <vt:lpstr>CPI</vt:lpstr>
      <vt:lpstr>The Classic CPU Performance Equation</vt:lpstr>
      <vt:lpstr>The Classic CPU Performance Equation</vt:lpstr>
      <vt:lpstr>PowerPoint Presentation</vt:lpstr>
      <vt:lpstr>RISC-based Processor</vt:lpstr>
      <vt:lpstr>RISC vs. CISC</vt:lpstr>
      <vt:lpstr>PowerPoint Presentation</vt:lpstr>
      <vt:lpstr>Advantage of RISC</vt:lpstr>
      <vt:lpstr>The Classic CPU Performance Equation</vt:lpstr>
      <vt:lpstr>RISC-based Processor</vt:lpstr>
      <vt:lpstr>RISC-based Processor</vt:lpstr>
      <vt:lpstr>CISC-based Processor</vt:lpstr>
      <vt:lpstr>PowerPoint Presentation</vt:lpstr>
      <vt:lpstr>Complex Instruction Set Computer (CISC) processors, like the x86, have a rich instruction set capable of doing complex things with a single instruction. Such processors often have significant amounts of internal logic that decode machine instructions to sequences of internal operations (microcode).RISC architectures, in contrast, have a smaller number of more general purpose instructions, that might be executed with significantly fewer transistors, making the silicon cheaper and more power efficient. Like other RISC architectures, ARM cores have a large number of general-purpose registers and many instructions execute in a single cycle. It has simple addressing modes, where all load/store addresses can be determined from register contents and instruction fields.</vt:lpstr>
      <vt:lpstr>CISC Instruction Sets</vt:lpstr>
      <vt:lpstr>RISC Instruction Sets</vt:lpstr>
      <vt:lpstr>Further Reading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Organization and Systems - 05</dc:title>
  <dc:creator>Anandi Dutta</dc:creator>
  <cp:lastModifiedBy>Anandi Dutta</cp:lastModifiedBy>
  <cp:revision>1</cp:revision>
  <dcterms:created xsi:type="dcterms:W3CDTF">2023-03-08T20:48:04Z</dcterms:created>
  <dcterms:modified xsi:type="dcterms:W3CDTF">2023-07-27T15:48:05Z</dcterms:modified>
</cp:coreProperties>
</file>