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1.xml" ContentType="application/inkml+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4" r:id="rId2"/>
    <p:sldMasterId id="2147483679" r:id="rId3"/>
  </p:sldMasterIdLst>
  <p:notesMasterIdLst>
    <p:notesMasterId r:id="rId31"/>
  </p:notesMasterIdLst>
  <p:handoutMasterIdLst>
    <p:handoutMasterId r:id="rId32"/>
  </p:handoutMasterIdLst>
  <p:sldIdLst>
    <p:sldId id="542" r:id="rId4"/>
    <p:sldId id="270" r:id="rId5"/>
    <p:sldId id="272" r:id="rId6"/>
    <p:sldId id="273" r:id="rId7"/>
    <p:sldId id="274" r:id="rId8"/>
    <p:sldId id="275" r:id="rId9"/>
    <p:sldId id="276" r:id="rId10"/>
    <p:sldId id="271" r:id="rId11"/>
    <p:sldId id="591" r:id="rId12"/>
    <p:sldId id="592" r:id="rId13"/>
    <p:sldId id="593" r:id="rId14"/>
    <p:sldId id="594" r:id="rId15"/>
    <p:sldId id="595" r:id="rId16"/>
    <p:sldId id="596" r:id="rId17"/>
    <p:sldId id="597" r:id="rId18"/>
    <p:sldId id="645" r:id="rId19"/>
    <p:sldId id="599" r:id="rId20"/>
    <p:sldId id="602" r:id="rId21"/>
    <p:sldId id="600" r:id="rId22"/>
    <p:sldId id="601" r:id="rId23"/>
    <p:sldId id="648" r:id="rId24"/>
    <p:sldId id="710" r:id="rId25"/>
    <p:sldId id="711" r:id="rId26"/>
    <p:sldId id="712" r:id="rId27"/>
    <p:sldId id="713" r:id="rId28"/>
    <p:sldId id="714" r:id="rId29"/>
    <p:sldId id="71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5EA77E-4C69-4D14-8EB3-BD28AACAEBFF}" v="3" dt="2023-07-25T23:45:22.9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39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ndi Dutta" userId="87eb70f522ca77d4" providerId="LiveId" clId="{8FF5CBE5-9836-4D70-89DF-9E1A69729075}"/>
    <pc:docChg chg="custSel modSld">
      <pc:chgData name="Anandi Dutta" userId="87eb70f522ca77d4" providerId="LiveId" clId="{8FF5CBE5-9836-4D70-89DF-9E1A69729075}" dt="2023-06-26T18:18:25.333" v="224" actId="478"/>
      <pc:docMkLst>
        <pc:docMk/>
      </pc:docMkLst>
      <pc:sldChg chg="addSp delSp modSp mod">
        <pc:chgData name="Anandi Dutta" userId="87eb70f522ca77d4" providerId="LiveId" clId="{8FF5CBE5-9836-4D70-89DF-9E1A69729075}" dt="2023-06-26T18:11:15.536" v="207" actId="478"/>
        <pc:sldMkLst>
          <pc:docMk/>
          <pc:sldMk cId="0" sldId="597"/>
        </pc:sldMkLst>
        <pc:grpChg chg="del mod">
          <ac:chgData name="Anandi Dutta" userId="87eb70f522ca77d4" providerId="LiveId" clId="{8FF5CBE5-9836-4D70-89DF-9E1A69729075}" dt="2023-06-26T18:10:58.747" v="201" actId="478"/>
          <ac:grpSpMkLst>
            <pc:docMk/>
            <pc:sldMk cId="0" sldId="597"/>
            <ac:grpSpMk id="7" creationId="{747203BE-7A41-4DA5-2297-F88957258461}"/>
          </ac:grpSpMkLst>
        </pc:grpChg>
        <pc:grpChg chg="del mod">
          <ac:chgData name="Anandi Dutta" userId="87eb70f522ca77d4" providerId="LiveId" clId="{8FF5CBE5-9836-4D70-89DF-9E1A69729075}" dt="2023-06-12T20:32:48.194" v="22"/>
          <ac:grpSpMkLst>
            <pc:docMk/>
            <pc:sldMk cId="0" sldId="597"/>
            <ac:grpSpMk id="11" creationId="{B3343C27-28C9-25CB-A18D-126E45FD8109}"/>
          </ac:grpSpMkLst>
        </pc:grpChg>
        <pc:grpChg chg="del mod">
          <ac:chgData name="Anandi Dutta" userId="87eb70f522ca77d4" providerId="LiveId" clId="{8FF5CBE5-9836-4D70-89DF-9E1A69729075}" dt="2023-06-12T20:32:52.623" v="29"/>
          <ac:grpSpMkLst>
            <pc:docMk/>
            <pc:sldMk cId="0" sldId="597"/>
            <ac:grpSpMk id="26" creationId="{B87B5899-1029-602B-9E49-01EAA62AB93A}"/>
          </ac:grpSpMkLst>
        </pc:grpChg>
        <pc:grpChg chg="del mod">
          <ac:chgData name="Anandi Dutta" userId="87eb70f522ca77d4" providerId="LiveId" clId="{8FF5CBE5-9836-4D70-89DF-9E1A69729075}" dt="2023-06-12T20:32:52.623" v="29"/>
          <ac:grpSpMkLst>
            <pc:docMk/>
            <pc:sldMk cId="0" sldId="597"/>
            <ac:grpSpMk id="27" creationId="{1CBBFCBB-08A6-9A48-69B1-34FB83A4F2B9}"/>
          </ac:grpSpMkLst>
        </pc:grpChg>
        <pc:grpChg chg="del mod">
          <ac:chgData name="Anandi Dutta" userId="87eb70f522ca77d4" providerId="LiveId" clId="{8FF5CBE5-9836-4D70-89DF-9E1A69729075}" dt="2023-06-12T20:32:54.180" v="32"/>
          <ac:grpSpMkLst>
            <pc:docMk/>
            <pc:sldMk cId="0" sldId="597"/>
            <ac:grpSpMk id="34" creationId="{4FA63EF5-70D5-A42E-0449-9037E9329DE0}"/>
          </ac:grpSpMkLst>
        </pc:grpChg>
        <pc:grpChg chg="del mod">
          <ac:chgData name="Anandi Dutta" userId="87eb70f522ca77d4" providerId="LiveId" clId="{8FF5CBE5-9836-4D70-89DF-9E1A69729075}" dt="2023-06-12T20:33:55.521" v="73"/>
          <ac:grpSpMkLst>
            <pc:docMk/>
            <pc:sldMk cId="0" sldId="597"/>
            <ac:grpSpMk id="35" creationId="{EF659625-2E92-EF3C-7F56-8C1DA83E37E1}"/>
          </ac:grpSpMkLst>
        </pc:grpChg>
        <pc:grpChg chg="del mod">
          <ac:chgData name="Anandi Dutta" userId="87eb70f522ca77d4" providerId="LiveId" clId="{8FF5CBE5-9836-4D70-89DF-9E1A69729075}" dt="2023-06-12T20:32:56.909" v="38"/>
          <ac:grpSpMkLst>
            <pc:docMk/>
            <pc:sldMk cId="0" sldId="597"/>
            <ac:grpSpMk id="38" creationId="{9AE3E4F1-33EE-250C-1A93-334D97496818}"/>
          </ac:grpSpMkLst>
        </pc:grpChg>
        <pc:grpChg chg="del mod">
          <ac:chgData name="Anandi Dutta" userId="87eb70f522ca77d4" providerId="LiveId" clId="{8FF5CBE5-9836-4D70-89DF-9E1A69729075}" dt="2023-06-26T18:11:15.536" v="207" actId="478"/>
          <ac:grpSpMkLst>
            <pc:docMk/>
            <pc:sldMk cId="0" sldId="597"/>
            <ac:grpSpMk id="44" creationId="{B21845D0-4F59-2B2F-D892-79D9EE86AD87}"/>
          </ac:grpSpMkLst>
        </pc:grpChg>
        <pc:grpChg chg="del mod">
          <ac:chgData name="Anandi Dutta" userId="87eb70f522ca77d4" providerId="LiveId" clId="{8FF5CBE5-9836-4D70-89DF-9E1A69729075}" dt="2023-06-12T20:33:55.521" v="73"/>
          <ac:grpSpMkLst>
            <pc:docMk/>
            <pc:sldMk cId="0" sldId="597"/>
            <ac:grpSpMk id="45" creationId="{4A7A6E2F-4D1C-5809-5ECF-1BB8B14B4FD5}"/>
          </ac:grpSpMkLst>
        </pc:grpChg>
        <pc:grpChg chg="del mod">
          <ac:chgData name="Anandi Dutta" userId="87eb70f522ca77d4" providerId="LiveId" clId="{8FF5CBE5-9836-4D70-89DF-9E1A69729075}" dt="2023-06-12T20:33:59.732" v="75"/>
          <ac:grpSpMkLst>
            <pc:docMk/>
            <pc:sldMk cId="0" sldId="597"/>
            <ac:grpSpMk id="55" creationId="{509961FD-1F5D-3CF6-0B41-0F8FE2C13DBC}"/>
          </ac:grpSpMkLst>
        </pc:grpChg>
        <pc:grpChg chg="del mod">
          <ac:chgData name="Anandi Dutta" userId="87eb70f522ca77d4" providerId="LiveId" clId="{8FF5CBE5-9836-4D70-89DF-9E1A69729075}" dt="2023-06-12T20:33:24.309" v="70"/>
          <ac:grpSpMkLst>
            <pc:docMk/>
            <pc:sldMk cId="0" sldId="597"/>
            <ac:grpSpMk id="59" creationId="{B7304834-666A-2550-2563-43C695413FAA}"/>
          </ac:grpSpMkLst>
        </pc:grpChg>
        <pc:grpChg chg="del mod">
          <ac:chgData name="Anandi Dutta" userId="87eb70f522ca77d4" providerId="LiveId" clId="{8FF5CBE5-9836-4D70-89DF-9E1A69729075}" dt="2023-06-12T20:33:24.309" v="70"/>
          <ac:grpSpMkLst>
            <pc:docMk/>
            <pc:sldMk cId="0" sldId="597"/>
            <ac:grpSpMk id="203853" creationId="{9B119FDA-BCAD-D3DD-A77C-B17AE69E8D80}"/>
          </ac:grpSpMkLst>
        </pc:grpChg>
        <pc:grpChg chg="del mod">
          <ac:chgData name="Anandi Dutta" userId="87eb70f522ca77d4" providerId="LiveId" clId="{8FF5CBE5-9836-4D70-89DF-9E1A69729075}" dt="2023-06-12T20:33:59.732" v="75"/>
          <ac:grpSpMkLst>
            <pc:docMk/>
            <pc:sldMk cId="0" sldId="597"/>
            <ac:grpSpMk id="203854" creationId="{0525ED58-7B03-FE0F-967D-79E7E4C278FB}"/>
          </ac:grpSpMkLst>
        </pc:grpChg>
        <pc:grpChg chg="del mod">
          <ac:chgData name="Anandi Dutta" userId="87eb70f522ca77d4" providerId="LiveId" clId="{8FF5CBE5-9836-4D70-89DF-9E1A69729075}" dt="2023-06-26T18:10:56.116" v="200" actId="478"/>
          <ac:grpSpMkLst>
            <pc:docMk/>
            <pc:sldMk cId="0" sldId="597"/>
            <ac:grpSpMk id="203858" creationId="{B50F81BE-BE26-205C-7471-E8F2C354E19D}"/>
          </ac:grpSpMkLst>
        </pc:grpChg>
        <pc:grpChg chg="del mod">
          <ac:chgData name="Anandi Dutta" userId="87eb70f522ca77d4" providerId="LiveId" clId="{8FF5CBE5-9836-4D70-89DF-9E1A69729075}" dt="2023-06-26T18:11:01.847" v="202" actId="478"/>
          <ac:grpSpMkLst>
            <pc:docMk/>
            <pc:sldMk cId="0" sldId="597"/>
            <ac:grpSpMk id="203860" creationId="{12FD1277-70DC-662E-B055-7E399ECF450C}"/>
          </ac:grpSpMkLst>
        </pc:grpChg>
        <pc:grpChg chg="del mod">
          <ac:chgData name="Anandi Dutta" userId="87eb70f522ca77d4" providerId="LiveId" clId="{8FF5CBE5-9836-4D70-89DF-9E1A69729075}" dt="2023-06-26T18:11:04.224" v="203" actId="478"/>
          <ac:grpSpMkLst>
            <pc:docMk/>
            <pc:sldMk cId="0" sldId="597"/>
            <ac:grpSpMk id="203864" creationId="{9F85B9A6-8449-69C1-508B-BC3621DC7514}"/>
          </ac:grpSpMkLst>
        </pc:grpChg>
        <pc:grpChg chg="del mod">
          <ac:chgData name="Anandi Dutta" userId="87eb70f522ca77d4" providerId="LiveId" clId="{8FF5CBE5-9836-4D70-89DF-9E1A69729075}" dt="2023-06-26T18:11:07.001" v="204" actId="478"/>
          <ac:grpSpMkLst>
            <pc:docMk/>
            <pc:sldMk cId="0" sldId="597"/>
            <ac:grpSpMk id="203869" creationId="{575A9D27-37AD-7283-BA7C-90D3511D4699}"/>
          </ac:grpSpMkLst>
        </pc:grpChg>
        <pc:inkChg chg="add mod">
          <ac:chgData name="Anandi Dutta" userId="87eb70f522ca77d4" providerId="LiveId" clId="{8FF5CBE5-9836-4D70-89DF-9E1A69729075}" dt="2023-06-12T20:31:52.319" v="3"/>
          <ac:inkMkLst>
            <pc:docMk/>
            <pc:sldMk cId="0" sldId="597"/>
            <ac:inkMk id="4" creationId="{8F1BAE60-2BA0-E2DC-7587-2D4B900BBB13}"/>
          </ac:inkMkLst>
        </pc:inkChg>
        <pc:inkChg chg="add mod">
          <ac:chgData name="Anandi Dutta" userId="87eb70f522ca77d4" providerId="LiveId" clId="{8FF5CBE5-9836-4D70-89DF-9E1A69729075}" dt="2023-06-12T20:31:52.319" v="3"/>
          <ac:inkMkLst>
            <pc:docMk/>
            <pc:sldMk cId="0" sldId="597"/>
            <ac:inkMk id="5" creationId="{968A8C6A-C053-6AAF-87D1-AAA193B7F548}"/>
          </ac:inkMkLst>
        </pc:inkChg>
        <pc:inkChg chg="add mod">
          <ac:chgData name="Anandi Dutta" userId="87eb70f522ca77d4" providerId="LiveId" clId="{8FF5CBE5-9836-4D70-89DF-9E1A69729075}" dt="2023-06-12T20:31:52.319" v="3"/>
          <ac:inkMkLst>
            <pc:docMk/>
            <pc:sldMk cId="0" sldId="597"/>
            <ac:inkMk id="6" creationId="{AD76DBC4-39C2-56CA-E89C-1AC2EABEA380}"/>
          </ac:inkMkLst>
        </pc:inkChg>
        <pc:inkChg chg="add mod">
          <ac:chgData name="Anandi Dutta" userId="87eb70f522ca77d4" providerId="LiveId" clId="{8FF5CBE5-9836-4D70-89DF-9E1A69729075}" dt="2023-06-12T20:33:55.521" v="73"/>
          <ac:inkMkLst>
            <pc:docMk/>
            <pc:sldMk cId="0" sldId="597"/>
            <ac:inkMk id="8" creationId="{D72A9F96-7301-E12F-2D83-8C9BF798C7C8}"/>
          </ac:inkMkLst>
        </pc:inkChg>
        <pc:inkChg chg="add mod">
          <ac:chgData name="Anandi Dutta" userId="87eb70f522ca77d4" providerId="LiveId" clId="{8FF5CBE5-9836-4D70-89DF-9E1A69729075}" dt="2023-06-12T20:33:55.521" v="73"/>
          <ac:inkMkLst>
            <pc:docMk/>
            <pc:sldMk cId="0" sldId="597"/>
            <ac:inkMk id="9" creationId="{2E5AB51A-49E3-891F-9172-C81CE0359742}"/>
          </ac:inkMkLst>
        </pc:inkChg>
        <pc:inkChg chg="add mod">
          <ac:chgData name="Anandi Dutta" userId="87eb70f522ca77d4" providerId="LiveId" clId="{8FF5CBE5-9836-4D70-89DF-9E1A69729075}" dt="2023-06-12T20:33:55.521" v="73"/>
          <ac:inkMkLst>
            <pc:docMk/>
            <pc:sldMk cId="0" sldId="597"/>
            <ac:inkMk id="10" creationId="{21D75A09-60EB-6B00-CF8C-BE6EA875EF20}"/>
          </ac:inkMkLst>
        </pc:inkChg>
        <pc:inkChg chg="add mod">
          <ac:chgData name="Anandi Dutta" userId="87eb70f522ca77d4" providerId="LiveId" clId="{8FF5CBE5-9836-4D70-89DF-9E1A69729075}" dt="2023-06-12T20:33:55.521" v="73"/>
          <ac:inkMkLst>
            <pc:docMk/>
            <pc:sldMk cId="0" sldId="597"/>
            <ac:inkMk id="12" creationId="{AE22F780-5E3B-72D3-83F4-9FE38A3D1FC6}"/>
          </ac:inkMkLst>
        </pc:inkChg>
        <pc:inkChg chg="add mod">
          <ac:chgData name="Anandi Dutta" userId="87eb70f522ca77d4" providerId="LiveId" clId="{8FF5CBE5-9836-4D70-89DF-9E1A69729075}" dt="2023-06-12T20:33:55.521" v="73"/>
          <ac:inkMkLst>
            <pc:docMk/>
            <pc:sldMk cId="0" sldId="597"/>
            <ac:inkMk id="13" creationId="{BC83F09D-4B60-EE93-7448-29BA2ECC9F7C}"/>
          </ac:inkMkLst>
        </pc:inkChg>
        <pc:inkChg chg="add mod">
          <ac:chgData name="Anandi Dutta" userId="87eb70f522ca77d4" providerId="LiveId" clId="{8FF5CBE5-9836-4D70-89DF-9E1A69729075}" dt="2023-06-12T20:33:55.521" v="73"/>
          <ac:inkMkLst>
            <pc:docMk/>
            <pc:sldMk cId="0" sldId="597"/>
            <ac:inkMk id="14" creationId="{89D98E6A-3727-5773-336B-2B95951235A4}"/>
          </ac:inkMkLst>
        </pc:inkChg>
        <pc:inkChg chg="add mod">
          <ac:chgData name="Anandi Dutta" userId="87eb70f522ca77d4" providerId="LiveId" clId="{8FF5CBE5-9836-4D70-89DF-9E1A69729075}" dt="2023-06-12T20:33:55.521" v="73"/>
          <ac:inkMkLst>
            <pc:docMk/>
            <pc:sldMk cId="0" sldId="597"/>
            <ac:inkMk id="15" creationId="{26D3451C-0E16-0CB4-556F-2167565620FD}"/>
          </ac:inkMkLst>
        </pc:inkChg>
        <pc:inkChg chg="add mod">
          <ac:chgData name="Anandi Dutta" userId="87eb70f522ca77d4" providerId="LiveId" clId="{8FF5CBE5-9836-4D70-89DF-9E1A69729075}" dt="2023-06-12T20:33:55.521" v="73"/>
          <ac:inkMkLst>
            <pc:docMk/>
            <pc:sldMk cId="0" sldId="597"/>
            <ac:inkMk id="16" creationId="{EBAFA00F-5ACD-CE18-D752-9B8C021D0701}"/>
          </ac:inkMkLst>
        </pc:inkChg>
        <pc:inkChg chg="add mod">
          <ac:chgData name="Anandi Dutta" userId="87eb70f522ca77d4" providerId="LiveId" clId="{8FF5CBE5-9836-4D70-89DF-9E1A69729075}" dt="2023-06-12T20:33:55.521" v="73"/>
          <ac:inkMkLst>
            <pc:docMk/>
            <pc:sldMk cId="0" sldId="597"/>
            <ac:inkMk id="17" creationId="{A1FEC2F9-A2F5-1BA1-47B7-54C438173748}"/>
          </ac:inkMkLst>
        </pc:inkChg>
        <pc:inkChg chg="add mod">
          <ac:chgData name="Anandi Dutta" userId="87eb70f522ca77d4" providerId="LiveId" clId="{8FF5CBE5-9836-4D70-89DF-9E1A69729075}" dt="2023-06-12T20:33:55.521" v="73"/>
          <ac:inkMkLst>
            <pc:docMk/>
            <pc:sldMk cId="0" sldId="597"/>
            <ac:inkMk id="18" creationId="{9C891A7D-D2F6-20A9-24C3-F5779CD825AD}"/>
          </ac:inkMkLst>
        </pc:inkChg>
        <pc:inkChg chg="add mod">
          <ac:chgData name="Anandi Dutta" userId="87eb70f522ca77d4" providerId="LiveId" clId="{8FF5CBE5-9836-4D70-89DF-9E1A69729075}" dt="2023-06-12T20:33:55.521" v="73"/>
          <ac:inkMkLst>
            <pc:docMk/>
            <pc:sldMk cId="0" sldId="597"/>
            <ac:inkMk id="19" creationId="{4E34066E-1D34-B109-2AB8-ADB566D3BDC8}"/>
          </ac:inkMkLst>
        </pc:inkChg>
        <pc:inkChg chg="add mod">
          <ac:chgData name="Anandi Dutta" userId="87eb70f522ca77d4" providerId="LiveId" clId="{8FF5CBE5-9836-4D70-89DF-9E1A69729075}" dt="2023-06-12T20:33:55.521" v="73"/>
          <ac:inkMkLst>
            <pc:docMk/>
            <pc:sldMk cId="0" sldId="597"/>
            <ac:inkMk id="20" creationId="{DF1E4551-7EC3-7235-2873-B8D140D82D70}"/>
          </ac:inkMkLst>
        </pc:inkChg>
        <pc:inkChg chg="add mod">
          <ac:chgData name="Anandi Dutta" userId="87eb70f522ca77d4" providerId="LiveId" clId="{8FF5CBE5-9836-4D70-89DF-9E1A69729075}" dt="2023-06-12T20:33:55.521" v="73"/>
          <ac:inkMkLst>
            <pc:docMk/>
            <pc:sldMk cId="0" sldId="597"/>
            <ac:inkMk id="21" creationId="{158505F0-D194-BCC1-F15A-9C657BE8AD62}"/>
          </ac:inkMkLst>
        </pc:inkChg>
        <pc:inkChg chg="add mod">
          <ac:chgData name="Anandi Dutta" userId="87eb70f522ca77d4" providerId="LiveId" clId="{8FF5CBE5-9836-4D70-89DF-9E1A69729075}" dt="2023-06-12T20:33:55.521" v="73"/>
          <ac:inkMkLst>
            <pc:docMk/>
            <pc:sldMk cId="0" sldId="597"/>
            <ac:inkMk id="22" creationId="{C4FE850E-9178-AA6C-8D16-BBB4A4152716}"/>
          </ac:inkMkLst>
        </pc:inkChg>
        <pc:inkChg chg="add mod">
          <ac:chgData name="Anandi Dutta" userId="87eb70f522ca77d4" providerId="LiveId" clId="{8FF5CBE5-9836-4D70-89DF-9E1A69729075}" dt="2023-06-12T20:33:55.521" v="73"/>
          <ac:inkMkLst>
            <pc:docMk/>
            <pc:sldMk cId="0" sldId="597"/>
            <ac:inkMk id="23" creationId="{05F4581A-01BC-0A24-F1BC-12A6D0CB877A}"/>
          </ac:inkMkLst>
        </pc:inkChg>
        <pc:inkChg chg="add mod">
          <ac:chgData name="Anandi Dutta" userId="87eb70f522ca77d4" providerId="LiveId" clId="{8FF5CBE5-9836-4D70-89DF-9E1A69729075}" dt="2023-06-12T20:33:55.521" v="73"/>
          <ac:inkMkLst>
            <pc:docMk/>
            <pc:sldMk cId="0" sldId="597"/>
            <ac:inkMk id="24" creationId="{45A68576-41D4-62A5-A72B-C795A491077A}"/>
          </ac:inkMkLst>
        </pc:inkChg>
        <pc:inkChg chg="add mod">
          <ac:chgData name="Anandi Dutta" userId="87eb70f522ca77d4" providerId="LiveId" clId="{8FF5CBE5-9836-4D70-89DF-9E1A69729075}" dt="2023-06-12T20:33:55.521" v="73"/>
          <ac:inkMkLst>
            <pc:docMk/>
            <pc:sldMk cId="0" sldId="597"/>
            <ac:inkMk id="25" creationId="{9FFDA084-7085-8842-F8D5-6B602F577D71}"/>
          </ac:inkMkLst>
        </pc:inkChg>
        <pc:inkChg chg="add mod">
          <ac:chgData name="Anandi Dutta" userId="87eb70f522ca77d4" providerId="LiveId" clId="{8FF5CBE5-9836-4D70-89DF-9E1A69729075}" dt="2023-06-12T20:33:55.521" v="73"/>
          <ac:inkMkLst>
            <pc:docMk/>
            <pc:sldMk cId="0" sldId="597"/>
            <ac:inkMk id="28" creationId="{BA5C852C-00D2-40FD-396E-570E7CA54781}"/>
          </ac:inkMkLst>
        </pc:inkChg>
        <pc:inkChg chg="add mod">
          <ac:chgData name="Anandi Dutta" userId="87eb70f522ca77d4" providerId="LiveId" clId="{8FF5CBE5-9836-4D70-89DF-9E1A69729075}" dt="2023-06-12T20:33:55.521" v="73"/>
          <ac:inkMkLst>
            <pc:docMk/>
            <pc:sldMk cId="0" sldId="597"/>
            <ac:inkMk id="29" creationId="{74783EB2-088A-B766-7E77-3BE349557600}"/>
          </ac:inkMkLst>
        </pc:inkChg>
        <pc:inkChg chg="add mod">
          <ac:chgData name="Anandi Dutta" userId="87eb70f522ca77d4" providerId="LiveId" clId="{8FF5CBE5-9836-4D70-89DF-9E1A69729075}" dt="2023-06-12T20:33:55.521" v="73"/>
          <ac:inkMkLst>
            <pc:docMk/>
            <pc:sldMk cId="0" sldId="597"/>
            <ac:inkMk id="30" creationId="{7A1258C1-BBEA-A5CA-8EBA-724E8EC726E6}"/>
          </ac:inkMkLst>
        </pc:inkChg>
        <pc:inkChg chg="add mod">
          <ac:chgData name="Anandi Dutta" userId="87eb70f522ca77d4" providerId="LiveId" clId="{8FF5CBE5-9836-4D70-89DF-9E1A69729075}" dt="2023-06-12T20:33:55.521" v="73"/>
          <ac:inkMkLst>
            <pc:docMk/>
            <pc:sldMk cId="0" sldId="597"/>
            <ac:inkMk id="31" creationId="{D69BA83A-35F6-7330-1A60-E3759143BFF5}"/>
          </ac:inkMkLst>
        </pc:inkChg>
        <pc:inkChg chg="add mod">
          <ac:chgData name="Anandi Dutta" userId="87eb70f522ca77d4" providerId="LiveId" clId="{8FF5CBE5-9836-4D70-89DF-9E1A69729075}" dt="2023-06-12T20:33:55.521" v="73"/>
          <ac:inkMkLst>
            <pc:docMk/>
            <pc:sldMk cId="0" sldId="597"/>
            <ac:inkMk id="32" creationId="{A66DE939-0FDF-1D89-A6FD-70EF94E2D118}"/>
          </ac:inkMkLst>
        </pc:inkChg>
        <pc:inkChg chg="add mod">
          <ac:chgData name="Anandi Dutta" userId="87eb70f522ca77d4" providerId="LiveId" clId="{8FF5CBE5-9836-4D70-89DF-9E1A69729075}" dt="2023-06-12T20:33:55.521" v="73"/>
          <ac:inkMkLst>
            <pc:docMk/>
            <pc:sldMk cId="0" sldId="597"/>
            <ac:inkMk id="33" creationId="{09CB40F9-C541-CFF1-7788-4A44FA11A171}"/>
          </ac:inkMkLst>
        </pc:inkChg>
        <pc:inkChg chg="add mod">
          <ac:chgData name="Anandi Dutta" userId="87eb70f522ca77d4" providerId="LiveId" clId="{8FF5CBE5-9836-4D70-89DF-9E1A69729075}" dt="2023-06-12T20:33:55.521" v="73"/>
          <ac:inkMkLst>
            <pc:docMk/>
            <pc:sldMk cId="0" sldId="597"/>
            <ac:inkMk id="36" creationId="{3A7C212B-A3A4-E125-F1BE-C568772FB03D}"/>
          </ac:inkMkLst>
        </pc:inkChg>
        <pc:inkChg chg="add mod">
          <ac:chgData name="Anandi Dutta" userId="87eb70f522ca77d4" providerId="LiveId" clId="{8FF5CBE5-9836-4D70-89DF-9E1A69729075}" dt="2023-06-12T20:33:55.521" v="73"/>
          <ac:inkMkLst>
            <pc:docMk/>
            <pc:sldMk cId="0" sldId="597"/>
            <ac:inkMk id="37" creationId="{6B286F37-7749-CB69-E629-6A0B45C2B10D}"/>
          </ac:inkMkLst>
        </pc:inkChg>
        <pc:inkChg chg="add mod">
          <ac:chgData name="Anandi Dutta" userId="87eb70f522ca77d4" providerId="LiveId" clId="{8FF5CBE5-9836-4D70-89DF-9E1A69729075}" dt="2023-06-12T20:33:55.521" v="73"/>
          <ac:inkMkLst>
            <pc:docMk/>
            <pc:sldMk cId="0" sldId="597"/>
            <ac:inkMk id="39" creationId="{B54BC073-0C8B-CB0B-DAD0-1D94C06B32F5}"/>
          </ac:inkMkLst>
        </pc:inkChg>
        <pc:inkChg chg="add mod">
          <ac:chgData name="Anandi Dutta" userId="87eb70f522ca77d4" providerId="LiveId" clId="{8FF5CBE5-9836-4D70-89DF-9E1A69729075}" dt="2023-06-12T20:33:55.521" v="73"/>
          <ac:inkMkLst>
            <pc:docMk/>
            <pc:sldMk cId="0" sldId="597"/>
            <ac:inkMk id="40" creationId="{7887DB8C-BE51-C945-2D01-462FDE0181BB}"/>
          </ac:inkMkLst>
        </pc:inkChg>
        <pc:inkChg chg="add mod">
          <ac:chgData name="Anandi Dutta" userId="87eb70f522ca77d4" providerId="LiveId" clId="{8FF5CBE5-9836-4D70-89DF-9E1A69729075}" dt="2023-06-12T20:33:55.521" v="73"/>
          <ac:inkMkLst>
            <pc:docMk/>
            <pc:sldMk cId="0" sldId="597"/>
            <ac:inkMk id="41" creationId="{FE57A453-D3E0-4DBE-396D-C77E99DEFD83}"/>
          </ac:inkMkLst>
        </pc:inkChg>
        <pc:inkChg chg="add mod">
          <ac:chgData name="Anandi Dutta" userId="87eb70f522ca77d4" providerId="LiveId" clId="{8FF5CBE5-9836-4D70-89DF-9E1A69729075}" dt="2023-06-12T20:32:56.909" v="38"/>
          <ac:inkMkLst>
            <pc:docMk/>
            <pc:sldMk cId="0" sldId="597"/>
            <ac:inkMk id="42" creationId="{C46466E9-F940-D3E7-C91A-6295A9CC6CD9}"/>
          </ac:inkMkLst>
        </pc:inkChg>
        <pc:inkChg chg="add mod">
          <ac:chgData name="Anandi Dutta" userId="87eb70f522ca77d4" providerId="LiveId" clId="{8FF5CBE5-9836-4D70-89DF-9E1A69729075}" dt="2023-06-12T20:32:56.909" v="38"/>
          <ac:inkMkLst>
            <pc:docMk/>
            <pc:sldMk cId="0" sldId="597"/>
            <ac:inkMk id="43" creationId="{58D77A9D-2437-1E3F-3B0D-56464B331497}"/>
          </ac:inkMkLst>
        </pc:inkChg>
        <pc:inkChg chg="add del">
          <ac:chgData name="Anandi Dutta" userId="87eb70f522ca77d4" providerId="LiveId" clId="{8FF5CBE5-9836-4D70-89DF-9E1A69729075}" dt="2023-06-26T18:11:12.401" v="206" actId="478"/>
          <ac:inkMkLst>
            <pc:docMk/>
            <pc:sldMk cId="0" sldId="597"/>
            <ac:inkMk id="46" creationId="{A7DE69A8-F75B-3247-9A73-6806993F0CE8}"/>
          </ac:inkMkLst>
        </pc:inkChg>
        <pc:inkChg chg="add del">
          <ac:chgData name="Anandi Dutta" userId="87eb70f522ca77d4" providerId="LiveId" clId="{8FF5CBE5-9836-4D70-89DF-9E1A69729075}" dt="2023-06-26T18:11:09.740" v="205" actId="478"/>
          <ac:inkMkLst>
            <pc:docMk/>
            <pc:sldMk cId="0" sldId="597"/>
            <ac:inkMk id="47" creationId="{5BC4F273-71FE-DD49-95E3-10434E7B8FBC}"/>
          </ac:inkMkLst>
        </pc:inkChg>
        <pc:inkChg chg="add mod">
          <ac:chgData name="Anandi Dutta" userId="87eb70f522ca77d4" providerId="LiveId" clId="{8FF5CBE5-9836-4D70-89DF-9E1A69729075}" dt="2023-06-12T20:33:59.732" v="75"/>
          <ac:inkMkLst>
            <pc:docMk/>
            <pc:sldMk cId="0" sldId="597"/>
            <ac:inkMk id="48" creationId="{155D43E1-B59D-80D5-9D84-CD0AE098D2C3}"/>
          </ac:inkMkLst>
        </pc:inkChg>
        <pc:inkChg chg="add mod">
          <ac:chgData name="Anandi Dutta" userId="87eb70f522ca77d4" providerId="LiveId" clId="{8FF5CBE5-9836-4D70-89DF-9E1A69729075}" dt="2023-06-12T20:33:59.732" v="75"/>
          <ac:inkMkLst>
            <pc:docMk/>
            <pc:sldMk cId="0" sldId="597"/>
            <ac:inkMk id="49" creationId="{AFF1C0C1-A65A-B080-419B-144FDE1F4E91}"/>
          </ac:inkMkLst>
        </pc:inkChg>
        <pc:inkChg chg="add mod">
          <ac:chgData name="Anandi Dutta" userId="87eb70f522ca77d4" providerId="LiveId" clId="{8FF5CBE5-9836-4D70-89DF-9E1A69729075}" dt="2023-06-12T20:33:59.732" v="75"/>
          <ac:inkMkLst>
            <pc:docMk/>
            <pc:sldMk cId="0" sldId="597"/>
            <ac:inkMk id="50" creationId="{28DDC4E8-0C60-DC15-A56E-7FC242B44A8E}"/>
          </ac:inkMkLst>
        </pc:inkChg>
        <pc:inkChg chg="add mod">
          <ac:chgData name="Anandi Dutta" userId="87eb70f522ca77d4" providerId="LiveId" clId="{8FF5CBE5-9836-4D70-89DF-9E1A69729075}" dt="2023-06-12T20:33:59.732" v="75"/>
          <ac:inkMkLst>
            <pc:docMk/>
            <pc:sldMk cId="0" sldId="597"/>
            <ac:inkMk id="51" creationId="{CFE83442-D7A3-B4C9-715B-A03FDA5E9EE9}"/>
          </ac:inkMkLst>
        </pc:inkChg>
        <pc:inkChg chg="add mod">
          <ac:chgData name="Anandi Dutta" userId="87eb70f522ca77d4" providerId="LiveId" clId="{8FF5CBE5-9836-4D70-89DF-9E1A69729075}" dt="2023-06-12T20:33:59.732" v="75"/>
          <ac:inkMkLst>
            <pc:docMk/>
            <pc:sldMk cId="0" sldId="597"/>
            <ac:inkMk id="52" creationId="{C903E4E5-62E4-3C9A-CCAB-CAE0138499B0}"/>
          </ac:inkMkLst>
        </pc:inkChg>
        <pc:inkChg chg="add mod">
          <ac:chgData name="Anandi Dutta" userId="87eb70f522ca77d4" providerId="LiveId" clId="{8FF5CBE5-9836-4D70-89DF-9E1A69729075}" dt="2023-06-12T20:33:59.732" v="75"/>
          <ac:inkMkLst>
            <pc:docMk/>
            <pc:sldMk cId="0" sldId="597"/>
            <ac:inkMk id="53" creationId="{FAA1921E-0991-D783-3117-B0E43D811EFA}"/>
          </ac:inkMkLst>
        </pc:inkChg>
        <pc:inkChg chg="add mod">
          <ac:chgData name="Anandi Dutta" userId="87eb70f522ca77d4" providerId="LiveId" clId="{8FF5CBE5-9836-4D70-89DF-9E1A69729075}" dt="2023-06-12T20:33:59.732" v="75"/>
          <ac:inkMkLst>
            <pc:docMk/>
            <pc:sldMk cId="0" sldId="597"/>
            <ac:inkMk id="54" creationId="{CE91CED6-472C-73E3-2CF0-47B2DF9FB053}"/>
          </ac:inkMkLst>
        </pc:inkChg>
        <pc:inkChg chg="add mod">
          <ac:chgData name="Anandi Dutta" userId="87eb70f522ca77d4" providerId="LiveId" clId="{8FF5CBE5-9836-4D70-89DF-9E1A69729075}" dt="2023-06-12T20:33:59.732" v="75"/>
          <ac:inkMkLst>
            <pc:docMk/>
            <pc:sldMk cId="0" sldId="597"/>
            <ac:inkMk id="56" creationId="{61D80223-76C3-8A35-441A-B4D592E6B36C}"/>
          </ac:inkMkLst>
        </pc:inkChg>
        <pc:inkChg chg="add mod">
          <ac:chgData name="Anandi Dutta" userId="87eb70f522ca77d4" providerId="LiveId" clId="{8FF5CBE5-9836-4D70-89DF-9E1A69729075}" dt="2023-06-12T20:33:59.732" v="75"/>
          <ac:inkMkLst>
            <pc:docMk/>
            <pc:sldMk cId="0" sldId="597"/>
            <ac:inkMk id="57" creationId="{B23425C1-7AFE-8E18-8BF6-CE56E2AA0351}"/>
          </ac:inkMkLst>
        </pc:inkChg>
        <pc:inkChg chg="add mod">
          <ac:chgData name="Anandi Dutta" userId="87eb70f522ca77d4" providerId="LiveId" clId="{8FF5CBE5-9836-4D70-89DF-9E1A69729075}" dt="2023-06-12T20:33:59.732" v="75"/>
          <ac:inkMkLst>
            <pc:docMk/>
            <pc:sldMk cId="0" sldId="597"/>
            <ac:inkMk id="58" creationId="{BB6529EE-4E06-5025-556C-05AF72D1726E}"/>
          </ac:inkMkLst>
        </pc:inkChg>
        <pc:inkChg chg="add mod">
          <ac:chgData name="Anandi Dutta" userId="87eb70f522ca77d4" providerId="LiveId" clId="{8FF5CBE5-9836-4D70-89DF-9E1A69729075}" dt="2023-06-12T20:33:59.732" v="75"/>
          <ac:inkMkLst>
            <pc:docMk/>
            <pc:sldMk cId="0" sldId="597"/>
            <ac:inkMk id="60" creationId="{2192A878-5946-40CC-246A-69CD408C215D}"/>
          </ac:inkMkLst>
        </pc:inkChg>
        <pc:inkChg chg="add mod">
          <ac:chgData name="Anandi Dutta" userId="87eb70f522ca77d4" providerId="LiveId" clId="{8FF5CBE5-9836-4D70-89DF-9E1A69729075}" dt="2023-06-12T20:33:59.732" v="75"/>
          <ac:inkMkLst>
            <pc:docMk/>
            <pc:sldMk cId="0" sldId="597"/>
            <ac:inkMk id="61" creationId="{4E68CB74-E273-6E5C-AC49-CA7FB6FFCA4A}"/>
          </ac:inkMkLst>
        </pc:inkChg>
        <pc:inkChg chg="add mod">
          <ac:chgData name="Anandi Dutta" userId="87eb70f522ca77d4" providerId="LiveId" clId="{8FF5CBE5-9836-4D70-89DF-9E1A69729075}" dt="2023-06-12T20:33:59.732" v="75"/>
          <ac:inkMkLst>
            <pc:docMk/>
            <pc:sldMk cId="0" sldId="597"/>
            <ac:inkMk id="62" creationId="{F7A3DA84-B64B-F990-99E0-EC90AD15DB3F}"/>
          </ac:inkMkLst>
        </pc:inkChg>
        <pc:inkChg chg="add mod">
          <ac:chgData name="Anandi Dutta" userId="87eb70f522ca77d4" providerId="LiveId" clId="{8FF5CBE5-9836-4D70-89DF-9E1A69729075}" dt="2023-06-12T20:33:59.732" v="75"/>
          <ac:inkMkLst>
            <pc:docMk/>
            <pc:sldMk cId="0" sldId="597"/>
            <ac:inkMk id="63" creationId="{02DBBAC7-DDB7-8A1E-77D5-50DFC519470D}"/>
          </ac:inkMkLst>
        </pc:inkChg>
        <pc:inkChg chg="add mod">
          <ac:chgData name="Anandi Dutta" userId="87eb70f522ca77d4" providerId="LiveId" clId="{8FF5CBE5-9836-4D70-89DF-9E1A69729075}" dt="2023-06-12T20:33:59.732" v="75"/>
          <ac:inkMkLst>
            <pc:docMk/>
            <pc:sldMk cId="0" sldId="597"/>
            <ac:inkMk id="203840" creationId="{CB7E0577-4D7F-CDE5-41CC-0F1C1B192B0B}"/>
          </ac:inkMkLst>
        </pc:inkChg>
        <pc:inkChg chg="add mod">
          <ac:chgData name="Anandi Dutta" userId="87eb70f522ca77d4" providerId="LiveId" clId="{8FF5CBE5-9836-4D70-89DF-9E1A69729075}" dt="2023-06-12T20:33:59.732" v="75"/>
          <ac:inkMkLst>
            <pc:docMk/>
            <pc:sldMk cId="0" sldId="597"/>
            <ac:inkMk id="203841" creationId="{D0252963-6F5E-0D3D-C0BC-F30C2F433A9C}"/>
          </ac:inkMkLst>
        </pc:inkChg>
        <pc:inkChg chg="add mod">
          <ac:chgData name="Anandi Dutta" userId="87eb70f522ca77d4" providerId="LiveId" clId="{8FF5CBE5-9836-4D70-89DF-9E1A69729075}" dt="2023-06-12T20:33:59.732" v="75"/>
          <ac:inkMkLst>
            <pc:docMk/>
            <pc:sldMk cId="0" sldId="597"/>
            <ac:inkMk id="203842" creationId="{AFE7BB66-AAA4-B81E-01D9-CDA3D9DB22BA}"/>
          </ac:inkMkLst>
        </pc:inkChg>
        <pc:inkChg chg="add mod">
          <ac:chgData name="Anandi Dutta" userId="87eb70f522ca77d4" providerId="LiveId" clId="{8FF5CBE5-9836-4D70-89DF-9E1A69729075}" dt="2023-06-12T20:33:59.732" v="75"/>
          <ac:inkMkLst>
            <pc:docMk/>
            <pc:sldMk cId="0" sldId="597"/>
            <ac:inkMk id="203843" creationId="{3FD2B38B-0C18-6EF8-B4A0-6F04C9F106F3}"/>
          </ac:inkMkLst>
        </pc:inkChg>
        <pc:inkChg chg="add mod">
          <ac:chgData name="Anandi Dutta" userId="87eb70f522ca77d4" providerId="LiveId" clId="{8FF5CBE5-9836-4D70-89DF-9E1A69729075}" dt="2023-06-12T20:33:59.732" v="75"/>
          <ac:inkMkLst>
            <pc:docMk/>
            <pc:sldMk cId="0" sldId="597"/>
            <ac:inkMk id="203844" creationId="{413B4D94-4B70-7860-2AD9-355C71C87E3B}"/>
          </ac:inkMkLst>
        </pc:inkChg>
        <pc:inkChg chg="add mod">
          <ac:chgData name="Anandi Dutta" userId="87eb70f522ca77d4" providerId="LiveId" clId="{8FF5CBE5-9836-4D70-89DF-9E1A69729075}" dt="2023-06-12T20:33:59.732" v="75"/>
          <ac:inkMkLst>
            <pc:docMk/>
            <pc:sldMk cId="0" sldId="597"/>
            <ac:inkMk id="203845" creationId="{09070A65-1269-3629-74CE-471B6C4F9EEB}"/>
          </ac:inkMkLst>
        </pc:inkChg>
        <pc:inkChg chg="add mod">
          <ac:chgData name="Anandi Dutta" userId="87eb70f522ca77d4" providerId="LiveId" clId="{8FF5CBE5-9836-4D70-89DF-9E1A69729075}" dt="2023-06-12T20:33:59.732" v="75"/>
          <ac:inkMkLst>
            <pc:docMk/>
            <pc:sldMk cId="0" sldId="597"/>
            <ac:inkMk id="203846" creationId="{4339311A-EB67-F045-1DA1-322DDF448084}"/>
          </ac:inkMkLst>
        </pc:inkChg>
        <pc:inkChg chg="add mod">
          <ac:chgData name="Anandi Dutta" userId="87eb70f522ca77d4" providerId="LiveId" clId="{8FF5CBE5-9836-4D70-89DF-9E1A69729075}" dt="2023-06-12T20:33:59.732" v="75"/>
          <ac:inkMkLst>
            <pc:docMk/>
            <pc:sldMk cId="0" sldId="597"/>
            <ac:inkMk id="203847" creationId="{F4304312-3F98-6ECD-D467-8FCC27B92BA4}"/>
          </ac:inkMkLst>
        </pc:inkChg>
        <pc:inkChg chg="add mod">
          <ac:chgData name="Anandi Dutta" userId="87eb70f522ca77d4" providerId="LiveId" clId="{8FF5CBE5-9836-4D70-89DF-9E1A69729075}" dt="2023-06-12T20:33:59.732" v="75"/>
          <ac:inkMkLst>
            <pc:docMk/>
            <pc:sldMk cId="0" sldId="597"/>
            <ac:inkMk id="203848" creationId="{5569C2FC-1919-3B67-0683-AEBA177CA29D}"/>
          </ac:inkMkLst>
        </pc:inkChg>
        <pc:inkChg chg="add mod">
          <ac:chgData name="Anandi Dutta" userId="87eb70f522ca77d4" providerId="LiveId" clId="{8FF5CBE5-9836-4D70-89DF-9E1A69729075}" dt="2023-06-12T20:33:59.732" v="75"/>
          <ac:inkMkLst>
            <pc:docMk/>
            <pc:sldMk cId="0" sldId="597"/>
            <ac:inkMk id="203849" creationId="{154FD16F-3B77-5B21-A173-E80648096600}"/>
          </ac:inkMkLst>
        </pc:inkChg>
        <pc:inkChg chg="add mod">
          <ac:chgData name="Anandi Dutta" userId="87eb70f522ca77d4" providerId="LiveId" clId="{8FF5CBE5-9836-4D70-89DF-9E1A69729075}" dt="2023-06-12T20:33:59.732" v="75"/>
          <ac:inkMkLst>
            <pc:docMk/>
            <pc:sldMk cId="0" sldId="597"/>
            <ac:inkMk id="203850" creationId="{3D0A3316-ED40-CC98-3747-7D3A4E3B012D}"/>
          </ac:inkMkLst>
        </pc:inkChg>
        <pc:inkChg chg="add mod">
          <ac:chgData name="Anandi Dutta" userId="87eb70f522ca77d4" providerId="LiveId" clId="{8FF5CBE5-9836-4D70-89DF-9E1A69729075}" dt="2023-06-12T20:33:59.732" v="75"/>
          <ac:inkMkLst>
            <pc:docMk/>
            <pc:sldMk cId="0" sldId="597"/>
            <ac:inkMk id="203851" creationId="{5F432D3C-D082-F548-0D53-A065A90CE395}"/>
          </ac:inkMkLst>
        </pc:inkChg>
        <pc:inkChg chg="add mod">
          <ac:chgData name="Anandi Dutta" userId="87eb70f522ca77d4" providerId="LiveId" clId="{8FF5CBE5-9836-4D70-89DF-9E1A69729075}" dt="2023-06-12T20:33:59.732" v="75"/>
          <ac:inkMkLst>
            <pc:docMk/>
            <pc:sldMk cId="0" sldId="597"/>
            <ac:inkMk id="203852" creationId="{1AF34F60-9159-AD01-6AA6-10DA4601BB0B}"/>
          </ac:inkMkLst>
        </pc:inkChg>
        <pc:inkChg chg="add mod">
          <ac:chgData name="Anandi Dutta" userId="87eb70f522ca77d4" providerId="LiveId" clId="{8FF5CBE5-9836-4D70-89DF-9E1A69729075}" dt="2023-06-12T20:33:59.732" v="75"/>
          <ac:inkMkLst>
            <pc:docMk/>
            <pc:sldMk cId="0" sldId="597"/>
            <ac:inkMk id="203856" creationId="{B582CD9B-EDD8-4AE0-042F-1FD06182078B}"/>
          </ac:inkMkLst>
        </pc:inkChg>
        <pc:inkChg chg="add mod">
          <ac:chgData name="Anandi Dutta" userId="87eb70f522ca77d4" providerId="LiveId" clId="{8FF5CBE5-9836-4D70-89DF-9E1A69729075}" dt="2023-06-12T20:33:55.521" v="73"/>
          <ac:inkMkLst>
            <pc:docMk/>
            <pc:sldMk cId="0" sldId="597"/>
            <ac:inkMk id="203857" creationId="{0783E81C-1AA6-7A8C-8098-3B1651F39396}"/>
          </ac:inkMkLst>
        </pc:inkChg>
        <pc:inkChg chg="add mod">
          <ac:chgData name="Anandi Dutta" userId="87eb70f522ca77d4" providerId="LiveId" clId="{8FF5CBE5-9836-4D70-89DF-9E1A69729075}" dt="2023-06-12T20:33:59.732" v="75"/>
          <ac:inkMkLst>
            <pc:docMk/>
            <pc:sldMk cId="0" sldId="597"/>
            <ac:inkMk id="203859" creationId="{4CCBABE4-CABE-4243-B63E-F4D753AFA846}"/>
          </ac:inkMkLst>
        </pc:inkChg>
        <pc:inkChg chg="add mod">
          <ac:chgData name="Anandi Dutta" userId="87eb70f522ca77d4" providerId="LiveId" clId="{8FF5CBE5-9836-4D70-89DF-9E1A69729075}" dt="2023-06-12T20:37:30.347" v="79"/>
          <ac:inkMkLst>
            <pc:docMk/>
            <pc:sldMk cId="0" sldId="597"/>
            <ac:inkMk id="203861" creationId="{83C21BAD-8965-DFEB-7F2F-6AF3A98CAA53}"/>
          </ac:inkMkLst>
        </pc:inkChg>
        <pc:inkChg chg="add mod">
          <ac:chgData name="Anandi Dutta" userId="87eb70f522ca77d4" providerId="LiveId" clId="{8FF5CBE5-9836-4D70-89DF-9E1A69729075}" dt="2023-06-12T20:37:30.347" v="79"/>
          <ac:inkMkLst>
            <pc:docMk/>
            <pc:sldMk cId="0" sldId="597"/>
            <ac:inkMk id="203862" creationId="{4E0A308C-FFE2-C5CA-44DC-CB02E241BC28}"/>
          </ac:inkMkLst>
        </pc:inkChg>
        <pc:inkChg chg="add mod">
          <ac:chgData name="Anandi Dutta" userId="87eb70f522ca77d4" providerId="LiveId" clId="{8FF5CBE5-9836-4D70-89DF-9E1A69729075}" dt="2023-06-12T20:37:30.347" v="79"/>
          <ac:inkMkLst>
            <pc:docMk/>
            <pc:sldMk cId="0" sldId="597"/>
            <ac:inkMk id="203863" creationId="{F0D3A486-FFE0-2763-979D-D162CF86AE6D}"/>
          </ac:inkMkLst>
        </pc:inkChg>
        <pc:inkChg chg="add mod">
          <ac:chgData name="Anandi Dutta" userId="87eb70f522ca77d4" providerId="LiveId" clId="{8FF5CBE5-9836-4D70-89DF-9E1A69729075}" dt="2023-06-12T20:37:34.313" v="84"/>
          <ac:inkMkLst>
            <pc:docMk/>
            <pc:sldMk cId="0" sldId="597"/>
            <ac:inkMk id="203865" creationId="{E01A69D9-A69D-DF2C-04BE-DB459D8509A0}"/>
          </ac:inkMkLst>
        </pc:inkChg>
        <pc:inkChg chg="add mod">
          <ac:chgData name="Anandi Dutta" userId="87eb70f522ca77d4" providerId="LiveId" clId="{8FF5CBE5-9836-4D70-89DF-9E1A69729075}" dt="2023-06-12T20:37:34.313" v="84"/>
          <ac:inkMkLst>
            <pc:docMk/>
            <pc:sldMk cId="0" sldId="597"/>
            <ac:inkMk id="203866" creationId="{96C5E945-4A3B-141C-56A9-DE03AC4545A4}"/>
          </ac:inkMkLst>
        </pc:inkChg>
        <pc:inkChg chg="add mod">
          <ac:chgData name="Anandi Dutta" userId="87eb70f522ca77d4" providerId="LiveId" clId="{8FF5CBE5-9836-4D70-89DF-9E1A69729075}" dt="2023-06-12T20:37:34.313" v="84"/>
          <ac:inkMkLst>
            <pc:docMk/>
            <pc:sldMk cId="0" sldId="597"/>
            <ac:inkMk id="203867" creationId="{996CC4A8-494D-4FD3-7626-B27D7555EA5B}"/>
          </ac:inkMkLst>
        </pc:inkChg>
        <pc:inkChg chg="add mod">
          <ac:chgData name="Anandi Dutta" userId="87eb70f522ca77d4" providerId="LiveId" clId="{8FF5CBE5-9836-4D70-89DF-9E1A69729075}" dt="2023-06-12T20:37:34.313" v="84"/>
          <ac:inkMkLst>
            <pc:docMk/>
            <pc:sldMk cId="0" sldId="597"/>
            <ac:inkMk id="203868" creationId="{361FE7AC-F89C-7D4F-0C58-E7F9C5AD7F0C}"/>
          </ac:inkMkLst>
        </pc:inkChg>
      </pc:sldChg>
      <pc:sldChg chg="addSp delSp mod">
        <pc:chgData name="Anandi Dutta" userId="87eb70f522ca77d4" providerId="LiveId" clId="{8FF5CBE5-9836-4D70-89DF-9E1A69729075}" dt="2023-06-26T18:10:48.333" v="199" actId="478"/>
        <pc:sldMkLst>
          <pc:docMk/>
          <pc:sldMk cId="0" sldId="600"/>
        </pc:sldMkLst>
        <pc:inkChg chg="add del">
          <ac:chgData name="Anandi Dutta" userId="87eb70f522ca77d4" providerId="LiveId" clId="{8FF5CBE5-9836-4D70-89DF-9E1A69729075}" dt="2023-06-26T18:10:48.333" v="199" actId="478"/>
          <ac:inkMkLst>
            <pc:docMk/>
            <pc:sldMk cId="0" sldId="600"/>
            <ac:inkMk id="2" creationId="{DA9EB388-9B64-18C6-95FC-64DFDE02ECCD}"/>
          </ac:inkMkLst>
        </pc:inkChg>
      </pc:sldChg>
      <pc:sldChg chg="addSp delSp modSp mod">
        <pc:chgData name="Anandi Dutta" userId="87eb70f522ca77d4" providerId="LiveId" clId="{8FF5CBE5-9836-4D70-89DF-9E1A69729075}" dt="2023-06-26T18:10:43.250" v="198" actId="478"/>
        <pc:sldMkLst>
          <pc:docMk/>
          <pc:sldMk cId="0" sldId="601"/>
        </pc:sldMkLst>
        <pc:grpChg chg="del mod">
          <ac:chgData name="Anandi Dutta" userId="87eb70f522ca77d4" providerId="LiveId" clId="{8FF5CBE5-9836-4D70-89DF-9E1A69729075}" dt="2023-06-26T18:10:43.250" v="198" actId="478"/>
          <ac:grpSpMkLst>
            <pc:docMk/>
            <pc:sldMk cId="0" sldId="601"/>
            <ac:grpSpMk id="13" creationId="{5C20D50E-A95A-93CD-18AB-170AEE0C72DD}"/>
          </ac:grpSpMkLst>
        </pc:grpChg>
        <pc:inkChg chg="add del">
          <ac:chgData name="Anandi Dutta" userId="87eb70f522ca77d4" providerId="LiveId" clId="{8FF5CBE5-9836-4D70-89DF-9E1A69729075}" dt="2023-06-26T18:10:32.920" v="195" actId="478"/>
          <ac:inkMkLst>
            <pc:docMk/>
            <pc:sldMk cId="0" sldId="601"/>
            <ac:inkMk id="2" creationId="{51311869-DE89-1F51-F38E-C4244404F06E}"/>
          </ac:inkMkLst>
        </pc:inkChg>
        <pc:inkChg chg="add del">
          <ac:chgData name="Anandi Dutta" userId="87eb70f522ca77d4" providerId="LiveId" clId="{8FF5CBE5-9836-4D70-89DF-9E1A69729075}" dt="2023-06-26T18:10:28.346" v="194" actId="478"/>
          <ac:inkMkLst>
            <pc:docMk/>
            <pc:sldMk cId="0" sldId="601"/>
            <ac:inkMk id="3" creationId="{01F0287D-1C48-0DFB-4798-39D26FB7390C}"/>
          </ac:inkMkLst>
        </pc:inkChg>
        <pc:inkChg chg="add del">
          <ac:chgData name="Anandi Dutta" userId="87eb70f522ca77d4" providerId="LiveId" clId="{8FF5CBE5-9836-4D70-89DF-9E1A69729075}" dt="2023-06-26T18:10:36.029" v="196" actId="478"/>
          <ac:inkMkLst>
            <pc:docMk/>
            <pc:sldMk cId="0" sldId="601"/>
            <ac:inkMk id="4" creationId="{3EC67FAA-7C7A-5D1E-6A7D-A3DD1006D1C0}"/>
          </ac:inkMkLst>
        </pc:inkChg>
        <pc:inkChg chg="add mod">
          <ac:chgData name="Anandi Dutta" userId="87eb70f522ca77d4" providerId="LiveId" clId="{8FF5CBE5-9836-4D70-89DF-9E1A69729075}" dt="2023-06-21T19:37:29.226" v="192"/>
          <ac:inkMkLst>
            <pc:docMk/>
            <pc:sldMk cId="0" sldId="601"/>
            <ac:inkMk id="5" creationId="{80039E0B-4CCF-5684-5257-6AB102C647C4}"/>
          </ac:inkMkLst>
        </pc:inkChg>
        <pc:inkChg chg="add mod">
          <ac:chgData name="Anandi Dutta" userId="87eb70f522ca77d4" providerId="LiveId" clId="{8FF5CBE5-9836-4D70-89DF-9E1A69729075}" dt="2023-06-21T19:37:29.226" v="192"/>
          <ac:inkMkLst>
            <pc:docMk/>
            <pc:sldMk cId="0" sldId="601"/>
            <ac:inkMk id="6" creationId="{BF350A1E-2A7F-C9D5-FC99-B3C63E369CE1}"/>
          </ac:inkMkLst>
        </pc:inkChg>
        <pc:inkChg chg="add mod">
          <ac:chgData name="Anandi Dutta" userId="87eb70f522ca77d4" providerId="LiveId" clId="{8FF5CBE5-9836-4D70-89DF-9E1A69729075}" dt="2023-06-21T19:37:29.226" v="192"/>
          <ac:inkMkLst>
            <pc:docMk/>
            <pc:sldMk cId="0" sldId="601"/>
            <ac:inkMk id="7" creationId="{FCBB4ECE-F40E-E3BD-B8F0-3633ECFC0D93}"/>
          </ac:inkMkLst>
        </pc:inkChg>
        <pc:inkChg chg="add mod">
          <ac:chgData name="Anandi Dutta" userId="87eb70f522ca77d4" providerId="LiveId" clId="{8FF5CBE5-9836-4D70-89DF-9E1A69729075}" dt="2023-06-21T19:37:29.226" v="192"/>
          <ac:inkMkLst>
            <pc:docMk/>
            <pc:sldMk cId="0" sldId="601"/>
            <ac:inkMk id="8" creationId="{1D35DD1B-5DB2-661C-BE8C-6A855D7E40FC}"/>
          </ac:inkMkLst>
        </pc:inkChg>
        <pc:inkChg chg="add mod">
          <ac:chgData name="Anandi Dutta" userId="87eb70f522ca77d4" providerId="LiveId" clId="{8FF5CBE5-9836-4D70-89DF-9E1A69729075}" dt="2023-06-21T19:37:29.226" v="192"/>
          <ac:inkMkLst>
            <pc:docMk/>
            <pc:sldMk cId="0" sldId="601"/>
            <ac:inkMk id="9" creationId="{DA7DC59D-8E7C-FF59-AA1E-329EED8C23EA}"/>
          </ac:inkMkLst>
        </pc:inkChg>
        <pc:inkChg chg="add mod">
          <ac:chgData name="Anandi Dutta" userId="87eb70f522ca77d4" providerId="LiveId" clId="{8FF5CBE5-9836-4D70-89DF-9E1A69729075}" dt="2023-06-21T19:37:29.226" v="192"/>
          <ac:inkMkLst>
            <pc:docMk/>
            <pc:sldMk cId="0" sldId="601"/>
            <ac:inkMk id="10" creationId="{6F30CD2D-C7CC-5C99-86F3-976200B91D23}"/>
          </ac:inkMkLst>
        </pc:inkChg>
        <pc:inkChg chg="add mod">
          <ac:chgData name="Anandi Dutta" userId="87eb70f522ca77d4" providerId="LiveId" clId="{8FF5CBE5-9836-4D70-89DF-9E1A69729075}" dt="2023-06-21T19:37:29.226" v="192"/>
          <ac:inkMkLst>
            <pc:docMk/>
            <pc:sldMk cId="0" sldId="601"/>
            <ac:inkMk id="11" creationId="{9F7F535C-834D-D128-9D7E-015114D1B284}"/>
          </ac:inkMkLst>
        </pc:inkChg>
        <pc:inkChg chg="add mod">
          <ac:chgData name="Anandi Dutta" userId="87eb70f522ca77d4" providerId="LiveId" clId="{8FF5CBE5-9836-4D70-89DF-9E1A69729075}" dt="2023-06-21T19:37:29.226" v="192"/>
          <ac:inkMkLst>
            <pc:docMk/>
            <pc:sldMk cId="0" sldId="601"/>
            <ac:inkMk id="12" creationId="{8ABCFE41-F06F-2209-CEEB-3644884E39C9}"/>
          </ac:inkMkLst>
        </pc:inkChg>
        <pc:inkChg chg="add del">
          <ac:chgData name="Anandi Dutta" userId="87eb70f522ca77d4" providerId="LiveId" clId="{8FF5CBE5-9836-4D70-89DF-9E1A69729075}" dt="2023-06-26T18:10:38.819" v="197" actId="478"/>
          <ac:inkMkLst>
            <pc:docMk/>
            <pc:sldMk cId="0" sldId="601"/>
            <ac:inkMk id="14" creationId="{2D745686-4D9A-6350-F280-4B2E78108295}"/>
          </ac:inkMkLst>
        </pc:inkChg>
      </pc:sldChg>
      <pc:sldChg chg="addSp">
        <pc:chgData name="Anandi Dutta" userId="87eb70f522ca77d4" providerId="LiveId" clId="{8FF5CBE5-9836-4D70-89DF-9E1A69729075}" dt="2023-06-14T20:03:23.825" v="86"/>
        <pc:sldMkLst>
          <pc:docMk/>
          <pc:sldMk cId="0" sldId="602"/>
        </pc:sldMkLst>
        <pc:inkChg chg="add">
          <ac:chgData name="Anandi Dutta" userId="87eb70f522ca77d4" providerId="LiveId" clId="{8FF5CBE5-9836-4D70-89DF-9E1A69729075}" dt="2023-06-14T20:03:23.825" v="86"/>
          <ac:inkMkLst>
            <pc:docMk/>
            <pc:sldMk cId="0" sldId="602"/>
            <ac:inkMk id="3" creationId="{7DF7721F-3165-5C4C-608E-E2F1FA055862}"/>
          </ac:inkMkLst>
        </pc:inkChg>
      </pc:sldChg>
      <pc:sldChg chg="addSp delSp modSp mod">
        <pc:chgData name="Anandi Dutta" userId="87eb70f522ca77d4" providerId="LiveId" clId="{8FF5CBE5-9836-4D70-89DF-9E1A69729075}" dt="2023-06-26T18:18:25.333" v="224" actId="478"/>
        <pc:sldMkLst>
          <pc:docMk/>
          <pc:sldMk cId="0" sldId="645"/>
        </pc:sldMkLst>
        <pc:grpChg chg="del mod">
          <ac:chgData name="Anandi Dutta" userId="87eb70f522ca77d4" providerId="LiveId" clId="{8FF5CBE5-9836-4D70-89DF-9E1A69729075}" dt="2023-06-21T19:35:47.958" v="134"/>
          <ac:grpSpMkLst>
            <pc:docMk/>
            <pc:sldMk cId="0" sldId="645"/>
            <ac:grpSpMk id="9" creationId="{17813D8E-FC78-5CE6-BE87-3E840CA708B2}"/>
          </ac:grpSpMkLst>
        </pc:grpChg>
        <pc:grpChg chg="del mod">
          <ac:chgData name="Anandi Dutta" userId="87eb70f522ca77d4" providerId="LiveId" clId="{8FF5CBE5-9836-4D70-89DF-9E1A69729075}" dt="2023-06-21T19:35:47.958" v="134"/>
          <ac:grpSpMkLst>
            <pc:docMk/>
            <pc:sldMk cId="0" sldId="645"/>
            <ac:grpSpMk id="24" creationId="{3600FD79-F3BF-5EC8-EF93-146930B628B4}"/>
          </ac:grpSpMkLst>
        </pc:grpChg>
        <pc:grpChg chg="del mod">
          <ac:chgData name="Anandi Dutta" userId="87eb70f522ca77d4" providerId="LiveId" clId="{8FF5CBE5-9836-4D70-89DF-9E1A69729075}" dt="2023-06-21T19:35:44.011" v="131"/>
          <ac:grpSpMkLst>
            <pc:docMk/>
            <pc:sldMk cId="0" sldId="645"/>
            <ac:grpSpMk id="30" creationId="{5DD6BA86-26E8-8865-803D-7656A36CB257}"/>
          </ac:grpSpMkLst>
        </pc:grpChg>
        <pc:grpChg chg="del mod">
          <ac:chgData name="Anandi Dutta" userId="87eb70f522ca77d4" providerId="LiveId" clId="{8FF5CBE5-9836-4D70-89DF-9E1A69729075}" dt="2023-06-21T19:36:13.048" v="156"/>
          <ac:grpSpMkLst>
            <pc:docMk/>
            <pc:sldMk cId="0" sldId="645"/>
            <ac:grpSpMk id="51" creationId="{071FA5F7-513E-B192-A177-C3188A4C761A}"/>
          </ac:grpSpMkLst>
        </pc:grpChg>
        <pc:grpChg chg="del mod">
          <ac:chgData name="Anandi Dutta" userId="87eb70f522ca77d4" providerId="LiveId" clId="{8FF5CBE5-9836-4D70-89DF-9E1A69729075}" dt="2023-06-21T19:36:49.762" v="160"/>
          <ac:grpSpMkLst>
            <pc:docMk/>
            <pc:sldMk cId="0" sldId="645"/>
            <ac:grpSpMk id="54" creationId="{94447B68-F795-154F-CE3A-C470D02B0087}"/>
          </ac:grpSpMkLst>
        </pc:grpChg>
        <pc:grpChg chg="del mod">
          <ac:chgData name="Anandi Dutta" userId="87eb70f522ca77d4" providerId="LiveId" clId="{8FF5CBE5-9836-4D70-89DF-9E1A69729075}" dt="2023-06-26T18:11:43.180" v="213" actId="478"/>
          <ac:grpSpMkLst>
            <pc:docMk/>
            <pc:sldMk cId="0" sldId="645"/>
            <ac:grpSpMk id="58" creationId="{F81A1FF2-C394-55DC-6A45-3A3F76F80FA0}"/>
          </ac:grpSpMkLst>
        </pc:grpChg>
        <pc:grpChg chg="del mod">
          <ac:chgData name="Anandi Dutta" userId="87eb70f522ca77d4" providerId="LiveId" clId="{8FF5CBE5-9836-4D70-89DF-9E1A69729075}" dt="2023-06-26T18:17:16.171" v="216" actId="478"/>
          <ac:grpSpMkLst>
            <pc:docMk/>
            <pc:sldMk cId="0" sldId="645"/>
            <ac:grpSpMk id="203841" creationId="{AAD8AD2F-508D-A12D-F601-4C93C9011365}"/>
          </ac:grpSpMkLst>
        </pc:grpChg>
        <pc:grpChg chg="del mod">
          <ac:chgData name="Anandi Dutta" userId="87eb70f522ca77d4" providerId="LiveId" clId="{8FF5CBE5-9836-4D70-89DF-9E1A69729075}" dt="2023-06-26T18:17:18.631" v="217" actId="478"/>
          <ac:grpSpMkLst>
            <pc:docMk/>
            <pc:sldMk cId="0" sldId="645"/>
            <ac:grpSpMk id="203850" creationId="{D0745AA9-9200-D140-5BCD-7D62CEEAB9E2}"/>
          </ac:grpSpMkLst>
        </pc:grpChg>
        <pc:grpChg chg="del mod">
          <ac:chgData name="Anandi Dutta" userId="87eb70f522ca77d4" providerId="LiveId" clId="{8FF5CBE5-9836-4D70-89DF-9E1A69729075}" dt="2023-06-26T18:11:19.984" v="208" actId="478"/>
          <ac:grpSpMkLst>
            <pc:docMk/>
            <pc:sldMk cId="0" sldId="645"/>
            <ac:grpSpMk id="203852" creationId="{B21532D2-16B4-3B7F-F2E0-32F9368FB084}"/>
          </ac:grpSpMkLst>
        </pc:grpChg>
        <pc:grpChg chg="del mod">
          <ac:chgData name="Anandi Dutta" userId="87eb70f522ca77d4" providerId="LiveId" clId="{8FF5CBE5-9836-4D70-89DF-9E1A69729075}" dt="2023-06-26T18:11:31.257" v="209" actId="478"/>
          <ac:grpSpMkLst>
            <pc:docMk/>
            <pc:sldMk cId="0" sldId="645"/>
            <ac:grpSpMk id="203857" creationId="{30C4DD7D-C7DA-EE90-B1A3-B76B37CACB12}"/>
          </ac:grpSpMkLst>
        </pc:grpChg>
        <pc:grpChg chg="del mod">
          <ac:chgData name="Anandi Dutta" userId="87eb70f522ca77d4" providerId="LiveId" clId="{8FF5CBE5-9836-4D70-89DF-9E1A69729075}" dt="2023-06-26T18:11:39.198" v="212" actId="478"/>
          <ac:grpSpMkLst>
            <pc:docMk/>
            <pc:sldMk cId="0" sldId="645"/>
            <ac:grpSpMk id="203864" creationId="{C943F298-90CF-B2A9-B8EE-06C2E7253149}"/>
          </ac:grpSpMkLst>
        </pc:grpChg>
        <pc:grpChg chg="del mod">
          <ac:chgData name="Anandi Dutta" userId="87eb70f522ca77d4" providerId="LiveId" clId="{8FF5CBE5-9836-4D70-89DF-9E1A69729075}" dt="2023-06-26T18:17:30.545" v="221" actId="478"/>
          <ac:grpSpMkLst>
            <pc:docMk/>
            <pc:sldMk cId="0" sldId="645"/>
            <ac:grpSpMk id="203867" creationId="{4B3DE6CB-0C9A-702B-F290-FEF0A3E672F3}"/>
          </ac:grpSpMkLst>
        </pc:grpChg>
        <pc:grpChg chg="del mod">
          <ac:chgData name="Anandi Dutta" userId="87eb70f522ca77d4" providerId="LiveId" clId="{8FF5CBE5-9836-4D70-89DF-9E1A69729075}" dt="2023-06-21T19:37:11.183" v="183"/>
          <ac:grpSpMkLst>
            <pc:docMk/>
            <pc:sldMk cId="0" sldId="645"/>
            <ac:grpSpMk id="203875" creationId="{C941FDC8-D340-02C8-D5A8-AEFAD3B98D18}"/>
          </ac:grpSpMkLst>
        </pc:grpChg>
        <pc:grpChg chg="del mod">
          <ac:chgData name="Anandi Dutta" userId="87eb70f522ca77d4" providerId="LiveId" clId="{8FF5CBE5-9836-4D70-89DF-9E1A69729075}" dt="2023-06-21T19:37:11.183" v="183"/>
          <ac:grpSpMkLst>
            <pc:docMk/>
            <pc:sldMk cId="0" sldId="645"/>
            <ac:grpSpMk id="203876" creationId="{D1E783B4-08B5-4413-9FAE-C2235AA808F1}"/>
          </ac:grpSpMkLst>
        </pc:grpChg>
        <pc:grpChg chg="del mod">
          <ac:chgData name="Anandi Dutta" userId="87eb70f522ca77d4" providerId="LiveId" clId="{8FF5CBE5-9836-4D70-89DF-9E1A69729075}" dt="2023-06-26T18:18:25.333" v="224" actId="478"/>
          <ac:grpSpMkLst>
            <pc:docMk/>
            <pc:sldMk cId="0" sldId="645"/>
            <ac:grpSpMk id="203881" creationId="{648B9E62-212F-D144-A34E-2D5008FE5552}"/>
          </ac:grpSpMkLst>
        </pc:grpChg>
        <pc:inkChg chg="add del">
          <ac:chgData name="Anandi Dutta" userId="87eb70f522ca77d4" providerId="LiveId" clId="{8FF5CBE5-9836-4D70-89DF-9E1A69729075}" dt="2023-06-26T18:11:34.113" v="210" actId="478"/>
          <ac:inkMkLst>
            <pc:docMk/>
            <pc:sldMk cId="0" sldId="645"/>
            <ac:inkMk id="2" creationId="{4942DB7D-7A22-3C19-B8A1-1D6194759F9A}"/>
          </ac:inkMkLst>
        </pc:inkChg>
        <pc:inkChg chg="add mod">
          <ac:chgData name="Anandi Dutta" userId="87eb70f522ca77d4" providerId="LiveId" clId="{8FF5CBE5-9836-4D70-89DF-9E1A69729075}" dt="2023-06-21T19:36:49.762" v="160"/>
          <ac:inkMkLst>
            <pc:docMk/>
            <pc:sldMk cId="0" sldId="645"/>
            <ac:inkMk id="3" creationId="{4F4D27AB-4294-DA3E-FBEB-9AF2DE12A92C}"/>
          </ac:inkMkLst>
        </pc:inkChg>
        <pc:inkChg chg="add mod">
          <ac:chgData name="Anandi Dutta" userId="87eb70f522ca77d4" providerId="LiveId" clId="{8FF5CBE5-9836-4D70-89DF-9E1A69729075}" dt="2023-06-21T19:36:49.762" v="160"/>
          <ac:inkMkLst>
            <pc:docMk/>
            <pc:sldMk cId="0" sldId="645"/>
            <ac:inkMk id="4" creationId="{59E23B8F-20C4-2C56-458B-256558B5D82F}"/>
          </ac:inkMkLst>
        </pc:inkChg>
        <pc:inkChg chg="add mod">
          <ac:chgData name="Anandi Dutta" userId="87eb70f522ca77d4" providerId="LiveId" clId="{8FF5CBE5-9836-4D70-89DF-9E1A69729075}" dt="2023-06-21T19:36:49.762" v="160"/>
          <ac:inkMkLst>
            <pc:docMk/>
            <pc:sldMk cId="0" sldId="645"/>
            <ac:inkMk id="5" creationId="{5950E2C4-E669-8983-F95D-A7506C7D921A}"/>
          </ac:inkMkLst>
        </pc:inkChg>
        <pc:inkChg chg="add mod">
          <ac:chgData name="Anandi Dutta" userId="87eb70f522ca77d4" providerId="LiveId" clId="{8FF5CBE5-9836-4D70-89DF-9E1A69729075}" dt="2023-06-21T19:36:49.762" v="160"/>
          <ac:inkMkLst>
            <pc:docMk/>
            <pc:sldMk cId="0" sldId="645"/>
            <ac:inkMk id="6" creationId="{E025C1D4-F9B8-9393-F24E-BA1B16201EDD}"/>
          </ac:inkMkLst>
        </pc:inkChg>
        <pc:inkChg chg="add mod">
          <ac:chgData name="Anandi Dutta" userId="87eb70f522ca77d4" providerId="LiveId" clId="{8FF5CBE5-9836-4D70-89DF-9E1A69729075}" dt="2023-06-21T19:36:49.762" v="160"/>
          <ac:inkMkLst>
            <pc:docMk/>
            <pc:sldMk cId="0" sldId="645"/>
            <ac:inkMk id="7" creationId="{9F4FB3EB-6B2A-8FF8-4986-46E51B857D10}"/>
          </ac:inkMkLst>
        </pc:inkChg>
        <pc:inkChg chg="add mod">
          <ac:chgData name="Anandi Dutta" userId="87eb70f522ca77d4" providerId="LiveId" clId="{8FF5CBE5-9836-4D70-89DF-9E1A69729075}" dt="2023-06-21T19:36:49.762" v="160"/>
          <ac:inkMkLst>
            <pc:docMk/>
            <pc:sldMk cId="0" sldId="645"/>
            <ac:inkMk id="8" creationId="{4A3E8D7F-3A41-13E8-A86E-7FD02D59D5C9}"/>
          </ac:inkMkLst>
        </pc:inkChg>
        <pc:inkChg chg="add mod">
          <ac:chgData name="Anandi Dutta" userId="87eb70f522ca77d4" providerId="LiveId" clId="{8FF5CBE5-9836-4D70-89DF-9E1A69729075}" dt="2023-06-21T19:36:49.762" v="160"/>
          <ac:inkMkLst>
            <pc:docMk/>
            <pc:sldMk cId="0" sldId="645"/>
            <ac:inkMk id="10" creationId="{83892732-E3AC-A885-A255-B2521D655A78}"/>
          </ac:inkMkLst>
        </pc:inkChg>
        <pc:inkChg chg="add mod">
          <ac:chgData name="Anandi Dutta" userId="87eb70f522ca77d4" providerId="LiveId" clId="{8FF5CBE5-9836-4D70-89DF-9E1A69729075}" dt="2023-06-21T19:36:49.762" v="160"/>
          <ac:inkMkLst>
            <pc:docMk/>
            <pc:sldMk cId="0" sldId="645"/>
            <ac:inkMk id="11" creationId="{726A5FB7-6B61-6745-B83D-06AE498A4BC2}"/>
          </ac:inkMkLst>
        </pc:inkChg>
        <pc:inkChg chg="add mod">
          <ac:chgData name="Anandi Dutta" userId="87eb70f522ca77d4" providerId="LiveId" clId="{8FF5CBE5-9836-4D70-89DF-9E1A69729075}" dt="2023-06-21T19:36:49.762" v="160"/>
          <ac:inkMkLst>
            <pc:docMk/>
            <pc:sldMk cId="0" sldId="645"/>
            <ac:inkMk id="12" creationId="{BBE84916-7B2F-BE04-15EE-D5083B176939}"/>
          </ac:inkMkLst>
        </pc:inkChg>
        <pc:inkChg chg="add mod">
          <ac:chgData name="Anandi Dutta" userId="87eb70f522ca77d4" providerId="LiveId" clId="{8FF5CBE5-9836-4D70-89DF-9E1A69729075}" dt="2023-06-21T19:36:49.762" v="160"/>
          <ac:inkMkLst>
            <pc:docMk/>
            <pc:sldMk cId="0" sldId="645"/>
            <ac:inkMk id="13" creationId="{11C94DD7-5257-DDE1-5CDF-F2F506FD1F01}"/>
          </ac:inkMkLst>
        </pc:inkChg>
        <pc:inkChg chg="add mod">
          <ac:chgData name="Anandi Dutta" userId="87eb70f522ca77d4" providerId="LiveId" clId="{8FF5CBE5-9836-4D70-89DF-9E1A69729075}" dt="2023-06-21T19:36:49.762" v="160"/>
          <ac:inkMkLst>
            <pc:docMk/>
            <pc:sldMk cId="0" sldId="645"/>
            <ac:inkMk id="20" creationId="{1FA0F74D-5669-74C7-1870-D06206E71FC9}"/>
          </ac:inkMkLst>
        </pc:inkChg>
        <pc:inkChg chg="add mod">
          <ac:chgData name="Anandi Dutta" userId="87eb70f522ca77d4" providerId="LiveId" clId="{8FF5CBE5-9836-4D70-89DF-9E1A69729075}" dt="2023-06-21T19:36:49.762" v="160"/>
          <ac:inkMkLst>
            <pc:docMk/>
            <pc:sldMk cId="0" sldId="645"/>
            <ac:inkMk id="21" creationId="{E338A393-5582-7C7A-6853-E15745F28104}"/>
          </ac:inkMkLst>
        </pc:inkChg>
        <pc:inkChg chg="add mod">
          <ac:chgData name="Anandi Dutta" userId="87eb70f522ca77d4" providerId="LiveId" clId="{8FF5CBE5-9836-4D70-89DF-9E1A69729075}" dt="2023-06-21T19:36:49.762" v="160"/>
          <ac:inkMkLst>
            <pc:docMk/>
            <pc:sldMk cId="0" sldId="645"/>
            <ac:inkMk id="22" creationId="{20BD5317-B7A3-7A95-A62F-E6C35380346F}"/>
          </ac:inkMkLst>
        </pc:inkChg>
        <pc:inkChg chg="add mod">
          <ac:chgData name="Anandi Dutta" userId="87eb70f522ca77d4" providerId="LiveId" clId="{8FF5CBE5-9836-4D70-89DF-9E1A69729075}" dt="2023-06-21T19:36:49.762" v="160"/>
          <ac:inkMkLst>
            <pc:docMk/>
            <pc:sldMk cId="0" sldId="645"/>
            <ac:inkMk id="23" creationId="{BA94A52A-665C-45A2-F2BA-E094ED0E5F34}"/>
          </ac:inkMkLst>
        </pc:inkChg>
        <pc:inkChg chg="add mod">
          <ac:chgData name="Anandi Dutta" userId="87eb70f522ca77d4" providerId="LiveId" clId="{8FF5CBE5-9836-4D70-89DF-9E1A69729075}" dt="2023-06-21T19:36:13.048" v="156"/>
          <ac:inkMkLst>
            <pc:docMk/>
            <pc:sldMk cId="0" sldId="645"/>
            <ac:inkMk id="25" creationId="{2D6ED893-F39C-A746-99D8-C26F5A2AC7D0}"/>
          </ac:inkMkLst>
        </pc:inkChg>
        <pc:inkChg chg="add mod">
          <ac:chgData name="Anandi Dutta" userId="87eb70f522ca77d4" providerId="LiveId" clId="{8FF5CBE5-9836-4D70-89DF-9E1A69729075}" dt="2023-06-21T19:36:13.048" v="156"/>
          <ac:inkMkLst>
            <pc:docMk/>
            <pc:sldMk cId="0" sldId="645"/>
            <ac:inkMk id="26" creationId="{7A308309-41FC-23B7-F2F8-439D40DCB253}"/>
          </ac:inkMkLst>
        </pc:inkChg>
        <pc:inkChg chg="add mod">
          <ac:chgData name="Anandi Dutta" userId="87eb70f522ca77d4" providerId="LiveId" clId="{8FF5CBE5-9836-4D70-89DF-9E1A69729075}" dt="2023-06-21T19:36:13.048" v="156"/>
          <ac:inkMkLst>
            <pc:docMk/>
            <pc:sldMk cId="0" sldId="645"/>
            <ac:inkMk id="27" creationId="{F7371908-67A5-4A1C-13CF-B596CC4B8619}"/>
          </ac:inkMkLst>
        </pc:inkChg>
        <pc:inkChg chg="add mod">
          <ac:chgData name="Anandi Dutta" userId="87eb70f522ca77d4" providerId="LiveId" clId="{8FF5CBE5-9836-4D70-89DF-9E1A69729075}" dt="2023-06-21T19:36:13.048" v="156"/>
          <ac:inkMkLst>
            <pc:docMk/>
            <pc:sldMk cId="0" sldId="645"/>
            <ac:inkMk id="28" creationId="{B6480F73-02B5-00FB-0FAF-309A7FC72685}"/>
          </ac:inkMkLst>
        </pc:inkChg>
        <pc:inkChg chg="add mod">
          <ac:chgData name="Anandi Dutta" userId="87eb70f522ca77d4" providerId="LiveId" clId="{8FF5CBE5-9836-4D70-89DF-9E1A69729075}" dt="2023-06-21T19:36:13.048" v="156"/>
          <ac:inkMkLst>
            <pc:docMk/>
            <pc:sldMk cId="0" sldId="645"/>
            <ac:inkMk id="29" creationId="{00AFCAD6-68EB-F0B5-00D5-84991DAE3DCA}"/>
          </ac:inkMkLst>
        </pc:inkChg>
        <pc:inkChg chg="add mod">
          <ac:chgData name="Anandi Dutta" userId="87eb70f522ca77d4" providerId="LiveId" clId="{8FF5CBE5-9836-4D70-89DF-9E1A69729075}" dt="2023-06-21T19:36:13.048" v="156"/>
          <ac:inkMkLst>
            <pc:docMk/>
            <pc:sldMk cId="0" sldId="645"/>
            <ac:inkMk id="31" creationId="{FBF63F39-42E7-CBBD-D6C4-8BA94F6AA3D2}"/>
          </ac:inkMkLst>
        </pc:inkChg>
        <pc:inkChg chg="add mod">
          <ac:chgData name="Anandi Dutta" userId="87eb70f522ca77d4" providerId="LiveId" clId="{8FF5CBE5-9836-4D70-89DF-9E1A69729075}" dt="2023-06-21T19:36:13.048" v="156"/>
          <ac:inkMkLst>
            <pc:docMk/>
            <pc:sldMk cId="0" sldId="645"/>
            <ac:inkMk id="32" creationId="{FE403748-C223-3674-7DD9-11087A5583D8}"/>
          </ac:inkMkLst>
        </pc:inkChg>
        <pc:inkChg chg="add mod">
          <ac:chgData name="Anandi Dutta" userId="87eb70f522ca77d4" providerId="LiveId" clId="{8FF5CBE5-9836-4D70-89DF-9E1A69729075}" dt="2023-06-21T19:36:13.048" v="156"/>
          <ac:inkMkLst>
            <pc:docMk/>
            <pc:sldMk cId="0" sldId="645"/>
            <ac:inkMk id="33" creationId="{80A0019A-6FB0-11EC-DB22-CE1B17F1FBA7}"/>
          </ac:inkMkLst>
        </pc:inkChg>
        <pc:inkChg chg="add mod">
          <ac:chgData name="Anandi Dutta" userId="87eb70f522ca77d4" providerId="LiveId" clId="{8FF5CBE5-9836-4D70-89DF-9E1A69729075}" dt="2023-06-21T19:36:13.048" v="156"/>
          <ac:inkMkLst>
            <pc:docMk/>
            <pc:sldMk cId="0" sldId="645"/>
            <ac:inkMk id="34" creationId="{0D48E8B8-2AB1-A8B0-58EC-57DAAB3C7DC2}"/>
          </ac:inkMkLst>
        </pc:inkChg>
        <pc:inkChg chg="add mod">
          <ac:chgData name="Anandi Dutta" userId="87eb70f522ca77d4" providerId="LiveId" clId="{8FF5CBE5-9836-4D70-89DF-9E1A69729075}" dt="2023-06-21T19:36:13.048" v="156"/>
          <ac:inkMkLst>
            <pc:docMk/>
            <pc:sldMk cId="0" sldId="645"/>
            <ac:inkMk id="35" creationId="{F45A90A7-4DFD-A1A4-5A01-CFCB1F3AF7DF}"/>
          </ac:inkMkLst>
        </pc:inkChg>
        <pc:inkChg chg="add mod">
          <ac:chgData name="Anandi Dutta" userId="87eb70f522ca77d4" providerId="LiveId" clId="{8FF5CBE5-9836-4D70-89DF-9E1A69729075}" dt="2023-06-21T19:36:13.048" v="156"/>
          <ac:inkMkLst>
            <pc:docMk/>
            <pc:sldMk cId="0" sldId="645"/>
            <ac:inkMk id="36" creationId="{432C1FDD-A083-DE51-13AA-1A394A0EEF1E}"/>
          </ac:inkMkLst>
        </pc:inkChg>
        <pc:inkChg chg="add mod">
          <ac:chgData name="Anandi Dutta" userId="87eb70f522ca77d4" providerId="LiveId" clId="{8FF5CBE5-9836-4D70-89DF-9E1A69729075}" dt="2023-06-21T19:36:13.048" v="156"/>
          <ac:inkMkLst>
            <pc:docMk/>
            <pc:sldMk cId="0" sldId="645"/>
            <ac:inkMk id="37" creationId="{3E1AE959-CD28-0972-4253-6DA8600F121F}"/>
          </ac:inkMkLst>
        </pc:inkChg>
        <pc:inkChg chg="add mod">
          <ac:chgData name="Anandi Dutta" userId="87eb70f522ca77d4" providerId="LiveId" clId="{8FF5CBE5-9836-4D70-89DF-9E1A69729075}" dt="2023-06-21T19:36:13.048" v="156"/>
          <ac:inkMkLst>
            <pc:docMk/>
            <pc:sldMk cId="0" sldId="645"/>
            <ac:inkMk id="38" creationId="{12FA0592-60B4-BE57-C59D-59C941900A84}"/>
          </ac:inkMkLst>
        </pc:inkChg>
        <pc:inkChg chg="add mod">
          <ac:chgData name="Anandi Dutta" userId="87eb70f522ca77d4" providerId="LiveId" clId="{8FF5CBE5-9836-4D70-89DF-9E1A69729075}" dt="2023-06-21T19:36:13.048" v="156"/>
          <ac:inkMkLst>
            <pc:docMk/>
            <pc:sldMk cId="0" sldId="645"/>
            <ac:inkMk id="39" creationId="{BEF6FEF2-3BD7-ED82-0407-4824869B5205}"/>
          </ac:inkMkLst>
        </pc:inkChg>
        <pc:inkChg chg="add mod">
          <ac:chgData name="Anandi Dutta" userId="87eb70f522ca77d4" providerId="LiveId" clId="{8FF5CBE5-9836-4D70-89DF-9E1A69729075}" dt="2023-06-21T19:36:13.048" v="156"/>
          <ac:inkMkLst>
            <pc:docMk/>
            <pc:sldMk cId="0" sldId="645"/>
            <ac:inkMk id="40" creationId="{59864ECB-3BEF-16C1-C602-A42289D3C22A}"/>
          </ac:inkMkLst>
        </pc:inkChg>
        <pc:inkChg chg="add mod">
          <ac:chgData name="Anandi Dutta" userId="87eb70f522ca77d4" providerId="LiveId" clId="{8FF5CBE5-9836-4D70-89DF-9E1A69729075}" dt="2023-06-21T19:36:13.048" v="156"/>
          <ac:inkMkLst>
            <pc:docMk/>
            <pc:sldMk cId="0" sldId="645"/>
            <ac:inkMk id="41" creationId="{173B7E83-0DE4-BE99-78BA-F1A5FC140856}"/>
          </ac:inkMkLst>
        </pc:inkChg>
        <pc:inkChg chg="add mod">
          <ac:chgData name="Anandi Dutta" userId="87eb70f522ca77d4" providerId="LiveId" clId="{8FF5CBE5-9836-4D70-89DF-9E1A69729075}" dt="2023-06-21T19:36:13.048" v="156"/>
          <ac:inkMkLst>
            <pc:docMk/>
            <pc:sldMk cId="0" sldId="645"/>
            <ac:inkMk id="42" creationId="{BA5EAC5D-0E6B-AD97-A2AB-FE43D9842921}"/>
          </ac:inkMkLst>
        </pc:inkChg>
        <pc:inkChg chg="add del mod">
          <ac:chgData name="Anandi Dutta" userId="87eb70f522ca77d4" providerId="LiveId" clId="{8FF5CBE5-9836-4D70-89DF-9E1A69729075}" dt="2023-06-26T18:17:09.940" v="214" actId="478"/>
          <ac:inkMkLst>
            <pc:docMk/>
            <pc:sldMk cId="0" sldId="645"/>
            <ac:inkMk id="43" creationId="{A8D0077D-F821-621C-CEB5-7E45514A47AF}"/>
          </ac:inkMkLst>
        </pc:inkChg>
        <pc:inkChg chg="add del mod">
          <ac:chgData name="Anandi Dutta" userId="87eb70f522ca77d4" providerId="LiveId" clId="{8FF5CBE5-9836-4D70-89DF-9E1A69729075}" dt="2023-06-26T18:18:15.746" v="222" actId="478"/>
          <ac:inkMkLst>
            <pc:docMk/>
            <pc:sldMk cId="0" sldId="645"/>
            <ac:inkMk id="44" creationId="{8143F0EE-6AA9-2C37-393A-6EBFB12EA669}"/>
          </ac:inkMkLst>
        </pc:inkChg>
        <pc:inkChg chg="add del mod">
          <ac:chgData name="Anandi Dutta" userId="87eb70f522ca77d4" providerId="LiveId" clId="{8FF5CBE5-9836-4D70-89DF-9E1A69729075}" dt="2023-06-26T18:18:15.746" v="222" actId="478"/>
          <ac:inkMkLst>
            <pc:docMk/>
            <pc:sldMk cId="0" sldId="645"/>
            <ac:inkMk id="45" creationId="{C7AC7977-AC82-F5F8-BC76-CA5834443580}"/>
          </ac:inkMkLst>
        </pc:inkChg>
        <pc:inkChg chg="add del mod">
          <ac:chgData name="Anandi Dutta" userId="87eb70f522ca77d4" providerId="LiveId" clId="{8FF5CBE5-9836-4D70-89DF-9E1A69729075}" dt="2023-06-26T18:18:15.746" v="222" actId="478"/>
          <ac:inkMkLst>
            <pc:docMk/>
            <pc:sldMk cId="0" sldId="645"/>
            <ac:inkMk id="46" creationId="{BCAC16E3-9013-1BFA-78AD-B927D0DAD983}"/>
          </ac:inkMkLst>
        </pc:inkChg>
        <pc:inkChg chg="add del mod">
          <ac:chgData name="Anandi Dutta" userId="87eb70f522ca77d4" providerId="LiveId" clId="{8FF5CBE5-9836-4D70-89DF-9E1A69729075}" dt="2023-06-26T18:18:15.746" v="222" actId="478"/>
          <ac:inkMkLst>
            <pc:docMk/>
            <pc:sldMk cId="0" sldId="645"/>
            <ac:inkMk id="47" creationId="{E0B5BA3F-7C10-DB32-7070-C2CF849DB5C9}"/>
          </ac:inkMkLst>
        </pc:inkChg>
        <pc:inkChg chg="add del mod">
          <ac:chgData name="Anandi Dutta" userId="87eb70f522ca77d4" providerId="LiveId" clId="{8FF5CBE5-9836-4D70-89DF-9E1A69729075}" dt="2023-06-26T18:18:15.746" v="222" actId="478"/>
          <ac:inkMkLst>
            <pc:docMk/>
            <pc:sldMk cId="0" sldId="645"/>
            <ac:inkMk id="48" creationId="{780E860E-6B43-046E-67C4-FE06C445125F}"/>
          </ac:inkMkLst>
        </pc:inkChg>
        <pc:inkChg chg="add del mod">
          <ac:chgData name="Anandi Dutta" userId="87eb70f522ca77d4" providerId="LiveId" clId="{8FF5CBE5-9836-4D70-89DF-9E1A69729075}" dt="2023-06-26T18:18:15.746" v="222" actId="478"/>
          <ac:inkMkLst>
            <pc:docMk/>
            <pc:sldMk cId="0" sldId="645"/>
            <ac:inkMk id="49" creationId="{00618A65-5724-67DE-F0B7-48B48EEE152E}"/>
          </ac:inkMkLst>
        </pc:inkChg>
        <pc:inkChg chg="add del mod">
          <ac:chgData name="Anandi Dutta" userId="87eb70f522ca77d4" providerId="LiveId" clId="{8FF5CBE5-9836-4D70-89DF-9E1A69729075}" dt="2023-06-26T18:18:22.375" v="223" actId="478"/>
          <ac:inkMkLst>
            <pc:docMk/>
            <pc:sldMk cId="0" sldId="645"/>
            <ac:inkMk id="50" creationId="{BB89B95E-3041-4EE6-935C-85A273F3C2D1}"/>
          </ac:inkMkLst>
        </pc:inkChg>
        <pc:inkChg chg="add mod">
          <ac:chgData name="Anandi Dutta" userId="87eb70f522ca77d4" providerId="LiveId" clId="{8FF5CBE5-9836-4D70-89DF-9E1A69729075}" dt="2023-06-21T19:36:49.762" v="160"/>
          <ac:inkMkLst>
            <pc:docMk/>
            <pc:sldMk cId="0" sldId="645"/>
            <ac:inkMk id="52" creationId="{39D72010-82BC-8FB4-9B34-949A117B3208}"/>
          </ac:inkMkLst>
        </pc:inkChg>
        <pc:inkChg chg="add mod">
          <ac:chgData name="Anandi Dutta" userId="87eb70f522ca77d4" providerId="LiveId" clId="{8FF5CBE5-9836-4D70-89DF-9E1A69729075}" dt="2023-06-21T19:36:49.762" v="160"/>
          <ac:inkMkLst>
            <pc:docMk/>
            <pc:sldMk cId="0" sldId="645"/>
            <ac:inkMk id="53" creationId="{18D73611-3090-9AC2-EF2C-36C6FC501DCE}"/>
          </ac:inkMkLst>
        </pc:inkChg>
        <pc:inkChg chg="add mod">
          <ac:chgData name="Anandi Dutta" userId="87eb70f522ca77d4" providerId="LiveId" clId="{8FF5CBE5-9836-4D70-89DF-9E1A69729075}" dt="2023-06-21T19:36:49.762" v="160"/>
          <ac:inkMkLst>
            <pc:docMk/>
            <pc:sldMk cId="0" sldId="645"/>
            <ac:inkMk id="55" creationId="{E8E8C18C-1FF7-DE2F-986D-B1D8D930E5E6}"/>
          </ac:inkMkLst>
        </pc:inkChg>
        <pc:inkChg chg="add mod">
          <ac:chgData name="Anandi Dutta" userId="87eb70f522ca77d4" providerId="LiveId" clId="{8FF5CBE5-9836-4D70-89DF-9E1A69729075}" dt="2023-06-21T19:35:52.343" v="138"/>
          <ac:inkMkLst>
            <pc:docMk/>
            <pc:sldMk cId="0" sldId="645"/>
            <ac:inkMk id="56" creationId="{E3385056-39F1-E856-DB9C-2539D9E4CF76}"/>
          </ac:inkMkLst>
        </pc:inkChg>
        <pc:inkChg chg="add mod">
          <ac:chgData name="Anandi Dutta" userId="87eb70f522ca77d4" providerId="LiveId" clId="{8FF5CBE5-9836-4D70-89DF-9E1A69729075}" dt="2023-06-21T19:35:52.343" v="138"/>
          <ac:inkMkLst>
            <pc:docMk/>
            <pc:sldMk cId="0" sldId="645"/>
            <ac:inkMk id="57" creationId="{43EDB340-586F-90AF-999E-C8DA8E02A427}"/>
          </ac:inkMkLst>
        </pc:inkChg>
        <pc:inkChg chg="add del">
          <ac:chgData name="Anandi Dutta" userId="87eb70f522ca77d4" providerId="LiveId" clId="{8FF5CBE5-9836-4D70-89DF-9E1A69729075}" dt="2023-06-26T18:17:13.038" v="215" actId="478"/>
          <ac:inkMkLst>
            <pc:docMk/>
            <pc:sldMk cId="0" sldId="645"/>
            <ac:inkMk id="59" creationId="{F6E89EC2-A1AD-57FB-2232-4D1155EBF149}"/>
          </ac:inkMkLst>
        </pc:inkChg>
        <pc:inkChg chg="add del">
          <ac:chgData name="Anandi Dutta" userId="87eb70f522ca77d4" providerId="LiveId" clId="{8FF5CBE5-9836-4D70-89DF-9E1A69729075}" dt="2023-06-26T18:17:21.463" v="218" actId="478"/>
          <ac:inkMkLst>
            <pc:docMk/>
            <pc:sldMk cId="0" sldId="645"/>
            <ac:inkMk id="60" creationId="{181AA56E-F29B-34B5-42D4-414605FE14E9}"/>
          </ac:inkMkLst>
        </pc:inkChg>
        <pc:inkChg chg="add mod">
          <ac:chgData name="Anandi Dutta" userId="87eb70f522ca77d4" providerId="LiveId" clId="{8FF5CBE5-9836-4D70-89DF-9E1A69729075}" dt="2023-06-21T19:36:02.815" v="145"/>
          <ac:inkMkLst>
            <pc:docMk/>
            <pc:sldMk cId="0" sldId="645"/>
            <ac:inkMk id="61" creationId="{2FC3E9C9-BED6-6F63-0116-FB755CD11AAA}"/>
          </ac:inkMkLst>
        </pc:inkChg>
        <pc:inkChg chg="add mod">
          <ac:chgData name="Anandi Dutta" userId="87eb70f522ca77d4" providerId="LiveId" clId="{8FF5CBE5-9836-4D70-89DF-9E1A69729075}" dt="2023-06-21T19:36:02.815" v="145"/>
          <ac:inkMkLst>
            <pc:docMk/>
            <pc:sldMk cId="0" sldId="645"/>
            <ac:inkMk id="62" creationId="{1AF5E6F8-7DF4-7409-DCC3-728FFD65B640}"/>
          </ac:inkMkLst>
        </pc:inkChg>
        <pc:inkChg chg="add mod">
          <ac:chgData name="Anandi Dutta" userId="87eb70f522ca77d4" providerId="LiveId" clId="{8FF5CBE5-9836-4D70-89DF-9E1A69729075}" dt="2023-06-21T19:36:02.815" v="145"/>
          <ac:inkMkLst>
            <pc:docMk/>
            <pc:sldMk cId="0" sldId="645"/>
            <ac:inkMk id="63" creationId="{56BB4098-1F85-6CDE-6A9F-3B28BD61AF5D}"/>
          </ac:inkMkLst>
        </pc:inkChg>
        <pc:inkChg chg="add mod">
          <ac:chgData name="Anandi Dutta" userId="87eb70f522ca77d4" providerId="LiveId" clId="{8FF5CBE5-9836-4D70-89DF-9E1A69729075}" dt="2023-06-21T19:36:02.815" v="145"/>
          <ac:inkMkLst>
            <pc:docMk/>
            <pc:sldMk cId="0" sldId="645"/>
            <ac:inkMk id="203840" creationId="{7953B184-0CD9-D0FC-91D0-63F536C02164}"/>
          </ac:inkMkLst>
        </pc:inkChg>
        <pc:inkChg chg="add del">
          <ac:chgData name="Anandi Dutta" userId="87eb70f522ca77d4" providerId="LiveId" clId="{8FF5CBE5-9836-4D70-89DF-9E1A69729075}" dt="2023-06-26T18:17:24.130" v="219" actId="478"/>
          <ac:inkMkLst>
            <pc:docMk/>
            <pc:sldMk cId="0" sldId="645"/>
            <ac:inkMk id="203842" creationId="{9B9A5CB3-8730-3A7D-3C25-EB129A448C06}"/>
          </ac:inkMkLst>
        </pc:inkChg>
        <pc:inkChg chg="add mod">
          <ac:chgData name="Anandi Dutta" userId="87eb70f522ca77d4" providerId="LiveId" clId="{8FF5CBE5-9836-4D70-89DF-9E1A69729075}" dt="2023-06-21T19:36:08.850" v="154"/>
          <ac:inkMkLst>
            <pc:docMk/>
            <pc:sldMk cId="0" sldId="645"/>
            <ac:inkMk id="203843" creationId="{C8585F8F-FDE1-2684-1D59-21E2CAF1ECA8}"/>
          </ac:inkMkLst>
        </pc:inkChg>
        <pc:inkChg chg="add mod">
          <ac:chgData name="Anandi Dutta" userId="87eb70f522ca77d4" providerId="LiveId" clId="{8FF5CBE5-9836-4D70-89DF-9E1A69729075}" dt="2023-06-21T19:36:08.850" v="154"/>
          <ac:inkMkLst>
            <pc:docMk/>
            <pc:sldMk cId="0" sldId="645"/>
            <ac:inkMk id="203844" creationId="{9B9F139C-0B86-DCF8-B4FE-25CC0354EC8C}"/>
          </ac:inkMkLst>
        </pc:inkChg>
        <pc:inkChg chg="add mod">
          <ac:chgData name="Anandi Dutta" userId="87eb70f522ca77d4" providerId="LiveId" clId="{8FF5CBE5-9836-4D70-89DF-9E1A69729075}" dt="2023-06-21T19:36:08.850" v="154"/>
          <ac:inkMkLst>
            <pc:docMk/>
            <pc:sldMk cId="0" sldId="645"/>
            <ac:inkMk id="203845" creationId="{2B9FC1B9-4705-DA26-2881-CD59213E0121}"/>
          </ac:inkMkLst>
        </pc:inkChg>
        <pc:inkChg chg="add mod">
          <ac:chgData name="Anandi Dutta" userId="87eb70f522ca77d4" providerId="LiveId" clId="{8FF5CBE5-9836-4D70-89DF-9E1A69729075}" dt="2023-06-21T19:36:08.850" v="154"/>
          <ac:inkMkLst>
            <pc:docMk/>
            <pc:sldMk cId="0" sldId="645"/>
            <ac:inkMk id="203846" creationId="{ED6D6C92-166A-CF6F-546F-75A1345898A1}"/>
          </ac:inkMkLst>
        </pc:inkChg>
        <pc:inkChg chg="add mod">
          <ac:chgData name="Anandi Dutta" userId="87eb70f522ca77d4" providerId="LiveId" clId="{8FF5CBE5-9836-4D70-89DF-9E1A69729075}" dt="2023-06-21T19:36:08.850" v="154"/>
          <ac:inkMkLst>
            <pc:docMk/>
            <pc:sldMk cId="0" sldId="645"/>
            <ac:inkMk id="203847" creationId="{487B198A-9BF4-4FCC-D392-F7A87751AFFA}"/>
          </ac:inkMkLst>
        </pc:inkChg>
        <pc:inkChg chg="add mod">
          <ac:chgData name="Anandi Dutta" userId="87eb70f522ca77d4" providerId="LiveId" clId="{8FF5CBE5-9836-4D70-89DF-9E1A69729075}" dt="2023-06-21T19:36:08.850" v="154"/>
          <ac:inkMkLst>
            <pc:docMk/>
            <pc:sldMk cId="0" sldId="645"/>
            <ac:inkMk id="203848" creationId="{F9747601-819D-B20F-DA7E-6D8BF4664954}"/>
          </ac:inkMkLst>
        </pc:inkChg>
        <pc:inkChg chg="add del">
          <ac:chgData name="Anandi Dutta" userId="87eb70f522ca77d4" providerId="LiveId" clId="{8FF5CBE5-9836-4D70-89DF-9E1A69729075}" dt="2023-06-26T18:17:27.847" v="220" actId="478"/>
          <ac:inkMkLst>
            <pc:docMk/>
            <pc:sldMk cId="0" sldId="645"/>
            <ac:inkMk id="203849" creationId="{73A320D8-A74A-254C-E717-36038898D675}"/>
          </ac:inkMkLst>
        </pc:inkChg>
        <pc:inkChg chg="add mod">
          <ac:chgData name="Anandi Dutta" userId="87eb70f522ca77d4" providerId="LiveId" clId="{8FF5CBE5-9836-4D70-89DF-9E1A69729075}" dt="2023-06-21T19:36:13.048" v="156"/>
          <ac:inkMkLst>
            <pc:docMk/>
            <pc:sldMk cId="0" sldId="645"/>
            <ac:inkMk id="203851" creationId="{8747A77D-D71A-9EF6-3884-5B362A2CDE90}"/>
          </ac:inkMkLst>
        </pc:inkChg>
        <pc:inkChg chg="add del">
          <ac:chgData name="Anandi Dutta" userId="87eb70f522ca77d4" providerId="LiveId" clId="{8FF5CBE5-9836-4D70-89DF-9E1A69729075}" dt="2023-06-26T18:11:36.568" v="211" actId="478"/>
          <ac:inkMkLst>
            <pc:docMk/>
            <pc:sldMk cId="0" sldId="645"/>
            <ac:inkMk id="203853" creationId="{ED34A3B4-B20C-CE70-EE3F-CCB0BA490309}"/>
          </ac:inkMkLst>
        </pc:inkChg>
        <pc:inkChg chg="add mod">
          <ac:chgData name="Anandi Dutta" userId="87eb70f522ca77d4" providerId="LiveId" clId="{8FF5CBE5-9836-4D70-89DF-9E1A69729075}" dt="2023-06-21T19:36:49.762" v="160"/>
          <ac:inkMkLst>
            <pc:docMk/>
            <pc:sldMk cId="0" sldId="645"/>
            <ac:inkMk id="203854" creationId="{0FF7C093-B9FF-DC45-E4CE-B5B919F977AE}"/>
          </ac:inkMkLst>
        </pc:inkChg>
        <pc:inkChg chg="add mod">
          <ac:chgData name="Anandi Dutta" userId="87eb70f522ca77d4" providerId="LiveId" clId="{8FF5CBE5-9836-4D70-89DF-9E1A69729075}" dt="2023-06-21T19:36:49.762" v="160"/>
          <ac:inkMkLst>
            <pc:docMk/>
            <pc:sldMk cId="0" sldId="645"/>
            <ac:inkMk id="203856" creationId="{3836C914-BF11-6BB9-7845-D64C006FA6B5}"/>
          </ac:inkMkLst>
        </pc:inkChg>
        <pc:inkChg chg="add mod">
          <ac:chgData name="Anandi Dutta" userId="87eb70f522ca77d4" providerId="LiveId" clId="{8FF5CBE5-9836-4D70-89DF-9E1A69729075}" dt="2023-06-21T19:36:57.671" v="167"/>
          <ac:inkMkLst>
            <pc:docMk/>
            <pc:sldMk cId="0" sldId="645"/>
            <ac:inkMk id="203858" creationId="{7551CAB2-CF07-4954-128B-4E718106003D}"/>
          </ac:inkMkLst>
        </pc:inkChg>
        <pc:inkChg chg="add mod">
          <ac:chgData name="Anandi Dutta" userId="87eb70f522ca77d4" providerId="LiveId" clId="{8FF5CBE5-9836-4D70-89DF-9E1A69729075}" dt="2023-06-21T19:36:57.671" v="167"/>
          <ac:inkMkLst>
            <pc:docMk/>
            <pc:sldMk cId="0" sldId="645"/>
            <ac:inkMk id="203859" creationId="{53AA2E42-EF62-C4F6-8AD6-8BA8325B48A6}"/>
          </ac:inkMkLst>
        </pc:inkChg>
        <pc:inkChg chg="add mod">
          <ac:chgData name="Anandi Dutta" userId="87eb70f522ca77d4" providerId="LiveId" clId="{8FF5CBE5-9836-4D70-89DF-9E1A69729075}" dt="2023-06-21T19:36:57.671" v="167"/>
          <ac:inkMkLst>
            <pc:docMk/>
            <pc:sldMk cId="0" sldId="645"/>
            <ac:inkMk id="203860" creationId="{DE12D915-2921-AE82-EE69-98EF8DAA14BD}"/>
          </ac:inkMkLst>
        </pc:inkChg>
        <pc:inkChg chg="add mod">
          <ac:chgData name="Anandi Dutta" userId="87eb70f522ca77d4" providerId="LiveId" clId="{8FF5CBE5-9836-4D70-89DF-9E1A69729075}" dt="2023-06-21T19:36:57.671" v="167"/>
          <ac:inkMkLst>
            <pc:docMk/>
            <pc:sldMk cId="0" sldId="645"/>
            <ac:inkMk id="203861" creationId="{ADEB5C14-4889-2B0E-7AF8-50EA9D52319B}"/>
          </ac:inkMkLst>
        </pc:inkChg>
        <pc:inkChg chg="add mod">
          <ac:chgData name="Anandi Dutta" userId="87eb70f522ca77d4" providerId="LiveId" clId="{8FF5CBE5-9836-4D70-89DF-9E1A69729075}" dt="2023-06-21T19:36:57.671" v="167"/>
          <ac:inkMkLst>
            <pc:docMk/>
            <pc:sldMk cId="0" sldId="645"/>
            <ac:inkMk id="203862" creationId="{317C518D-4254-4DB6-2E6D-12588C7B08F9}"/>
          </ac:inkMkLst>
        </pc:inkChg>
        <pc:inkChg chg="add mod">
          <ac:chgData name="Anandi Dutta" userId="87eb70f522ca77d4" providerId="LiveId" clId="{8FF5CBE5-9836-4D70-89DF-9E1A69729075}" dt="2023-06-21T19:36:59.150" v="170"/>
          <ac:inkMkLst>
            <pc:docMk/>
            <pc:sldMk cId="0" sldId="645"/>
            <ac:inkMk id="203863" creationId="{97C91A3D-A721-5F51-688A-3CA0DD1EBBDD}"/>
          </ac:inkMkLst>
        </pc:inkChg>
        <pc:inkChg chg="add mod">
          <ac:chgData name="Anandi Dutta" userId="87eb70f522ca77d4" providerId="LiveId" clId="{8FF5CBE5-9836-4D70-89DF-9E1A69729075}" dt="2023-06-21T19:36:59.150" v="170"/>
          <ac:inkMkLst>
            <pc:docMk/>
            <pc:sldMk cId="0" sldId="645"/>
            <ac:inkMk id="203865" creationId="{74B9917C-D9BB-3E81-1F8A-1EEEF3495EE5}"/>
          </ac:inkMkLst>
        </pc:inkChg>
        <pc:inkChg chg="add mod">
          <ac:chgData name="Anandi Dutta" userId="87eb70f522ca77d4" providerId="LiveId" clId="{8FF5CBE5-9836-4D70-89DF-9E1A69729075}" dt="2023-06-21T19:36:59.150" v="170"/>
          <ac:inkMkLst>
            <pc:docMk/>
            <pc:sldMk cId="0" sldId="645"/>
            <ac:inkMk id="203866" creationId="{488254C1-8E80-C9C1-914B-26B52549B6D6}"/>
          </ac:inkMkLst>
        </pc:inkChg>
        <pc:inkChg chg="add mod">
          <ac:chgData name="Anandi Dutta" userId="87eb70f522ca77d4" providerId="LiveId" clId="{8FF5CBE5-9836-4D70-89DF-9E1A69729075}" dt="2023-06-21T19:37:11.183" v="183"/>
          <ac:inkMkLst>
            <pc:docMk/>
            <pc:sldMk cId="0" sldId="645"/>
            <ac:inkMk id="203868" creationId="{1CC768C7-98AB-E55F-E377-90F1B6B17822}"/>
          </ac:inkMkLst>
        </pc:inkChg>
        <pc:inkChg chg="add mod">
          <ac:chgData name="Anandi Dutta" userId="87eb70f522ca77d4" providerId="LiveId" clId="{8FF5CBE5-9836-4D70-89DF-9E1A69729075}" dt="2023-06-21T19:37:11.183" v="183"/>
          <ac:inkMkLst>
            <pc:docMk/>
            <pc:sldMk cId="0" sldId="645"/>
            <ac:inkMk id="203869" creationId="{F417C8BB-8315-B4D7-CFA2-CDA5C04995E9}"/>
          </ac:inkMkLst>
        </pc:inkChg>
        <pc:inkChg chg="add mod">
          <ac:chgData name="Anandi Dutta" userId="87eb70f522ca77d4" providerId="LiveId" clId="{8FF5CBE5-9836-4D70-89DF-9E1A69729075}" dt="2023-06-21T19:37:11.183" v="183"/>
          <ac:inkMkLst>
            <pc:docMk/>
            <pc:sldMk cId="0" sldId="645"/>
            <ac:inkMk id="203870" creationId="{C2A546CB-3BC7-C098-C418-D7E8F3EFEB7C}"/>
          </ac:inkMkLst>
        </pc:inkChg>
        <pc:inkChg chg="add mod">
          <ac:chgData name="Anandi Dutta" userId="87eb70f522ca77d4" providerId="LiveId" clId="{8FF5CBE5-9836-4D70-89DF-9E1A69729075}" dt="2023-06-21T19:37:11.183" v="183"/>
          <ac:inkMkLst>
            <pc:docMk/>
            <pc:sldMk cId="0" sldId="645"/>
            <ac:inkMk id="203871" creationId="{3205E197-054B-586F-7665-DEEDB2DD1E20}"/>
          </ac:inkMkLst>
        </pc:inkChg>
        <pc:inkChg chg="add mod">
          <ac:chgData name="Anandi Dutta" userId="87eb70f522ca77d4" providerId="LiveId" clId="{8FF5CBE5-9836-4D70-89DF-9E1A69729075}" dt="2023-06-21T19:37:11.183" v="183"/>
          <ac:inkMkLst>
            <pc:docMk/>
            <pc:sldMk cId="0" sldId="645"/>
            <ac:inkMk id="203872" creationId="{3EBAE6EA-5E73-CA49-D232-34FCD1261B30}"/>
          </ac:inkMkLst>
        </pc:inkChg>
        <pc:inkChg chg="add mod">
          <ac:chgData name="Anandi Dutta" userId="87eb70f522ca77d4" providerId="LiveId" clId="{8FF5CBE5-9836-4D70-89DF-9E1A69729075}" dt="2023-06-21T19:37:11.183" v="183"/>
          <ac:inkMkLst>
            <pc:docMk/>
            <pc:sldMk cId="0" sldId="645"/>
            <ac:inkMk id="203873" creationId="{8E37E9B8-AC47-C9A7-448F-09008767CEDD}"/>
          </ac:inkMkLst>
        </pc:inkChg>
        <pc:inkChg chg="add mod">
          <ac:chgData name="Anandi Dutta" userId="87eb70f522ca77d4" providerId="LiveId" clId="{8FF5CBE5-9836-4D70-89DF-9E1A69729075}" dt="2023-06-21T19:37:11.183" v="183"/>
          <ac:inkMkLst>
            <pc:docMk/>
            <pc:sldMk cId="0" sldId="645"/>
            <ac:inkMk id="203874" creationId="{3932B215-E10A-F2A7-5C20-9FF3A10A0247}"/>
          </ac:inkMkLst>
        </pc:inkChg>
        <pc:inkChg chg="add mod">
          <ac:chgData name="Anandi Dutta" userId="87eb70f522ca77d4" providerId="LiveId" clId="{8FF5CBE5-9836-4D70-89DF-9E1A69729075}" dt="2023-06-21T19:37:11.183" v="183"/>
          <ac:inkMkLst>
            <pc:docMk/>
            <pc:sldMk cId="0" sldId="645"/>
            <ac:inkMk id="203877" creationId="{A47BEAA3-10FC-98E9-04CA-4C5E7F7DDB8A}"/>
          </ac:inkMkLst>
        </pc:inkChg>
        <pc:inkChg chg="add mod">
          <ac:chgData name="Anandi Dutta" userId="87eb70f522ca77d4" providerId="LiveId" clId="{8FF5CBE5-9836-4D70-89DF-9E1A69729075}" dt="2023-06-21T19:37:11.183" v="183"/>
          <ac:inkMkLst>
            <pc:docMk/>
            <pc:sldMk cId="0" sldId="645"/>
            <ac:inkMk id="203878" creationId="{A7441750-6435-81CA-571E-1837343380E4}"/>
          </ac:inkMkLst>
        </pc:inkChg>
        <pc:inkChg chg="add mod">
          <ac:chgData name="Anandi Dutta" userId="87eb70f522ca77d4" providerId="LiveId" clId="{8FF5CBE5-9836-4D70-89DF-9E1A69729075}" dt="2023-06-21T19:37:11.183" v="183"/>
          <ac:inkMkLst>
            <pc:docMk/>
            <pc:sldMk cId="0" sldId="645"/>
            <ac:inkMk id="203879" creationId="{2D93C44E-0733-9A9C-B1A8-190AC98A6D78}"/>
          </ac:inkMkLst>
        </pc:inkChg>
        <pc:inkChg chg="add mod">
          <ac:chgData name="Anandi Dutta" userId="87eb70f522ca77d4" providerId="LiveId" clId="{8FF5CBE5-9836-4D70-89DF-9E1A69729075}" dt="2023-06-21T19:37:11.183" v="183"/>
          <ac:inkMkLst>
            <pc:docMk/>
            <pc:sldMk cId="0" sldId="645"/>
            <ac:inkMk id="203880" creationId="{867B5DB3-7F5C-E013-A0CB-11F463C90B5C}"/>
          </ac:inkMkLst>
        </pc:inkChg>
      </pc:sldChg>
    </pc:docChg>
  </pc:docChgLst>
  <pc:docChgLst>
    <pc:chgData name="Anandi Dutta" userId="87eb70f522ca77d4" providerId="LiveId" clId="{6AFAB9EB-AAE4-409A-8A8A-F54339CAE998}"/>
    <pc:docChg chg="custSel addSld delSld modSld">
      <pc:chgData name="Anandi Dutta" userId="87eb70f522ca77d4" providerId="LiveId" clId="{6AFAB9EB-AAE4-409A-8A8A-F54339CAE998}" dt="2020-08-30T19:50:58.609" v="76" actId="9405"/>
      <pc:docMkLst>
        <pc:docMk/>
      </pc:docMkLst>
      <pc:sldChg chg="modSp add">
        <pc:chgData name="Anandi Dutta" userId="87eb70f522ca77d4" providerId="LiveId" clId="{6AFAB9EB-AAE4-409A-8A8A-F54339CAE998}" dt="2020-08-30T19:03:55.323" v="58" actId="20577"/>
        <pc:sldMkLst>
          <pc:docMk/>
          <pc:sldMk cId="1126972652" sldId="256"/>
        </pc:sldMkLst>
        <pc:spChg chg="mod">
          <ac:chgData name="Anandi Dutta" userId="87eb70f522ca77d4" providerId="LiveId" clId="{6AFAB9EB-AAE4-409A-8A8A-F54339CAE998}" dt="2020-08-30T19:03:50.042" v="48" actId="20577"/>
          <ac:spMkLst>
            <pc:docMk/>
            <pc:sldMk cId="1126972652" sldId="256"/>
            <ac:spMk id="2" creationId="{6A1CF02D-6C13-4774-8758-33AA40CD08F4}"/>
          </ac:spMkLst>
        </pc:spChg>
        <pc:spChg chg="mod">
          <ac:chgData name="Anandi Dutta" userId="87eb70f522ca77d4" providerId="LiveId" clId="{6AFAB9EB-AAE4-409A-8A8A-F54339CAE998}" dt="2020-08-30T19:03:55.323" v="58" actId="20577"/>
          <ac:spMkLst>
            <pc:docMk/>
            <pc:sldMk cId="1126972652" sldId="256"/>
            <ac:spMk id="3" creationId="{6A150F9C-CCD1-4BFA-A3F2-22A6AE587912}"/>
          </ac:spMkLst>
        </pc:spChg>
      </pc:sldChg>
      <pc:sldChg chg="add del">
        <pc:chgData name="Anandi Dutta" userId="87eb70f522ca77d4" providerId="LiveId" clId="{6AFAB9EB-AAE4-409A-8A8A-F54339CAE998}" dt="2020-08-30T19:03:28.509" v="3" actId="2696"/>
        <pc:sldMkLst>
          <pc:docMk/>
          <pc:sldMk cId="2841716131" sldId="257"/>
        </pc:sldMkLst>
      </pc:sldChg>
      <pc:sldChg chg="add">
        <pc:chgData name="Anandi Dutta" userId="87eb70f522ca77d4" providerId="LiveId" clId="{6AFAB9EB-AAE4-409A-8A8A-F54339CAE998}" dt="2020-08-30T19:03:19.998" v="2"/>
        <pc:sldMkLst>
          <pc:docMk/>
          <pc:sldMk cId="0" sldId="591"/>
        </pc:sldMkLst>
      </pc:sldChg>
      <pc:sldChg chg="add">
        <pc:chgData name="Anandi Dutta" userId="87eb70f522ca77d4" providerId="LiveId" clId="{6AFAB9EB-AAE4-409A-8A8A-F54339CAE998}" dt="2020-08-30T19:03:19.998" v="2"/>
        <pc:sldMkLst>
          <pc:docMk/>
          <pc:sldMk cId="0" sldId="592"/>
        </pc:sldMkLst>
      </pc:sldChg>
      <pc:sldChg chg="add">
        <pc:chgData name="Anandi Dutta" userId="87eb70f522ca77d4" providerId="LiveId" clId="{6AFAB9EB-AAE4-409A-8A8A-F54339CAE998}" dt="2020-08-30T19:03:19.998" v="2"/>
        <pc:sldMkLst>
          <pc:docMk/>
          <pc:sldMk cId="0" sldId="593"/>
        </pc:sldMkLst>
      </pc:sldChg>
      <pc:sldChg chg="add">
        <pc:chgData name="Anandi Dutta" userId="87eb70f522ca77d4" providerId="LiveId" clId="{6AFAB9EB-AAE4-409A-8A8A-F54339CAE998}" dt="2020-08-30T19:03:19.998" v="2"/>
        <pc:sldMkLst>
          <pc:docMk/>
          <pc:sldMk cId="0" sldId="594"/>
        </pc:sldMkLst>
      </pc:sldChg>
      <pc:sldChg chg="add">
        <pc:chgData name="Anandi Dutta" userId="87eb70f522ca77d4" providerId="LiveId" clId="{6AFAB9EB-AAE4-409A-8A8A-F54339CAE998}" dt="2020-08-30T19:03:19.998" v="2"/>
        <pc:sldMkLst>
          <pc:docMk/>
          <pc:sldMk cId="0" sldId="595"/>
        </pc:sldMkLst>
      </pc:sldChg>
      <pc:sldChg chg="add">
        <pc:chgData name="Anandi Dutta" userId="87eb70f522ca77d4" providerId="LiveId" clId="{6AFAB9EB-AAE4-409A-8A8A-F54339CAE998}" dt="2020-08-30T19:03:19.998" v="2"/>
        <pc:sldMkLst>
          <pc:docMk/>
          <pc:sldMk cId="0" sldId="596"/>
        </pc:sldMkLst>
      </pc:sldChg>
      <pc:sldChg chg="add">
        <pc:chgData name="Anandi Dutta" userId="87eb70f522ca77d4" providerId="LiveId" clId="{6AFAB9EB-AAE4-409A-8A8A-F54339CAE998}" dt="2020-08-30T19:03:19.998" v="2"/>
        <pc:sldMkLst>
          <pc:docMk/>
          <pc:sldMk cId="0" sldId="597"/>
        </pc:sldMkLst>
      </pc:sldChg>
      <pc:sldChg chg="add">
        <pc:chgData name="Anandi Dutta" userId="87eb70f522ca77d4" providerId="LiveId" clId="{6AFAB9EB-AAE4-409A-8A8A-F54339CAE998}" dt="2020-08-30T19:03:19.998" v="2"/>
        <pc:sldMkLst>
          <pc:docMk/>
          <pc:sldMk cId="0" sldId="599"/>
        </pc:sldMkLst>
      </pc:sldChg>
      <pc:sldChg chg="add">
        <pc:chgData name="Anandi Dutta" userId="87eb70f522ca77d4" providerId="LiveId" clId="{6AFAB9EB-AAE4-409A-8A8A-F54339CAE998}" dt="2020-08-30T19:03:19.998" v="2"/>
        <pc:sldMkLst>
          <pc:docMk/>
          <pc:sldMk cId="0" sldId="600"/>
        </pc:sldMkLst>
      </pc:sldChg>
      <pc:sldChg chg="add">
        <pc:chgData name="Anandi Dutta" userId="87eb70f522ca77d4" providerId="LiveId" clId="{6AFAB9EB-AAE4-409A-8A8A-F54339CAE998}" dt="2020-08-30T19:03:19.998" v="2"/>
        <pc:sldMkLst>
          <pc:docMk/>
          <pc:sldMk cId="0" sldId="601"/>
        </pc:sldMkLst>
      </pc:sldChg>
      <pc:sldChg chg="add">
        <pc:chgData name="Anandi Dutta" userId="87eb70f522ca77d4" providerId="LiveId" clId="{6AFAB9EB-AAE4-409A-8A8A-F54339CAE998}" dt="2020-08-30T19:03:19.998" v="2"/>
        <pc:sldMkLst>
          <pc:docMk/>
          <pc:sldMk cId="0" sldId="602"/>
        </pc:sldMkLst>
      </pc:sldChg>
      <pc:sldChg chg="addSp modSp add">
        <pc:chgData name="Anandi Dutta" userId="87eb70f522ca77d4" providerId="LiveId" clId="{6AFAB9EB-AAE4-409A-8A8A-F54339CAE998}" dt="2020-08-30T19:50:58.609" v="76" actId="9405"/>
        <pc:sldMkLst>
          <pc:docMk/>
          <pc:sldMk cId="0" sldId="645"/>
        </pc:sldMkLst>
        <pc:grpChg chg="mod">
          <ac:chgData name="Anandi Dutta" userId="87eb70f522ca77d4" providerId="LiveId" clId="{6AFAB9EB-AAE4-409A-8A8A-F54339CAE998}" dt="2020-08-30T19:47:01.637" v="66"/>
          <ac:grpSpMkLst>
            <pc:docMk/>
            <pc:sldMk cId="0" sldId="645"/>
            <ac:grpSpMk id="8" creationId="{3C01AAD7-EB6B-4568-A53A-2F96581E9A47}"/>
          </ac:grpSpMkLst>
        </pc:grpChg>
        <pc:grpChg chg="mod">
          <ac:chgData name="Anandi Dutta" userId="87eb70f522ca77d4" providerId="LiveId" clId="{6AFAB9EB-AAE4-409A-8A8A-F54339CAE998}" dt="2020-08-30T19:50:47.711" v="74"/>
          <ac:grpSpMkLst>
            <pc:docMk/>
            <pc:sldMk cId="0" sldId="645"/>
            <ac:grpSpMk id="22" creationId="{78AE5290-3824-434A-9780-29172ECD49D2}"/>
          </ac:grpSpMkLst>
        </pc:grpChg>
        <pc:grpChg chg="mod">
          <ac:chgData name="Anandi Dutta" userId="87eb70f522ca77d4" providerId="LiveId" clId="{6AFAB9EB-AAE4-409A-8A8A-F54339CAE998}" dt="2020-08-30T19:50:47.711" v="74"/>
          <ac:grpSpMkLst>
            <pc:docMk/>
            <pc:sldMk cId="0" sldId="645"/>
            <ac:grpSpMk id="23" creationId="{10B1A298-C3A6-43E1-8528-022F9EA5BDCA}"/>
          </ac:grpSpMkLst>
        </pc:grpChg>
        <pc:inkChg chg="add mod">
          <ac:chgData name="Anandi Dutta" userId="87eb70f522ca77d4" providerId="LiveId" clId="{6AFAB9EB-AAE4-409A-8A8A-F54339CAE998}" dt="2020-08-30T19:47:01.637" v="66"/>
          <ac:inkMkLst>
            <pc:docMk/>
            <pc:sldMk cId="0" sldId="645"/>
            <ac:inkMk id="2" creationId="{1A6DCD70-335C-4F80-B662-14252A88A83E}"/>
          </ac:inkMkLst>
        </pc:inkChg>
        <pc:inkChg chg="add mod">
          <ac:chgData name="Anandi Dutta" userId="87eb70f522ca77d4" providerId="LiveId" clId="{6AFAB9EB-AAE4-409A-8A8A-F54339CAE998}" dt="2020-08-30T19:47:01.637" v="66"/>
          <ac:inkMkLst>
            <pc:docMk/>
            <pc:sldMk cId="0" sldId="645"/>
            <ac:inkMk id="3" creationId="{1045B8BF-1312-42B1-8171-82E111C681A3}"/>
          </ac:inkMkLst>
        </pc:inkChg>
        <pc:inkChg chg="add mod">
          <ac:chgData name="Anandi Dutta" userId="87eb70f522ca77d4" providerId="LiveId" clId="{6AFAB9EB-AAE4-409A-8A8A-F54339CAE998}" dt="2020-08-30T19:47:01.637" v="66"/>
          <ac:inkMkLst>
            <pc:docMk/>
            <pc:sldMk cId="0" sldId="645"/>
            <ac:inkMk id="4" creationId="{5FC02C4D-7F7C-4C1A-BB2C-B5E0A4541B12}"/>
          </ac:inkMkLst>
        </pc:inkChg>
        <pc:inkChg chg="add mod">
          <ac:chgData name="Anandi Dutta" userId="87eb70f522ca77d4" providerId="LiveId" clId="{6AFAB9EB-AAE4-409A-8A8A-F54339CAE998}" dt="2020-08-30T19:47:01.637" v="66"/>
          <ac:inkMkLst>
            <pc:docMk/>
            <pc:sldMk cId="0" sldId="645"/>
            <ac:inkMk id="5" creationId="{78BD15F2-595A-4B78-AE86-8E87EF904286}"/>
          </ac:inkMkLst>
        </pc:inkChg>
        <pc:inkChg chg="add mod">
          <ac:chgData name="Anandi Dutta" userId="87eb70f522ca77d4" providerId="LiveId" clId="{6AFAB9EB-AAE4-409A-8A8A-F54339CAE998}" dt="2020-08-30T19:47:01.637" v="66"/>
          <ac:inkMkLst>
            <pc:docMk/>
            <pc:sldMk cId="0" sldId="645"/>
            <ac:inkMk id="6" creationId="{7D94EF71-7BBE-4051-98D1-D421A57B12A2}"/>
          </ac:inkMkLst>
        </pc:inkChg>
        <pc:inkChg chg="add mod">
          <ac:chgData name="Anandi Dutta" userId="87eb70f522ca77d4" providerId="LiveId" clId="{6AFAB9EB-AAE4-409A-8A8A-F54339CAE998}" dt="2020-08-30T19:47:01.637" v="66"/>
          <ac:inkMkLst>
            <pc:docMk/>
            <pc:sldMk cId="0" sldId="645"/>
            <ac:inkMk id="7" creationId="{75343DB0-BB55-403F-AD09-7FA352303223}"/>
          </ac:inkMkLst>
        </pc:inkChg>
        <pc:inkChg chg="add">
          <ac:chgData name="Anandi Dutta" userId="87eb70f522ca77d4" providerId="LiveId" clId="{6AFAB9EB-AAE4-409A-8A8A-F54339CAE998}" dt="2020-08-30T19:50:39.951" v="67" actId="9405"/>
          <ac:inkMkLst>
            <pc:docMk/>
            <pc:sldMk cId="0" sldId="645"/>
            <ac:inkMk id="9" creationId="{64DF86BD-2223-4F75-97B4-9BFB4F295570}"/>
          </ac:inkMkLst>
        </pc:inkChg>
        <pc:inkChg chg="add">
          <ac:chgData name="Anandi Dutta" userId="87eb70f522ca77d4" providerId="LiveId" clId="{6AFAB9EB-AAE4-409A-8A8A-F54339CAE998}" dt="2020-08-30T19:50:41.986" v="68" actId="9405"/>
          <ac:inkMkLst>
            <pc:docMk/>
            <pc:sldMk cId="0" sldId="645"/>
            <ac:inkMk id="10" creationId="{1DF9A73D-26C9-412B-A5B5-7CAB25E8A5CA}"/>
          </ac:inkMkLst>
        </pc:inkChg>
        <pc:inkChg chg="add mod">
          <ac:chgData name="Anandi Dutta" userId="87eb70f522ca77d4" providerId="LiveId" clId="{6AFAB9EB-AAE4-409A-8A8A-F54339CAE998}" dt="2020-08-30T19:50:47.711" v="74"/>
          <ac:inkMkLst>
            <pc:docMk/>
            <pc:sldMk cId="0" sldId="645"/>
            <ac:inkMk id="11" creationId="{1CF10178-D233-4A09-A2B5-595E910553ED}"/>
          </ac:inkMkLst>
        </pc:inkChg>
        <pc:inkChg chg="add mod">
          <ac:chgData name="Anandi Dutta" userId="87eb70f522ca77d4" providerId="LiveId" clId="{6AFAB9EB-AAE4-409A-8A8A-F54339CAE998}" dt="2020-08-30T19:50:47.711" v="74"/>
          <ac:inkMkLst>
            <pc:docMk/>
            <pc:sldMk cId="0" sldId="645"/>
            <ac:inkMk id="12" creationId="{E80384F6-7C29-47CD-9D41-5297E26DCB10}"/>
          </ac:inkMkLst>
        </pc:inkChg>
        <pc:inkChg chg="add mod">
          <ac:chgData name="Anandi Dutta" userId="87eb70f522ca77d4" providerId="LiveId" clId="{6AFAB9EB-AAE4-409A-8A8A-F54339CAE998}" dt="2020-08-30T19:50:47.711" v="74"/>
          <ac:inkMkLst>
            <pc:docMk/>
            <pc:sldMk cId="0" sldId="645"/>
            <ac:inkMk id="13" creationId="{DB791B3B-4618-431F-ADA6-C93C4500A623}"/>
          </ac:inkMkLst>
        </pc:inkChg>
        <pc:inkChg chg="add mod">
          <ac:chgData name="Anandi Dutta" userId="87eb70f522ca77d4" providerId="LiveId" clId="{6AFAB9EB-AAE4-409A-8A8A-F54339CAE998}" dt="2020-08-30T19:50:47.711" v="74"/>
          <ac:inkMkLst>
            <pc:docMk/>
            <pc:sldMk cId="0" sldId="645"/>
            <ac:inkMk id="20" creationId="{FD1A613E-E527-4129-9713-2BE186CB71D5}"/>
          </ac:inkMkLst>
        </pc:inkChg>
        <pc:inkChg chg="add mod">
          <ac:chgData name="Anandi Dutta" userId="87eb70f522ca77d4" providerId="LiveId" clId="{6AFAB9EB-AAE4-409A-8A8A-F54339CAE998}" dt="2020-08-30T19:50:47.711" v="74"/>
          <ac:inkMkLst>
            <pc:docMk/>
            <pc:sldMk cId="0" sldId="645"/>
            <ac:inkMk id="21" creationId="{22798C07-FCB0-4361-B183-0351EA2E7533}"/>
          </ac:inkMkLst>
        </pc:inkChg>
        <pc:inkChg chg="add">
          <ac:chgData name="Anandi Dutta" userId="87eb70f522ca77d4" providerId="LiveId" clId="{6AFAB9EB-AAE4-409A-8A8A-F54339CAE998}" dt="2020-08-30T19:50:55.653" v="75" actId="9405"/>
          <ac:inkMkLst>
            <pc:docMk/>
            <pc:sldMk cId="0" sldId="645"/>
            <ac:inkMk id="24" creationId="{1038F97A-577E-4457-8146-B5796AAD99DA}"/>
          </ac:inkMkLst>
        </pc:inkChg>
        <pc:inkChg chg="add">
          <ac:chgData name="Anandi Dutta" userId="87eb70f522ca77d4" providerId="LiveId" clId="{6AFAB9EB-AAE4-409A-8A8A-F54339CAE998}" dt="2020-08-30T19:50:58.609" v="76" actId="9405"/>
          <ac:inkMkLst>
            <pc:docMk/>
            <pc:sldMk cId="0" sldId="645"/>
            <ac:inkMk id="25" creationId="{BA7E9C13-10A5-4011-8E51-CEE9F9041C4D}"/>
          </ac:inkMkLst>
        </pc:inkChg>
      </pc:sldChg>
      <pc:sldChg chg="add">
        <pc:chgData name="Anandi Dutta" userId="87eb70f522ca77d4" providerId="LiveId" clId="{6AFAB9EB-AAE4-409A-8A8A-F54339CAE998}" dt="2020-08-30T19:03:19.998" v="2"/>
        <pc:sldMkLst>
          <pc:docMk/>
          <pc:sldMk cId="0" sldId="648"/>
        </pc:sldMkLst>
      </pc:sldChg>
      <pc:sldChg chg="add del">
        <pc:chgData name="Anandi Dutta" userId="87eb70f522ca77d4" providerId="LiveId" clId="{6AFAB9EB-AAE4-409A-8A8A-F54339CAE998}" dt="2020-08-30T19:21:25.408" v="59" actId="2696"/>
        <pc:sldMkLst>
          <pc:docMk/>
          <pc:sldMk cId="0" sldId="685"/>
        </pc:sldMkLst>
      </pc:sldChg>
    </pc:docChg>
  </pc:docChgLst>
  <pc:docChgLst>
    <pc:chgData name="Anandi Dutta" userId="87eb70f522ca77d4" providerId="LiveId" clId="{23C0A527-F575-4E2A-879F-25A037665CBF}"/>
    <pc:docChg chg="undo custSel delSld modSld">
      <pc:chgData name="Anandi Dutta" userId="87eb70f522ca77d4" providerId="LiveId" clId="{23C0A527-F575-4E2A-879F-25A037665CBF}" dt="2022-01-04T20:15:28.485" v="145" actId="20577"/>
      <pc:docMkLst>
        <pc:docMk/>
      </pc:docMkLst>
      <pc:sldChg chg="modSp del mod">
        <pc:chgData name="Anandi Dutta" userId="87eb70f522ca77d4" providerId="LiveId" clId="{23C0A527-F575-4E2A-879F-25A037665CBF}" dt="2022-01-04T20:09:38.007" v="115" actId="2696"/>
        <pc:sldMkLst>
          <pc:docMk/>
          <pc:sldMk cId="1126972652" sldId="256"/>
        </pc:sldMkLst>
        <pc:spChg chg="mod">
          <ac:chgData name="Anandi Dutta" userId="87eb70f522ca77d4" providerId="LiveId" clId="{23C0A527-F575-4E2A-879F-25A037665CBF}" dt="2022-01-04T19:44:24.758" v="1" actId="20577"/>
          <ac:spMkLst>
            <pc:docMk/>
            <pc:sldMk cId="1126972652" sldId="256"/>
            <ac:spMk id="3" creationId="{6A150F9C-CCD1-4BFA-A3F2-22A6AE587912}"/>
          </ac:spMkLst>
        </pc:spChg>
      </pc:sldChg>
      <pc:sldChg chg="modSp mod modAnim">
        <pc:chgData name="Anandi Dutta" userId="87eb70f522ca77d4" providerId="LiveId" clId="{23C0A527-F575-4E2A-879F-25A037665CBF}" dt="2022-01-04T19:45:50.604" v="100" actId="20577"/>
        <pc:sldMkLst>
          <pc:docMk/>
          <pc:sldMk cId="0" sldId="542"/>
        </pc:sldMkLst>
        <pc:spChg chg="mod">
          <ac:chgData name="Anandi Dutta" userId="87eb70f522ca77d4" providerId="LiveId" clId="{23C0A527-F575-4E2A-879F-25A037665CBF}" dt="2022-01-04T19:45:17.613" v="3" actId="20577"/>
          <ac:spMkLst>
            <pc:docMk/>
            <pc:sldMk cId="0" sldId="542"/>
            <ac:spMk id="9218" creationId="{00000000-0000-0000-0000-000000000000}"/>
          </ac:spMkLst>
        </pc:spChg>
        <pc:spChg chg="mod">
          <ac:chgData name="Anandi Dutta" userId="87eb70f522ca77d4" providerId="LiveId" clId="{23C0A527-F575-4E2A-879F-25A037665CBF}" dt="2022-01-04T19:45:50.604" v="100" actId="20577"/>
          <ac:spMkLst>
            <pc:docMk/>
            <pc:sldMk cId="0" sldId="542"/>
            <ac:spMk id="9219" creationId="{00000000-0000-0000-0000-000000000000}"/>
          </ac:spMkLst>
        </pc:spChg>
      </pc:sldChg>
      <pc:sldChg chg="addSp delSp modSp mod modClrScheme chgLayout">
        <pc:chgData name="Anandi Dutta" userId="87eb70f522ca77d4" providerId="LiveId" clId="{23C0A527-F575-4E2A-879F-25A037665CBF}" dt="2022-01-04T20:10:44.731" v="119" actId="6264"/>
        <pc:sldMkLst>
          <pc:docMk/>
          <pc:sldMk cId="0" sldId="591"/>
        </pc:sldMkLst>
        <pc:spChg chg="add del mod">
          <ac:chgData name="Anandi Dutta" userId="87eb70f522ca77d4" providerId="LiveId" clId="{23C0A527-F575-4E2A-879F-25A037665CBF}" dt="2022-01-04T20:10:44.731" v="119" actId="6264"/>
          <ac:spMkLst>
            <pc:docMk/>
            <pc:sldMk cId="0" sldId="591"/>
            <ac:spMk id="2" creationId="{0A96D3F1-7EEF-47A6-AAB9-1C210C03477E}"/>
          </ac:spMkLst>
        </pc:spChg>
        <pc:spChg chg="add del mod">
          <ac:chgData name="Anandi Dutta" userId="87eb70f522ca77d4" providerId="LiveId" clId="{23C0A527-F575-4E2A-879F-25A037665CBF}" dt="2022-01-04T20:10:44.731" v="119" actId="6264"/>
          <ac:spMkLst>
            <pc:docMk/>
            <pc:sldMk cId="0" sldId="591"/>
            <ac:spMk id="3" creationId="{E32BB10A-EE12-49EA-8CEF-6F0D250F8D0F}"/>
          </ac:spMkLst>
        </pc:spChg>
        <pc:spChg chg="mod ord">
          <ac:chgData name="Anandi Dutta" userId="87eb70f522ca77d4" providerId="LiveId" clId="{23C0A527-F575-4E2A-879F-25A037665CBF}" dt="2022-01-04T20:10:44.731" v="119" actId="6264"/>
          <ac:spMkLst>
            <pc:docMk/>
            <pc:sldMk cId="0" sldId="591"/>
            <ac:spMk id="103426" creationId="{00000000-0000-0000-0000-000000000000}"/>
          </ac:spMkLst>
        </pc:spChg>
        <pc:spChg chg="mod ord">
          <ac:chgData name="Anandi Dutta" userId="87eb70f522ca77d4" providerId="LiveId" clId="{23C0A527-F575-4E2A-879F-25A037665CBF}" dt="2022-01-04T20:10:44.731" v="119" actId="6264"/>
          <ac:spMkLst>
            <pc:docMk/>
            <pc:sldMk cId="0" sldId="591"/>
            <ac:spMk id="103428" creationId="{00000000-0000-0000-0000-000000000000}"/>
          </ac:spMkLst>
        </pc:spChg>
      </pc:sldChg>
      <pc:sldChg chg="delSp mod">
        <pc:chgData name="Anandi Dutta" userId="87eb70f522ca77d4" providerId="LiveId" clId="{23C0A527-F575-4E2A-879F-25A037665CBF}" dt="2022-01-04T19:46:17.837" v="106" actId="478"/>
        <pc:sldMkLst>
          <pc:docMk/>
          <pc:sldMk cId="0" sldId="593"/>
        </pc:sldMkLst>
        <pc:inkChg chg="del">
          <ac:chgData name="Anandi Dutta" userId="87eb70f522ca77d4" providerId="LiveId" clId="{23C0A527-F575-4E2A-879F-25A037665CBF}" dt="2022-01-04T19:46:11.886" v="104" actId="478"/>
          <ac:inkMkLst>
            <pc:docMk/>
            <pc:sldMk cId="0" sldId="593"/>
            <ac:inkMk id="2" creationId="{9CBB4847-DB9B-4A53-8F23-2354E5F773F7}"/>
          </ac:inkMkLst>
        </pc:inkChg>
        <pc:inkChg chg="del">
          <ac:chgData name="Anandi Dutta" userId="87eb70f522ca77d4" providerId="LiveId" clId="{23C0A527-F575-4E2A-879F-25A037665CBF}" dt="2022-01-04T19:46:15.511" v="105" actId="478"/>
          <ac:inkMkLst>
            <pc:docMk/>
            <pc:sldMk cId="0" sldId="593"/>
            <ac:inkMk id="3" creationId="{A7FAFF88-5F53-438D-BB36-BBDD04D19F82}"/>
          </ac:inkMkLst>
        </pc:inkChg>
        <pc:inkChg chg="del">
          <ac:chgData name="Anandi Dutta" userId="87eb70f522ca77d4" providerId="LiveId" clId="{23C0A527-F575-4E2A-879F-25A037665CBF}" dt="2022-01-04T19:46:17.837" v="106" actId="478"/>
          <ac:inkMkLst>
            <pc:docMk/>
            <pc:sldMk cId="0" sldId="593"/>
            <ac:inkMk id="4" creationId="{083EC2D5-9171-42DC-9BB5-37A05801A66C}"/>
          </ac:inkMkLst>
        </pc:inkChg>
        <pc:inkChg chg="del">
          <ac:chgData name="Anandi Dutta" userId="87eb70f522ca77d4" providerId="LiveId" clId="{23C0A527-F575-4E2A-879F-25A037665CBF}" dt="2022-01-04T19:46:01.880" v="101" actId="478"/>
          <ac:inkMkLst>
            <pc:docMk/>
            <pc:sldMk cId="0" sldId="593"/>
            <ac:inkMk id="5" creationId="{982FACE3-8101-4734-B792-783AC4E58D03}"/>
          </ac:inkMkLst>
        </pc:inkChg>
        <pc:inkChg chg="del">
          <ac:chgData name="Anandi Dutta" userId="87eb70f522ca77d4" providerId="LiveId" clId="{23C0A527-F575-4E2A-879F-25A037665CBF}" dt="2022-01-04T19:46:09.248" v="103" actId="478"/>
          <ac:inkMkLst>
            <pc:docMk/>
            <pc:sldMk cId="0" sldId="593"/>
            <ac:inkMk id="6" creationId="{8FCFD4E0-2C14-4D13-A8F3-9DB836557A8F}"/>
          </ac:inkMkLst>
        </pc:inkChg>
        <pc:inkChg chg="del">
          <ac:chgData name="Anandi Dutta" userId="87eb70f522ca77d4" providerId="LiveId" clId="{23C0A527-F575-4E2A-879F-25A037665CBF}" dt="2022-01-04T19:46:05.787" v="102" actId="478"/>
          <ac:inkMkLst>
            <pc:docMk/>
            <pc:sldMk cId="0" sldId="593"/>
            <ac:inkMk id="7" creationId="{963AE211-2162-4650-8847-27345FB698EB}"/>
          </ac:inkMkLst>
        </pc:inkChg>
      </pc:sldChg>
      <pc:sldChg chg="delSp mod">
        <pc:chgData name="Anandi Dutta" userId="87eb70f522ca77d4" providerId="LiveId" clId="{23C0A527-F575-4E2A-879F-25A037665CBF}" dt="2022-01-04T19:46:33.473" v="110" actId="478"/>
        <pc:sldMkLst>
          <pc:docMk/>
          <pc:sldMk cId="0" sldId="594"/>
        </pc:sldMkLst>
        <pc:grpChg chg="del">
          <ac:chgData name="Anandi Dutta" userId="87eb70f522ca77d4" providerId="LiveId" clId="{23C0A527-F575-4E2A-879F-25A037665CBF}" dt="2022-01-04T19:46:33.473" v="110" actId="478"/>
          <ac:grpSpMkLst>
            <pc:docMk/>
            <pc:sldMk cId="0" sldId="594"/>
            <ac:grpSpMk id="25" creationId="{0384A5CE-EC68-49DA-AA95-731173C11450}"/>
          </ac:grpSpMkLst>
        </pc:grpChg>
        <pc:inkChg chg="del">
          <ac:chgData name="Anandi Dutta" userId="87eb70f522ca77d4" providerId="LiveId" clId="{23C0A527-F575-4E2A-879F-25A037665CBF}" dt="2022-01-04T19:46:25.781" v="108" actId="478"/>
          <ac:inkMkLst>
            <pc:docMk/>
            <pc:sldMk cId="0" sldId="594"/>
            <ac:inkMk id="2" creationId="{0AABC280-D1EE-4021-B214-A06C3D0AC8F7}"/>
          </ac:inkMkLst>
        </pc:inkChg>
        <pc:inkChg chg="del">
          <ac:chgData name="Anandi Dutta" userId="87eb70f522ca77d4" providerId="LiveId" clId="{23C0A527-F575-4E2A-879F-25A037665CBF}" dt="2022-01-04T19:46:29.907" v="109" actId="478"/>
          <ac:inkMkLst>
            <pc:docMk/>
            <pc:sldMk cId="0" sldId="594"/>
            <ac:inkMk id="3" creationId="{B05AA8B2-7773-4E51-A106-9710E4B7002A}"/>
          </ac:inkMkLst>
        </pc:inkChg>
        <pc:inkChg chg="del">
          <ac:chgData name="Anandi Dutta" userId="87eb70f522ca77d4" providerId="LiveId" clId="{23C0A527-F575-4E2A-879F-25A037665CBF}" dt="2022-01-04T19:46:23.437" v="107" actId="478"/>
          <ac:inkMkLst>
            <pc:docMk/>
            <pc:sldMk cId="0" sldId="594"/>
            <ac:inkMk id="26" creationId="{CCE84265-0FB6-4611-9126-A401B66E9E3D}"/>
          </ac:inkMkLst>
        </pc:inkChg>
      </pc:sldChg>
      <pc:sldChg chg="delSp mod">
        <pc:chgData name="Anandi Dutta" userId="87eb70f522ca77d4" providerId="LiveId" clId="{23C0A527-F575-4E2A-879F-25A037665CBF}" dt="2022-01-04T20:13:48.392" v="120" actId="478"/>
        <pc:sldMkLst>
          <pc:docMk/>
          <pc:sldMk cId="0" sldId="597"/>
        </pc:sldMkLst>
        <pc:inkChg chg="del">
          <ac:chgData name="Anandi Dutta" userId="87eb70f522ca77d4" providerId="LiveId" clId="{23C0A527-F575-4E2A-879F-25A037665CBF}" dt="2022-01-04T19:46:45.467" v="112" actId="478"/>
          <ac:inkMkLst>
            <pc:docMk/>
            <pc:sldMk cId="0" sldId="597"/>
            <ac:inkMk id="36" creationId="{E28C7802-4E8E-4E67-A427-5977A6F0C6A6}"/>
          </ac:inkMkLst>
        </pc:inkChg>
        <pc:inkChg chg="del">
          <ac:chgData name="Anandi Dutta" userId="87eb70f522ca77d4" providerId="LiveId" clId="{23C0A527-F575-4E2A-879F-25A037665CBF}" dt="2022-01-04T19:46:43.079" v="111" actId="478"/>
          <ac:inkMkLst>
            <pc:docMk/>
            <pc:sldMk cId="0" sldId="597"/>
            <ac:inkMk id="60" creationId="{0CC83561-49D2-4E9D-A5F6-8CF1755484C5}"/>
          </ac:inkMkLst>
        </pc:inkChg>
        <pc:inkChg chg="del">
          <ac:chgData name="Anandi Dutta" userId="87eb70f522ca77d4" providerId="LiveId" clId="{23C0A527-F575-4E2A-879F-25A037665CBF}" dt="2022-01-04T20:13:48.392" v="120" actId="478"/>
          <ac:inkMkLst>
            <pc:docMk/>
            <pc:sldMk cId="0" sldId="597"/>
            <ac:inkMk id="61" creationId="{B34D15AA-7E4E-4C2F-9523-B7FC639AFBA5}"/>
          </ac:inkMkLst>
        </pc:inkChg>
      </pc:sldChg>
      <pc:sldChg chg="delSp mod">
        <pc:chgData name="Anandi Dutta" userId="87eb70f522ca77d4" providerId="LiveId" clId="{23C0A527-F575-4E2A-879F-25A037665CBF}" dt="2022-01-04T20:14:16.843" v="128" actId="478"/>
        <pc:sldMkLst>
          <pc:docMk/>
          <pc:sldMk cId="0" sldId="602"/>
        </pc:sldMkLst>
        <pc:inkChg chg="del">
          <ac:chgData name="Anandi Dutta" userId="87eb70f522ca77d4" providerId="LiveId" clId="{23C0A527-F575-4E2A-879F-25A037665CBF}" dt="2022-01-04T20:14:16.843" v="128" actId="478"/>
          <ac:inkMkLst>
            <pc:docMk/>
            <pc:sldMk cId="0" sldId="602"/>
            <ac:inkMk id="3" creationId="{11B60329-2BF7-4E6F-9D0F-7C4D534AB199}"/>
          </ac:inkMkLst>
        </pc:inkChg>
      </pc:sldChg>
      <pc:sldChg chg="delSp mod">
        <pc:chgData name="Anandi Dutta" userId="87eb70f522ca77d4" providerId="LiveId" clId="{23C0A527-F575-4E2A-879F-25A037665CBF}" dt="2022-01-04T20:14:07.893" v="127" actId="478"/>
        <pc:sldMkLst>
          <pc:docMk/>
          <pc:sldMk cId="0" sldId="645"/>
        </pc:sldMkLst>
        <pc:grpChg chg="del">
          <ac:chgData name="Anandi Dutta" userId="87eb70f522ca77d4" providerId="LiveId" clId="{23C0A527-F575-4E2A-879F-25A037665CBF}" dt="2022-01-04T20:14:05.233" v="126" actId="478"/>
          <ac:grpSpMkLst>
            <pc:docMk/>
            <pc:sldMk cId="0" sldId="645"/>
            <ac:grpSpMk id="8" creationId="{3C01AAD7-EB6B-4568-A53A-2F96581E9A47}"/>
          </ac:grpSpMkLst>
        </pc:grpChg>
        <pc:grpChg chg="del">
          <ac:chgData name="Anandi Dutta" userId="87eb70f522ca77d4" providerId="LiveId" clId="{23C0A527-F575-4E2A-879F-25A037665CBF}" dt="2022-01-04T20:13:59.595" v="124" actId="478"/>
          <ac:grpSpMkLst>
            <pc:docMk/>
            <pc:sldMk cId="0" sldId="645"/>
            <ac:grpSpMk id="22" creationId="{78AE5290-3824-434A-9780-29172ECD49D2}"/>
          </ac:grpSpMkLst>
        </pc:grpChg>
        <pc:grpChg chg="del">
          <ac:chgData name="Anandi Dutta" userId="87eb70f522ca77d4" providerId="LiveId" clId="{23C0A527-F575-4E2A-879F-25A037665CBF}" dt="2022-01-04T20:13:57.196" v="123" actId="478"/>
          <ac:grpSpMkLst>
            <pc:docMk/>
            <pc:sldMk cId="0" sldId="645"/>
            <ac:grpSpMk id="23" creationId="{10B1A298-C3A6-43E1-8528-022F9EA5BDCA}"/>
          </ac:grpSpMkLst>
        </pc:grpChg>
        <pc:inkChg chg="del">
          <ac:chgData name="Anandi Dutta" userId="87eb70f522ca77d4" providerId="LiveId" clId="{23C0A527-F575-4E2A-879F-25A037665CBF}" dt="2022-01-04T20:13:54.708" v="122" actId="478"/>
          <ac:inkMkLst>
            <pc:docMk/>
            <pc:sldMk cId="0" sldId="645"/>
            <ac:inkMk id="9" creationId="{64DF86BD-2223-4F75-97B4-9BFB4F295570}"/>
          </ac:inkMkLst>
        </pc:inkChg>
        <pc:inkChg chg="del">
          <ac:chgData name="Anandi Dutta" userId="87eb70f522ca77d4" providerId="LiveId" clId="{23C0A527-F575-4E2A-879F-25A037665CBF}" dt="2022-01-04T20:14:07.893" v="127" actId="478"/>
          <ac:inkMkLst>
            <pc:docMk/>
            <pc:sldMk cId="0" sldId="645"/>
            <ac:inkMk id="10" creationId="{1DF9A73D-26C9-412B-A5B5-7CAB25E8A5CA}"/>
          </ac:inkMkLst>
        </pc:inkChg>
        <pc:inkChg chg="del">
          <ac:chgData name="Anandi Dutta" userId="87eb70f522ca77d4" providerId="LiveId" clId="{23C0A527-F575-4E2A-879F-25A037665CBF}" dt="2022-01-04T20:13:52.634" v="121" actId="478"/>
          <ac:inkMkLst>
            <pc:docMk/>
            <pc:sldMk cId="0" sldId="645"/>
            <ac:inkMk id="24" creationId="{1038F97A-577E-4457-8146-B5796AAD99DA}"/>
          </ac:inkMkLst>
        </pc:inkChg>
        <pc:inkChg chg="del">
          <ac:chgData name="Anandi Dutta" userId="87eb70f522ca77d4" providerId="LiveId" clId="{23C0A527-F575-4E2A-879F-25A037665CBF}" dt="2022-01-04T20:14:02.285" v="125" actId="478"/>
          <ac:inkMkLst>
            <pc:docMk/>
            <pc:sldMk cId="0" sldId="645"/>
            <ac:inkMk id="25" creationId="{BA7E9C13-10A5-4011-8E51-CEE9F9041C4D}"/>
          </ac:inkMkLst>
        </pc:inkChg>
      </pc:sldChg>
      <pc:sldChg chg="addSp delSp modSp mod">
        <pc:chgData name="Anandi Dutta" userId="87eb70f522ca77d4" providerId="LiveId" clId="{23C0A527-F575-4E2A-879F-25A037665CBF}" dt="2022-01-04T20:15:07.762" v="129" actId="26606"/>
        <pc:sldMkLst>
          <pc:docMk/>
          <pc:sldMk cId="2363827809" sldId="713"/>
        </pc:sldMkLst>
        <pc:spChg chg="mod">
          <ac:chgData name="Anandi Dutta" userId="87eb70f522ca77d4" providerId="LiveId" clId="{23C0A527-F575-4E2A-879F-25A037665CBF}" dt="2022-01-04T20:15:07.762" v="129" actId="26606"/>
          <ac:spMkLst>
            <pc:docMk/>
            <pc:sldMk cId="2363827809" sldId="713"/>
            <ac:spMk id="2" creationId="{00000000-0000-0000-0000-000000000000}"/>
          </ac:spMkLst>
        </pc:spChg>
        <pc:spChg chg="del">
          <ac:chgData name="Anandi Dutta" userId="87eb70f522ca77d4" providerId="LiveId" clId="{23C0A527-F575-4E2A-879F-25A037665CBF}" dt="2022-01-04T20:15:07.762" v="129" actId="26606"/>
          <ac:spMkLst>
            <pc:docMk/>
            <pc:sldMk cId="2363827809" sldId="713"/>
            <ac:spMk id="3" creationId="{00000000-0000-0000-0000-000000000000}"/>
          </ac:spMkLst>
        </pc:spChg>
        <pc:graphicFrameChg chg="add">
          <ac:chgData name="Anandi Dutta" userId="87eb70f522ca77d4" providerId="LiveId" clId="{23C0A527-F575-4E2A-879F-25A037665CBF}" dt="2022-01-04T20:15:07.762" v="129" actId="26606"/>
          <ac:graphicFrameMkLst>
            <pc:docMk/>
            <pc:sldMk cId="2363827809" sldId="713"/>
            <ac:graphicFrameMk id="5" creationId="{872D7FA2-270A-45BD-9332-E568A82FB909}"/>
          </ac:graphicFrameMkLst>
        </pc:graphicFrameChg>
      </pc:sldChg>
      <pc:sldChg chg="addSp delSp modSp mod">
        <pc:chgData name="Anandi Dutta" userId="87eb70f522ca77d4" providerId="LiveId" clId="{23C0A527-F575-4E2A-879F-25A037665CBF}" dt="2022-01-04T20:15:28.485" v="145" actId="20577"/>
        <pc:sldMkLst>
          <pc:docMk/>
          <pc:sldMk cId="3143163244" sldId="714"/>
        </pc:sldMkLst>
        <pc:spChg chg="mod">
          <ac:chgData name="Anandi Dutta" userId="87eb70f522ca77d4" providerId="LiveId" clId="{23C0A527-F575-4E2A-879F-25A037665CBF}" dt="2022-01-04T20:15:28.485" v="145" actId="20577"/>
          <ac:spMkLst>
            <pc:docMk/>
            <pc:sldMk cId="3143163244" sldId="714"/>
            <ac:spMk id="2" creationId="{00000000-0000-0000-0000-000000000000}"/>
          </ac:spMkLst>
        </pc:spChg>
        <pc:spChg chg="del">
          <ac:chgData name="Anandi Dutta" userId="87eb70f522ca77d4" providerId="LiveId" clId="{23C0A527-F575-4E2A-879F-25A037665CBF}" dt="2022-01-04T20:15:16.476" v="130" actId="26606"/>
          <ac:spMkLst>
            <pc:docMk/>
            <pc:sldMk cId="3143163244" sldId="714"/>
            <ac:spMk id="3" creationId="{00000000-0000-0000-0000-000000000000}"/>
          </ac:spMkLst>
        </pc:spChg>
        <pc:graphicFrameChg chg="add">
          <ac:chgData name="Anandi Dutta" userId="87eb70f522ca77d4" providerId="LiveId" clId="{23C0A527-F575-4E2A-879F-25A037665CBF}" dt="2022-01-04T20:15:16.476" v="130" actId="26606"/>
          <ac:graphicFrameMkLst>
            <pc:docMk/>
            <pc:sldMk cId="3143163244" sldId="714"/>
            <ac:graphicFrameMk id="5" creationId="{31B7EAF1-C99B-468F-8C69-2C072609BF2C}"/>
          </ac:graphicFrameMkLst>
        </pc:graphicFrameChg>
      </pc:sldChg>
    </pc:docChg>
  </pc:docChgLst>
  <pc:docChgLst>
    <pc:chgData name="Anandi Dutta" userId="87eb70f522ca77d4" providerId="LiveId" clId="{A19379C3-E10C-4BE3-9D4C-2B161820ABBB}"/>
    <pc:docChg chg="custSel modSld">
      <pc:chgData name="Anandi Dutta" userId="87eb70f522ca77d4" providerId="LiveId" clId="{A19379C3-E10C-4BE3-9D4C-2B161820ABBB}" dt="2021-08-26T18:03:14.926" v="137" actId="478"/>
      <pc:docMkLst>
        <pc:docMk/>
      </pc:docMkLst>
      <pc:sldChg chg="delSp mod">
        <pc:chgData name="Anandi Dutta" userId="87eb70f522ca77d4" providerId="LiveId" clId="{A19379C3-E10C-4BE3-9D4C-2B161820ABBB}" dt="2021-08-26T18:03:14.926" v="137" actId="478"/>
        <pc:sldMkLst>
          <pc:docMk/>
          <pc:sldMk cId="0" sldId="591"/>
        </pc:sldMkLst>
        <pc:inkChg chg="del">
          <ac:chgData name="Anandi Dutta" userId="87eb70f522ca77d4" providerId="LiveId" clId="{A19379C3-E10C-4BE3-9D4C-2B161820ABBB}" dt="2021-08-26T18:03:12.408" v="136" actId="478"/>
          <ac:inkMkLst>
            <pc:docMk/>
            <pc:sldMk cId="0" sldId="591"/>
            <ac:inkMk id="2" creationId="{8B7BA71B-C640-47BE-8A0A-E9107859EB38}"/>
          </ac:inkMkLst>
        </pc:inkChg>
        <pc:inkChg chg="del">
          <ac:chgData name="Anandi Dutta" userId="87eb70f522ca77d4" providerId="LiveId" clId="{A19379C3-E10C-4BE3-9D4C-2B161820ABBB}" dt="2021-08-26T18:03:14.926" v="137" actId="478"/>
          <ac:inkMkLst>
            <pc:docMk/>
            <pc:sldMk cId="0" sldId="591"/>
            <ac:inkMk id="3" creationId="{2EC2F6B1-4418-4581-91F2-6373EBF54537}"/>
          </ac:inkMkLst>
        </pc:inkChg>
      </pc:sldChg>
      <pc:sldChg chg="addSp delSp modSp mod">
        <pc:chgData name="Anandi Dutta" userId="87eb70f522ca77d4" providerId="LiveId" clId="{A19379C3-E10C-4BE3-9D4C-2B161820ABBB}" dt="2021-08-26T18:02:53.497" v="133" actId="478"/>
        <pc:sldMkLst>
          <pc:docMk/>
          <pc:sldMk cId="0" sldId="597"/>
        </pc:sldMkLst>
        <pc:grpChg chg="del mod">
          <ac:chgData name="Anandi Dutta" userId="87eb70f522ca77d4" providerId="LiveId" clId="{A19379C3-E10C-4BE3-9D4C-2B161820ABBB}" dt="2021-08-26T18:02:27.109" v="122" actId="478"/>
          <ac:grpSpMkLst>
            <pc:docMk/>
            <pc:sldMk cId="0" sldId="597"/>
            <ac:grpSpMk id="19" creationId="{2858E418-7CAA-4157-AFCD-FFB0EEF60CAA}"/>
          </ac:grpSpMkLst>
        </pc:grpChg>
        <pc:grpChg chg="del mod">
          <ac:chgData name="Anandi Dutta" userId="87eb70f522ca77d4" providerId="LiveId" clId="{A19379C3-E10C-4BE3-9D4C-2B161820ABBB}" dt="2021-08-26T18:02:29.679" v="123" actId="478"/>
          <ac:grpSpMkLst>
            <pc:docMk/>
            <pc:sldMk cId="0" sldId="597"/>
            <ac:grpSpMk id="22" creationId="{78755532-BA56-45EF-80C8-28BBBC5E259F}"/>
          </ac:grpSpMkLst>
        </pc:grpChg>
        <pc:grpChg chg="del mod">
          <ac:chgData name="Anandi Dutta" userId="87eb70f522ca77d4" providerId="LiveId" clId="{A19379C3-E10C-4BE3-9D4C-2B161820ABBB}" dt="2021-08-26T17:35:38.010" v="30"/>
          <ac:grpSpMkLst>
            <pc:docMk/>
            <pc:sldMk cId="0" sldId="597"/>
            <ac:grpSpMk id="30" creationId="{DDC84A3B-CFFD-41B1-95F4-BBD496BBA057}"/>
          </ac:grpSpMkLst>
        </pc:grpChg>
        <pc:grpChg chg="del mod">
          <ac:chgData name="Anandi Dutta" userId="87eb70f522ca77d4" providerId="LiveId" clId="{A19379C3-E10C-4BE3-9D4C-2B161820ABBB}" dt="2021-08-26T17:35:38.010" v="30"/>
          <ac:grpSpMkLst>
            <pc:docMk/>
            <pc:sldMk cId="0" sldId="597"/>
            <ac:grpSpMk id="31" creationId="{48A35F79-1ACA-4FA2-B12B-3D8905DB551A}"/>
          </ac:grpSpMkLst>
        </pc:grpChg>
        <pc:grpChg chg="del mod">
          <ac:chgData name="Anandi Dutta" userId="87eb70f522ca77d4" providerId="LiveId" clId="{A19379C3-E10C-4BE3-9D4C-2B161820ABBB}" dt="2021-08-26T18:02:37.540" v="127" actId="478"/>
          <ac:grpSpMkLst>
            <pc:docMk/>
            <pc:sldMk cId="0" sldId="597"/>
            <ac:grpSpMk id="35" creationId="{0F050C86-5D2C-4BB0-80D3-4C171DFE13BD}"/>
          </ac:grpSpMkLst>
        </pc:grpChg>
        <pc:grpChg chg="del mod">
          <ac:chgData name="Anandi Dutta" userId="87eb70f522ca77d4" providerId="LiveId" clId="{A19379C3-E10C-4BE3-9D4C-2B161820ABBB}" dt="2021-08-26T18:02:43.543" v="129" actId="478"/>
          <ac:grpSpMkLst>
            <pc:docMk/>
            <pc:sldMk cId="0" sldId="597"/>
            <ac:grpSpMk id="44" creationId="{28F7EDA1-A019-4BF8-91C9-0E69EC09F6B2}"/>
          </ac:grpSpMkLst>
        </pc:grpChg>
        <pc:grpChg chg="del mod">
          <ac:chgData name="Anandi Dutta" userId="87eb70f522ca77d4" providerId="LiveId" clId="{A19379C3-E10C-4BE3-9D4C-2B161820ABBB}" dt="2021-08-26T17:42:13.603" v="84"/>
          <ac:grpSpMkLst>
            <pc:docMk/>
            <pc:sldMk cId="0" sldId="597"/>
            <ac:grpSpMk id="48" creationId="{FD262771-B285-4C72-B802-ACB92F0EB68E}"/>
          </ac:grpSpMkLst>
        </pc:grpChg>
        <pc:grpChg chg="del mod">
          <ac:chgData name="Anandi Dutta" userId="87eb70f522ca77d4" providerId="LiveId" clId="{A19379C3-E10C-4BE3-9D4C-2B161820ABBB}" dt="2021-08-26T18:02:48.085" v="131" actId="478"/>
          <ac:grpSpMkLst>
            <pc:docMk/>
            <pc:sldMk cId="0" sldId="597"/>
            <ac:grpSpMk id="59" creationId="{2BDDDBC6-0FB6-434A-9D10-8B0D7DCB361A}"/>
          </ac:grpSpMkLst>
        </pc:grpChg>
        <pc:grpChg chg="del mod">
          <ac:chgData name="Anandi Dutta" userId="87eb70f522ca77d4" providerId="LiveId" clId="{A19379C3-E10C-4BE3-9D4C-2B161820ABBB}" dt="2021-08-26T18:02:34.717" v="126" actId="478"/>
          <ac:grpSpMkLst>
            <pc:docMk/>
            <pc:sldMk cId="0" sldId="597"/>
            <ac:grpSpMk id="203843" creationId="{33AC14D0-4260-4A21-9E4C-D189ECEE22DE}"/>
          </ac:grpSpMkLst>
        </pc:grpChg>
        <pc:inkChg chg="add mod">
          <ac:chgData name="Anandi Dutta" userId="87eb70f522ca77d4" providerId="LiveId" clId="{A19379C3-E10C-4BE3-9D4C-2B161820ABBB}" dt="2021-08-26T17:34:34.886" v="15"/>
          <ac:inkMkLst>
            <pc:docMk/>
            <pc:sldMk cId="0" sldId="597"/>
            <ac:inkMk id="4" creationId="{24B41DBE-3390-4DF1-81DD-48A80F684F8E}"/>
          </ac:inkMkLst>
        </pc:inkChg>
        <pc:inkChg chg="add mod">
          <ac:chgData name="Anandi Dutta" userId="87eb70f522ca77d4" providerId="LiveId" clId="{A19379C3-E10C-4BE3-9D4C-2B161820ABBB}" dt="2021-08-26T17:34:34.886" v="15"/>
          <ac:inkMkLst>
            <pc:docMk/>
            <pc:sldMk cId="0" sldId="597"/>
            <ac:inkMk id="5" creationId="{93800B71-7C3E-436A-8E0F-A8B5E4EE79F8}"/>
          </ac:inkMkLst>
        </pc:inkChg>
        <pc:inkChg chg="add mod">
          <ac:chgData name="Anandi Dutta" userId="87eb70f522ca77d4" providerId="LiveId" clId="{A19379C3-E10C-4BE3-9D4C-2B161820ABBB}" dt="2021-08-26T17:34:34.886" v="15"/>
          <ac:inkMkLst>
            <pc:docMk/>
            <pc:sldMk cId="0" sldId="597"/>
            <ac:inkMk id="6" creationId="{457F07FE-1F09-4806-AC74-548AF24A2660}"/>
          </ac:inkMkLst>
        </pc:inkChg>
        <pc:inkChg chg="add mod">
          <ac:chgData name="Anandi Dutta" userId="87eb70f522ca77d4" providerId="LiveId" clId="{A19379C3-E10C-4BE3-9D4C-2B161820ABBB}" dt="2021-08-26T17:34:34.886" v="15"/>
          <ac:inkMkLst>
            <pc:docMk/>
            <pc:sldMk cId="0" sldId="597"/>
            <ac:inkMk id="7" creationId="{FECE1EBD-0FBB-4D18-8DC0-691E32984C8E}"/>
          </ac:inkMkLst>
        </pc:inkChg>
        <pc:inkChg chg="add mod">
          <ac:chgData name="Anandi Dutta" userId="87eb70f522ca77d4" providerId="LiveId" clId="{A19379C3-E10C-4BE3-9D4C-2B161820ABBB}" dt="2021-08-26T17:34:34.886" v="15"/>
          <ac:inkMkLst>
            <pc:docMk/>
            <pc:sldMk cId="0" sldId="597"/>
            <ac:inkMk id="8" creationId="{5DF07477-C2AD-409C-AA65-0417652F1CC0}"/>
          </ac:inkMkLst>
        </pc:inkChg>
        <pc:inkChg chg="add mod">
          <ac:chgData name="Anandi Dutta" userId="87eb70f522ca77d4" providerId="LiveId" clId="{A19379C3-E10C-4BE3-9D4C-2B161820ABBB}" dt="2021-08-26T17:34:34.886" v="15"/>
          <ac:inkMkLst>
            <pc:docMk/>
            <pc:sldMk cId="0" sldId="597"/>
            <ac:inkMk id="9" creationId="{969679D3-4D84-478E-B7EC-871EB5DE2D2C}"/>
          </ac:inkMkLst>
        </pc:inkChg>
        <pc:inkChg chg="add mod">
          <ac:chgData name="Anandi Dutta" userId="87eb70f522ca77d4" providerId="LiveId" clId="{A19379C3-E10C-4BE3-9D4C-2B161820ABBB}" dt="2021-08-26T17:34:34.886" v="15"/>
          <ac:inkMkLst>
            <pc:docMk/>
            <pc:sldMk cId="0" sldId="597"/>
            <ac:inkMk id="10" creationId="{3AEEA5D8-73DA-4233-B980-F852334C01C8}"/>
          </ac:inkMkLst>
        </pc:inkChg>
        <pc:inkChg chg="add mod">
          <ac:chgData name="Anandi Dutta" userId="87eb70f522ca77d4" providerId="LiveId" clId="{A19379C3-E10C-4BE3-9D4C-2B161820ABBB}" dt="2021-08-26T17:34:34.886" v="15"/>
          <ac:inkMkLst>
            <pc:docMk/>
            <pc:sldMk cId="0" sldId="597"/>
            <ac:inkMk id="11" creationId="{C1E9C591-79E4-4CFF-8F54-EACF6921EBA1}"/>
          </ac:inkMkLst>
        </pc:inkChg>
        <pc:inkChg chg="add mod">
          <ac:chgData name="Anandi Dutta" userId="87eb70f522ca77d4" providerId="LiveId" clId="{A19379C3-E10C-4BE3-9D4C-2B161820ABBB}" dt="2021-08-26T17:34:34.886" v="15"/>
          <ac:inkMkLst>
            <pc:docMk/>
            <pc:sldMk cId="0" sldId="597"/>
            <ac:inkMk id="12" creationId="{531D9F31-9A5E-4FC6-9A2A-1D8485AF30D1}"/>
          </ac:inkMkLst>
        </pc:inkChg>
        <pc:inkChg chg="add mod">
          <ac:chgData name="Anandi Dutta" userId="87eb70f522ca77d4" providerId="LiveId" clId="{A19379C3-E10C-4BE3-9D4C-2B161820ABBB}" dt="2021-08-26T17:34:34.886" v="15"/>
          <ac:inkMkLst>
            <pc:docMk/>
            <pc:sldMk cId="0" sldId="597"/>
            <ac:inkMk id="13" creationId="{CE253D28-C678-46E5-89CF-DCA06AE0230D}"/>
          </ac:inkMkLst>
        </pc:inkChg>
        <pc:inkChg chg="add mod">
          <ac:chgData name="Anandi Dutta" userId="87eb70f522ca77d4" providerId="LiveId" clId="{A19379C3-E10C-4BE3-9D4C-2B161820ABBB}" dt="2021-08-26T17:34:34.886" v="15"/>
          <ac:inkMkLst>
            <pc:docMk/>
            <pc:sldMk cId="0" sldId="597"/>
            <ac:inkMk id="14" creationId="{D80C435F-F2CF-4CC0-8E5F-A2C45248A59C}"/>
          </ac:inkMkLst>
        </pc:inkChg>
        <pc:inkChg chg="add mod">
          <ac:chgData name="Anandi Dutta" userId="87eb70f522ca77d4" providerId="LiveId" clId="{A19379C3-E10C-4BE3-9D4C-2B161820ABBB}" dt="2021-08-26T17:34:34.886" v="15"/>
          <ac:inkMkLst>
            <pc:docMk/>
            <pc:sldMk cId="0" sldId="597"/>
            <ac:inkMk id="15" creationId="{CDD8EAC7-E14B-49C4-9035-67CEDE70B7EC}"/>
          </ac:inkMkLst>
        </pc:inkChg>
        <pc:inkChg chg="add mod">
          <ac:chgData name="Anandi Dutta" userId="87eb70f522ca77d4" providerId="LiveId" clId="{A19379C3-E10C-4BE3-9D4C-2B161820ABBB}" dt="2021-08-26T17:34:34.886" v="15"/>
          <ac:inkMkLst>
            <pc:docMk/>
            <pc:sldMk cId="0" sldId="597"/>
            <ac:inkMk id="16" creationId="{2F4B6A19-0BCB-44B7-9453-CD730D8AE820}"/>
          </ac:inkMkLst>
        </pc:inkChg>
        <pc:inkChg chg="add mod">
          <ac:chgData name="Anandi Dutta" userId="87eb70f522ca77d4" providerId="LiveId" clId="{A19379C3-E10C-4BE3-9D4C-2B161820ABBB}" dt="2021-08-26T17:34:34.886" v="15"/>
          <ac:inkMkLst>
            <pc:docMk/>
            <pc:sldMk cId="0" sldId="597"/>
            <ac:inkMk id="17" creationId="{74A14213-E3A4-4B51-BDB5-7F6074DACF77}"/>
          </ac:inkMkLst>
        </pc:inkChg>
        <pc:inkChg chg="add mod">
          <ac:chgData name="Anandi Dutta" userId="87eb70f522ca77d4" providerId="LiveId" clId="{A19379C3-E10C-4BE3-9D4C-2B161820ABBB}" dt="2021-08-26T17:34:34.886" v="15"/>
          <ac:inkMkLst>
            <pc:docMk/>
            <pc:sldMk cId="0" sldId="597"/>
            <ac:inkMk id="18" creationId="{F9840B5F-6266-4049-9731-40FF604398BE}"/>
          </ac:inkMkLst>
        </pc:inkChg>
        <pc:inkChg chg="add mod">
          <ac:chgData name="Anandi Dutta" userId="87eb70f522ca77d4" providerId="LiveId" clId="{A19379C3-E10C-4BE3-9D4C-2B161820ABBB}" dt="2021-08-26T17:35:17.317" v="18"/>
          <ac:inkMkLst>
            <pc:docMk/>
            <pc:sldMk cId="0" sldId="597"/>
            <ac:inkMk id="20" creationId="{C2FEA5B5-3C6D-4A4F-BB2A-702C62E0F5EB}"/>
          </ac:inkMkLst>
        </pc:inkChg>
        <pc:inkChg chg="add mod">
          <ac:chgData name="Anandi Dutta" userId="87eb70f522ca77d4" providerId="LiveId" clId="{A19379C3-E10C-4BE3-9D4C-2B161820ABBB}" dt="2021-08-26T17:35:17.317" v="18"/>
          <ac:inkMkLst>
            <pc:docMk/>
            <pc:sldMk cId="0" sldId="597"/>
            <ac:inkMk id="21" creationId="{C7814CFC-B580-46F3-8EA0-722E9928E8A2}"/>
          </ac:inkMkLst>
        </pc:inkChg>
        <pc:inkChg chg="add mod">
          <ac:chgData name="Anandi Dutta" userId="87eb70f522ca77d4" providerId="LiveId" clId="{A19379C3-E10C-4BE3-9D4C-2B161820ABBB}" dt="2021-08-26T17:35:38.010" v="30"/>
          <ac:inkMkLst>
            <pc:docMk/>
            <pc:sldMk cId="0" sldId="597"/>
            <ac:inkMk id="23" creationId="{B5E55E5E-7798-4286-B645-A36D1184C5EB}"/>
          </ac:inkMkLst>
        </pc:inkChg>
        <pc:inkChg chg="add mod">
          <ac:chgData name="Anandi Dutta" userId="87eb70f522ca77d4" providerId="LiveId" clId="{A19379C3-E10C-4BE3-9D4C-2B161820ABBB}" dt="2021-08-26T17:35:38.010" v="30"/>
          <ac:inkMkLst>
            <pc:docMk/>
            <pc:sldMk cId="0" sldId="597"/>
            <ac:inkMk id="24" creationId="{A34C044E-AAFB-44E5-A2CE-30E6AF6F304D}"/>
          </ac:inkMkLst>
        </pc:inkChg>
        <pc:inkChg chg="add mod">
          <ac:chgData name="Anandi Dutta" userId="87eb70f522ca77d4" providerId="LiveId" clId="{A19379C3-E10C-4BE3-9D4C-2B161820ABBB}" dt="2021-08-26T17:35:38.010" v="30"/>
          <ac:inkMkLst>
            <pc:docMk/>
            <pc:sldMk cId="0" sldId="597"/>
            <ac:inkMk id="25" creationId="{D5A114B6-5909-4D26-9995-FBD8A7A1D50A}"/>
          </ac:inkMkLst>
        </pc:inkChg>
        <pc:inkChg chg="add mod">
          <ac:chgData name="Anandi Dutta" userId="87eb70f522ca77d4" providerId="LiveId" clId="{A19379C3-E10C-4BE3-9D4C-2B161820ABBB}" dt="2021-08-26T17:35:38.010" v="30"/>
          <ac:inkMkLst>
            <pc:docMk/>
            <pc:sldMk cId="0" sldId="597"/>
            <ac:inkMk id="26" creationId="{7F9F74A8-D416-4121-9BA0-12ED9B266C67}"/>
          </ac:inkMkLst>
        </pc:inkChg>
        <pc:inkChg chg="add mod">
          <ac:chgData name="Anandi Dutta" userId="87eb70f522ca77d4" providerId="LiveId" clId="{A19379C3-E10C-4BE3-9D4C-2B161820ABBB}" dt="2021-08-26T17:35:38.010" v="30"/>
          <ac:inkMkLst>
            <pc:docMk/>
            <pc:sldMk cId="0" sldId="597"/>
            <ac:inkMk id="27" creationId="{8421BD3B-5B7C-48FD-8DE7-D30DD34D0FD7}"/>
          </ac:inkMkLst>
        </pc:inkChg>
        <pc:inkChg chg="add mod">
          <ac:chgData name="Anandi Dutta" userId="87eb70f522ca77d4" providerId="LiveId" clId="{A19379C3-E10C-4BE3-9D4C-2B161820ABBB}" dt="2021-08-26T17:35:38.010" v="30"/>
          <ac:inkMkLst>
            <pc:docMk/>
            <pc:sldMk cId="0" sldId="597"/>
            <ac:inkMk id="28" creationId="{D4A73370-064D-4C2C-B42B-EA37393102C8}"/>
          </ac:inkMkLst>
        </pc:inkChg>
        <pc:inkChg chg="add mod">
          <ac:chgData name="Anandi Dutta" userId="87eb70f522ca77d4" providerId="LiveId" clId="{A19379C3-E10C-4BE3-9D4C-2B161820ABBB}" dt="2021-08-26T17:35:38.010" v="30"/>
          <ac:inkMkLst>
            <pc:docMk/>
            <pc:sldMk cId="0" sldId="597"/>
            <ac:inkMk id="29" creationId="{F83ED1DE-2546-41E6-B632-57205CA5C8A6}"/>
          </ac:inkMkLst>
        </pc:inkChg>
        <pc:inkChg chg="add mod">
          <ac:chgData name="Anandi Dutta" userId="87eb70f522ca77d4" providerId="LiveId" clId="{A19379C3-E10C-4BE3-9D4C-2B161820ABBB}" dt="2021-08-26T17:35:38.010" v="30"/>
          <ac:inkMkLst>
            <pc:docMk/>
            <pc:sldMk cId="0" sldId="597"/>
            <ac:inkMk id="32" creationId="{E6F1381D-610C-470D-A2A1-9302B40CAB6B}"/>
          </ac:inkMkLst>
        </pc:inkChg>
        <pc:inkChg chg="add mod">
          <ac:chgData name="Anandi Dutta" userId="87eb70f522ca77d4" providerId="LiveId" clId="{A19379C3-E10C-4BE3-9D4C-2B161820ABBB}" dt="2021-08-26T17:35:38.010" v="30"/>
          <ac:inkMkLst>
            <pc:docMk/>
            <pc:sldMk cId="0" sldId="597"/>
            <ac:inkMk id="33" creationId="{D73126E9-4C9F-4D01-9CCE-D3512495F4B3}"/>
          </ac:inkMkLst>
        </pc:inkChg>
        <pc:inkChg chg="add mod">
          <ac:chgData name="Anandi Dutta" userId="87eb70f522ca77d4" providerId="LiveId" clId="{A19379C3-E10C-4BE3-9D4C-2B161820ABBB}" dt="2021-08-26T17:35:38.010" v="30"/>
          <ac:inkMkLst>
            <pc:docMk/>
            <pc:sldMk cId="0" sldId="597"/>
            <ac:inkMk id="34" creationId="{946AFAAE-3961-41E9-B311-EADD0225F184}"/>
          </ac:inkMkLst>
        </pc:inkChg>
        <pc:inkChg chg="add">
          <ac:chgData name="Anandi Dutta" userId="87eb70f522ca77d4" providerId="LiveId" clId="{A19379C3-E10C-4BE3-9D4C-2B161820ABBB}" dt="2021-08-26T17:38:12.081" v="31" actId="9405"/>
          <ac:inkMkLst>
            <pc:docMk/>
            <pc:sldMk cId="0" sldId="597"/>
            <ac:inkMk id="36" creationId="{E28C7802-4E8E-4E67-A427-5977A6F0C6A6}"/>
          </ac:inkMkLst>
        </pc:inkChg>
        <pc:inkChg chg="add mod">
          <ac:chgData name="Anandi Dutta" userId="87eb70f522ca77d4" providerId="LiveId" clId="{A19379C3-E10C-4BE3-9D4C-2B161820ABBB}" dt="2021-08-26T17:38:27.319" v="39"/>
          <ac:inkMkLst>
            <pc:docMk/>
            <pc:sldMk cId="0" sldId="597"/>
            <ac:inkMk id="37" creationId="{9115D484-1A77-4107-870F-8B099FB57117}"/>
          </ac:inkMkLst>
        </pc:inkChg>
        <pc:inkChg chg="add mod">
          <ac:chgData name="Anandi Dutta" userId="87eb70f522ca77d4" providerId="LiveId" clId="{A19379C3-E10C-4BE3-9D4C-2B161820ABBB}" dt="2021-08-26T17:38:27.319" v="39"/>
          <ac:inkMkLst>
            <pc:docMk/>
            <pc:sldMk cId="0" sldId="597"/>
            <ac:inkMk id="38" creationId="{91335298-8059-4443-8B7E-B4E0AE3B9AD2}"/>
          </ac:inkMkLst>
        </pc:inkChg>
        <pc:inkChg chg="add mod">
          <ac:chgData name="Anandi Dutta" userId="87eb70f522ca77d4" providerId="LiveId" clId="{A19379C3-E10C-4BE3-9D4C-2B161820ABBB}" dt="2021-08-26T17:38:27.319" v="39"/>
          <ac:inkMkLst>
            <pc:docMk/>
            <pc:sldMk cId="0" sldId="597"/>
            <ac:inkMk id="39" creationId="{B841EE93-3EAD-466B-9AA9-C5732797D9A9}"/>
          </ac:inkMkLst>
        </pc:inkChg>
        <pc:inkChg chg="add mod">
          <ac:chgData name="Anandi Dutta" userId="87eb70f522ca77d4" providerId="LiveId" clId="{A19379C3-E10C-4BE3-9D4C-2B161820ABBB}" dt="2021-08-26T17:38:27.319" v="39"/>
          <ac:inkMkLst>
            <pc:docMk/>
            <pc:sldMk cId="0" sldId="597"/>
            <ac:inkMk id="40" creationId="{B9FDD5D7-925D-42B9-937E-C1D1D2AF77FB}"/>
          </ac:inkMkLst>
        </pc:inkChg>
        <pc:inkChg chg="add mod">
          <ac:chgData name="Anandi Dutta" userId="87eb70f522ca77d4" providerId="LiveId" clId="{A19379C3-E10C-4BE3-9D4C-2B161820ABBB}" dt="2021-08-26T17:38:27.319" v="39"/>
          <ac:inkMkLst>
            <pc:docMk/>
            <pc:sldMk cId="0" sldId="597"/>
            <ac:inkMk id="41" creationId="{75A966C6-BBE8-4869-BBF4-FCC6E21F1627}"/>
          </ac:inkMkLst>
        </pc:inkChg>
        <pc:inkChg chg="add mod">
          <ac:chgData name="Anandi Dutta" userId="87eb70f522ca77d4" providerId="LiveId" clId="{A19379C3-E10C-4BE3-9D4C-2B161820ABBB}" dt="2021-08-26T17:38:27.319" v="39"/>
          <ac:inkMkLst>
            <pc:docMk/>
            <pc:sldMk cId="0" sldId="597"/>
            <ac:inkMk id="42" creationId="{DFB47647-9EE7-4248-A5F4-08C04888AACA}"/>
          </ac:inkMkLst>
        </pc:inkChg>
        <pc:inkChg chg="add mod">
          <ac:chgData name="Anandi Dutta" userId="87eb70f522ca77d4" providerId="LiveId" clId="{A19379C3-E10C-4BE3-9D4C-2B161820ABBB}" dt="2021-08-26T17:38:27.319" v="39"/>
          <ac:inkMkLst>
            <pc:docMk/>
            <pc:sldMk cId="0" sldId="597"/>
            <ac:inkMk id="43" creationId="{20A9A34D-487D-4D1E-BF25-B50D4A3C2884}"/>
          </ac:inkMkLst>
        </pc:inkChg>
        <pc:inkChg chg="add del mod">
          <ac:chgData name="Anandi Dutta" userId="87eb70f522ca77d4" providerId="LiveId" clId="{A19379C3-E10C-4BE3-9D4C-2B161820ABBB}" dt="2021-08-26T18:02:32.139" v="125" actId="478"/>
          <ac:inkMkLst>
            <pc:docMk/>
            <pc:sldMk cId="0" sldId="597"/>
            <ac:inkMk id="45" creationId="{799A1754-14A1-4382-94C6-D5E2733B51B6}"/>
          </ac:inkMkLst>
        </pc:inkChg>
        <pc:inkChg chg="add mod">
          <ac:chgData name="Anandi Dutta" userId="87eb70f522ca77d4" providerId="LiveId" clId="{A19379C3-E10C-4BE3-9D4C-2B161820ABBB}" dt="2021-08-26T17:42:13.603" v="84"/>
          <ac:inkMkLst>
            <pc:docMk/>
            <pc:sldMk cId="0" sldId="597"/>
            <ac:inkMk id="46" creationId="{3487E648-5823-405A-9D61-82A746FC8B18}"/>
          </ac:inkMkLst>
        </pc:inkChg>
        <pc:inkChg chg="add mod">
          <ac:chgData name="Anandi Dutta" userId="87eb70f522ca77d4" providerId="LiveId" clId="{A19379C3-E10C-4BE3-9D4C-2B161820ABBB}" dt="2021-08-26T17:42:13.603" v="84"/>
          <ac:inkMkLst>
            <pc:docMk/>
            <pc:sldMk cId="0" sldId="597"/>
            <ac:inkMk id="47" creationId="{DE2568E1-6E3F-4C7F-A652-7565E178F43D}"/>
          </ac:inkMkLst>
        </pc:inkChg>
        <pc:inkChg chg="add del">
          <ac:chgData name="Anandi Dutta" userId="87eb70f522ca77d4" providerId="LiveId" clId="{A19379C3-E10C-4BE3-9D4C-2B161820ABBB}" dt="2021-08-26T18:02:53.497" v="133" actId="478"/>
          <ac:inkMkLst>
            <pc:docMk/>
            <pc:sldMk cId="0" sldId="597"/>
            <ac:inkMk id="49" creationId="{065A04D8-8196-4603-A6D5-DF58DA998F25}"/>
          </ac:inkMkLst>
        </pc:inkChg>
        <pc:inkChg chg="add del">
          <ac:chgData name="Anandi Dutta" userId="87eb70f522ca77d4" providerId="LiveId" clId="{A19379C3-E10C-4BE3-9D4C-2B161820ABBB}" dt="2021-08-26T18:02:45.787" v="130" actId="478"/>
          <ac:inkMkLst>
            <pc:docMk/>
            <pc:sldMk cId="0" sldId="597"/>
            <ac:inkMk id="50" creationId="{28059612-6C04-437E-9927-46E7238E713C}"/>
          </ac:inkMkLst>
        </pc:inkChg>
        <pc:inkChg chg="add del">
          <ac:chgData name="Anandi Dutta" userId="87eb70f522ca77d4" providerId="LiveId" clId="{A19379C3-E10C-4BE3-9D4C-2B161820ABBB}" dt="2021-08-26T18:02:50.736" v="132" actId="478"/>
          <ac:inkMkLst>
            <pc:docMk/>
            <pc:sldMk cId="0" sldId="597"/>
            <ac:inkMk id="51" creationId="{6B9B1DD1-C3EC-4D3A-818E-389041EBCB05}"/>
          </ac:inkMkLst>
        </pc:inkChg>
        <pc:inkChg chg="add del">
          <ac:chgData name="Anandi Dutta" userId="87eb70f522ca77d4" providerId="LiveId" clId="{A19379C3-E10C-4BE3-9D4C-2B161820ABBB}" dt="2021-08-26T18:02:40.389" v="128" actId="478"/>
          <ac:inkMkLst>
            <pc:docMk/>
            <pc:sldMk cId="0" sldId="597"/>
            <ac:inkMk id="52" creationId="{B0C507F8-C930-45A0-8642-21003A08ABCC}"/>
          </ac:inkMkLst>
        </pc:inkChg>
        <pc:inkChg chg="add mod">
          <ac:chgData name="Anandi Dutta" userId="87eb70f522ca77d4" providerId="LiveId" clId="{A19379C3-E10C-4BE3-9D4C-2B161820ABBB}" dt="2021-08-26T17:41:57.398" v="76"/>
          <ac:inkMkLst>
            <pc:docMk/>
            <pc:sldMk cId="0" sldId="597"/>
            <ac:inkMk id="53" creationId="{CA32E572-A237-4EBF-BC90-E980C20A3BF2}"/>
          </ac:inkMkLst>
        </pc:inkChg>
        <pc:inkChg chg="add mod">
          <ac:chgData name="Anandi Dutta" userId="87eb70f522ca77d4" providerId="LiveId" clId="{A19379C3-E10C-4BE3-9D4C-2B161820ABBB}" dt="2021-08-26T17:41:57.398" v="76"/>
          <ac:inkMkLst>
            <pc:docMk/>
            <pc:sldMk cId="0" sldId="597"/>
            <ac:inkMk id="54" creationId="{CD085097-F5D2-4958-8827-A87693750B28}"/>
          </ac:inkMkLst>
        </pc:inkChg>
        <pc:inkChg chg="add mod">
          <ac:chgData name="Anandi Dutta" userId="87eb70f522ca77d4" providerId="LiveId" clId="{A19379C3-E10C-4BE3-9D4C-2B161820ABBB}" dt="2021-08-26T17:41:57.398" v="76"/>
          <ac:inkMkLst>
            <pc:docMk/>
            <pc:sldMk cId="0" sldId="597"/>
            <ac:inkMk id="55" creationId="{1F4516D3-548A-4188-9CCE-3DBE7C64DD08}"/>
          </ac:inkMkLst>
        </pc:inkChg>
        <pc:inkChg chg="add mod">
          <ac:chgData name="Anandi Dutta" userId="87eb70f522ca77d4" providerId="LiveId" clId="{A19379C3-E10C-4BE3-9D4C-2B161820ABBB}" dt="2021-08-26T17:41:57.398" v="76"/>
          <ac:inkMkLst>
            <pc:docMk/>
            <pc:sldMk cId="0" sldId="597"/>
            <ac:inkMk id="56" creationId="{0EF29DF5-3327-453A-9A5F-7D13BF41CA2A}"/>
          </ac:inkMkLst>
        </pc:inkChg>
        <pc:inkChg chg="add mod">
          <ac:chgData name="Anandi Dutta" userId="87eb70f522ca77d4" providerId="LiveId" clId="{A19379C3-E10C-4BE3-9D4C-2B161820ABBB}" dt="2021-08-26T17:41:57.398" v="76"/>
          <ac:inkMkLst>
            <pc:docMk/>
            <pc:sldMk cId="0" sldId="597"/>
            <ac:inkMk id="57" creationId="{855997CE-F62D-4E88-B740-D98EC17DEC10}"/>
          </ac:inkMkLst>
        </pc:inkChg>
        <pc:inkChg chg="add mod">
          <ac:chgData name="Anandi Dutta" userId="87eb70f522ca77d4" providerId="LiveId" clId="{A19379C3-E10C-4BE3-9D4C-2B161820ABBB}" dt="2021-08-26T17:41:57.398" v="76"/>
          <ac:inkMkLst>
            <pc:docMk/>
            <pc:sldMk cId="0" sldId="597"/>
            <ac:inkMk id="58" creationId="{A0202578-5153-48B7-9FEA-135DD33975FF}"/>
          </ac:inkMkLst>
        </pc:inkChg>
        <pc:inkChg chg="add">
          <ac:chgData name="Anandi Dutta" userId="87eb70f522ca77d4" providerId="LiveId" clId="{A19379C3-E10C-4BE3-9D4C-2B161820ABBB}" dt="2021-08-26T17:42:00.457" v="77" actId="9405"/>
          <ac:inkMkLst>
            <pc:docMk/>
            <pc:sldMk cId="0" sldId="597"/>
            <ac:inkMk id="60" creationId="{0CC83561-49D2-4E9D-A5F6-8CF1755484C5}"/>
          </ac:inkMkLst>
        </pc:inkChg>
        <pc:inkChg chg="add">
          <ac:chgData name="Anandi Dutta" userId="87eb70f522ca77d4" providerId="LiveId" clId="{A19379C3-E10C-4BE3-9D4C-2B161820ABBB}" dt="2021-08-26T17:42:02.001" v="78" actId="9405"/>
          <ac:inkMkLst>
            <pc:docMk/>
            <pc:sldMk cId="0" sldId="597"/>
            <ac:inkMk id="61" creationId="{B34D15AA-7E4E-4C2F-9523-B7FC639AFBA5}"/>
          </ac:inkMkLst>
        </pc:inkChg>
        <pc:inkChg chg="add mod">
          <ac:chgData name="Anandi Dutta" userId="87eb70f522ca77d4" providerId="LiveId" clId="{A19379C3-E10C-4BE3-9D4C-2B161820ABBB}" dt="2021-08-26T17:42:13.603" v="84"/>
          <ac:inkMkLst>
            <pc:docMk/>
            <pc:sldMk cId="0" sldId="597"/>
            <ac:inkMk id="62" creationId="{18D93AB3-0FEB-43F7-9D45-94A078FF27D4}"/>
          </ac:inkMkLst>
        </pc:inkChg>
        <pc:inkChg chg="add mod">
          <ac:chgData name="Anandi Dutta" userId="87eb70f522ca77d4" providerId="LiveId" clId="{A19379C3-E10C-4BE3-9D4C-2B161820ABBB}" dt="2021-08-26T17:42:13.603" v="84"/>
          <ac:inkMkLst>
            <pc:docMk/>
            <pc:sldMk cId="0" sldId="597"/>
            <ac:inkMk id="63" creationId="{B0828CCD-1E18-4394-9B54-BB0604ECBE6B}"/>
          </ac:inkMkLst>
        </pc:inkChg>
        <pc:inkChg chg="add mod">
          <ac:chgData name="Anandi Dutta" userId="87eb70f522ca77d4" providerId="LiveId" clId="{A19379C3-E10C-4BE3-9D4C-2B161820ABBB}" dt="2021-08-26T17:42:13.603" v="84"/>
          <ac:inkMkLst>
            <pc:docMk/>
            <pc:sldMk cId="0" sldId="597"/>
            <ac:inkMk id="203840" creationId="{9CD0F41C-EE77-44A3-81EF-A3A6D0879BB7}"/>
          </ac:inkMkLst>
        </pc:inkChg>
        <pc:inkChg chg="add mod">
          <ac:chgData name="Anandi Dutta" userId="87eb70f522ca77d4" providerId="LiveId" clId="{A19379C3-E10C-4BE3-9D4C-2B161820ABBB}" dt="2021-08-26T17:42:13.603" v="84"/>
          <ac:inkMkLst>
            <pc:docMk/>
            <pc:sldMk cId="0" sldId="597"/>
            <ac:inkMk id="203841" creationId="{BB0FF2A3-99C7-4F55-A349-BB01F4CB906F}"/>
          </ac:inkMkLst>
        </pc:inkChg>
        <pc:inkChg chg="add mod">
          <ac:chgData name="Anandi Dutta" userId="87eb70f522ca77d4" providerId="LiveId" clId="{A19379C3-E10C-4BE3-9D4C-2B161820ABBB}" dt="2021-08-26T17:42:13.603" v="84"/>
          <ac:inkMkLst>
            <pc:docMk/>
            <pc:sldMk cId="0" sldId="597"/>
            <ac:inkMk id="203842" creationId="{57590E01-B687-443C-8668-6AB7AC0D4097}"/>
          </ac:inkMkLst>
        </pc:inkChg>
      </pc:sldChg>
      <pc:sldChg chg="addSp delSp modSp mod">
        <pc:chgData name="Anandi Dutta" userId="87eb70f522ca77d4" providerId="LiveId" clId="{A19379C3-E10C-4BE3-9D4C-2B161820ABBB}" dt="2021-08-26T18:03:05.719" v="135" actId="478"/>
        <pc:sldMkLst>
          <pc:docMk/>
          <pc:sldMk cId="0" sldId="600"/>
        </pc:sldMkLst>
        <pc:grpChg chg="del mod">
          <ac:chgData name="Anandi Dutta" userId="87eb70f522ca77d4" providerId="LiveId" clId="{A19379C3-E10C-4BE3-9D4C-2B161820ABBB}" dt="2021-08-26T18:03:05.719" v="135" actId="478"/>
          <ac:grpSpMkLst>
            <pc:docMk/>
            <pc:sldMk cId="0" sldId="600"/>
            <ac:grpSpMk id="4" creationId="{29C4520B-001B-4436-820F-CE04672E575C}"/>
          </ac:grpSpMkLst>
        </pc:grpChg>
        <pc:grpChg chg="del mod">
          <ac:chgData name="Anandi Dutta" userId="87eb70f522ca77d4" providerId="LiveId" clId="{A19379C3-E10C-4BE3-9D4C-2B161820ABBB}" dt="2021-08-26T18:03:02.907" v="134" actId="478"/>
          <ac:grpSpMkLst>
            <pc:docMk/>
            <pc:sldMk cId="0" sldId="600"/>
            <ac:grpSpMk id="22" creationId="{C7D0EF42-BCA6-40BD-A7B7-36637F442134}"/>
          </ac:grpSpMkLst>
        </pc:grpChg>
        <pc:inkChg chg="add mod">
          <ac:chgData name="Anandi Dutta" userId="87eb70f522ca77d4" providerId="LiveId" clId="{A19379C3-E10C-4BE3-9D4C-2B161820ABBB}" dt="2021-08-26T17:40:32.677" v="50"/>
          <ac:inkMkLst>
            <pc:docMk/>
            <pc:sldMk cId="0" sldId="600"/>
            <ac:inkMk id="2" creationId="{1FBC8691-344F-4CA1-8BAD-47C94C998548}"/>
          </ac:inkMkLst>
        </pc:inkChg>
        <pc:inkChg chg="add mod">
          <ac:chgData name="Anandi Dutta" userId="87eb70f522ca77d4" providerId="LiveId" clId="{A19379C3-E10C-4BE3-9D4C-2B161820ABBB}" dt="2021-08-26T17:40:32.677" v="50"/>
          <ac:inkMkLst>
            <pc:docMk/>
            <pc:sldMk cId="0" sldId="600"/>
            <ac:inkMk id="3" creationId="{D0E423D9-ECE0-42D0-A6A8-316FA5172C20}"/>
          </ac:inkMkLst>
        </pc:inkChg>
        <pc:inkChg chg="add mod">
          <ac:chgData name="Anandi Dutta" userId="87eb70f522ca77d4" providerId="LiveId" clId="{A19379C3-E10C-4BE3-9D4C-2B161820ABBB}" dt="2021-08-26T17:41:12.817" v="68"/>
          <ac:inkMkLst>
            <pc:docMk/>
            <pc:sldMk cId="0" sldId="600"/>
            <ac:inkMk id="5" creationId="{29676BDB-9996-4495-9533-98A8785C654C}"/>
          </ac:inkMkLst>
        </pc:inkChg>
        <pc:inkChg chg="add mod">
          <ac:chgData name="Anandi Dutta" userId="87eb70f522ca77d4" providerId="LiveId" clId="{A19379C3-E10C-4BE3-9D4C-2B161820ABBB}" dt="2021-08-26T17:41:12.817" v="68"/>
          <ac:inkMkLst>
            <pc:docMk/>
            <pc:sldMk cId="0" sldId="600"/>
            <ac:inkMk id="6" creationId="{02926A57-908C-491E-B748-9867AC285D60}"/>
          </ac:inkMkLst>
        </pc:inkChg>
        <pc:inkChg chg="add mod">
          <ac:chgData name="Anandi Dutta" userId="87eb70f522ca77d4" providerId="LiveId" clId="{A19379C3-E10C-4BE3-9D4C-2B161820ABBB}" dt="2021-08-26T17:41:12.817" v="68"/>
          <ac:inkMkLst>
            <pc:docMk/>
            <pc:sldMk cId="0" sldId="600"/>
            <ac:inkMk id="7" creationId="{B148D053-FAD3-462F-8B7C-01BBC741282A}"/>
          </ac:inkMkLst>
        </pc:inkChg>
        <pc:inkChg chg="add mod">
          <ac:chgData name="Anandi Dutta" userId="87eb70f522ca77d4" providerId="LiveId" clId="{A19379C3-E10C-4BE3-9D4C-2B161820ABBB}" dt="2021-08-26T17:41:12.817" v="68"/>
          <ac:inkMkLst>
            <pc:docMk/>
            <pc:sldMk cId="0" sldId="600"/>
            <ac:inkMk id="8" creationId="{B4052774-9932-485F-BA2F-545890F589CB}"/>
          </ac:inkMkLst>
        </pc:inkChg>
        <pc:inkChg chg="add mod">
          <ac:chgData name="Anandi Dutta" userId="87eb70f522ca77d4" providerId="LiveId" clId="{A19379C3-E10C-4BE3-9D4C-2B161820ABBB}" dt="2021-08-26T17:41:12.817" v="68"/>
          <ac:inkMkLst>
            <pc:docMk/>
            <pc:sldMk cId="0" sldId="600"/>
            <ac:inkMk id="9" creationId="{89C16440-B19C-4108-BCC2-BC8D55483AB2}"/>
          </ac:inkMkLst>
        </pc:inkChg>
        <pc:inkChg chg="add mod">
          <ac:chgData name="Anandi Dutta" userId="87eb70f522ca77d4" providerId="LiveId" clId="{A19379C3-E10C-4BE3-9D4C-2B161820ABBB}" dt="2021-08-26T17:41:12.817" v="68"/>
          <ac:inkMkLst>
            <pc:docMk/>
            <pc:sldMk cId="0" sldId="600"/>
            <ac:inkMk id="10" creationId="{213DACE7-14B9-4550-93AD-7C8BA253104C}"/>
          </ac:inkMkLst>
        </pc:inkChg>
        <pc:inkChg chg="add mod">
          <ac:chgData name="Anandi Dutta" userId="87eb70f522ca77d4" providerId="LiveId" clId="{A19379C3-E10C-4BE3-9D4C-2B161820ABBB}" dt="2021-08-26T17:41:12.817" v="68"/>
          <ac:inkMkLst>
            <pc:docMk/>
            <pc:sldMk cId="0" sldId="600"/>
            <ac:inkMk id="11" creationId="{65163915-0160-4D7F-A03C-EB5F148FBC02}"/>
          </ac:inkMkLst>
        </pc:inkChg>
        <pc:inkChg chg="add mod">
          <ac:chgData name="Anandi Dutta" userId="87eb70f522ca77d4" providerId="LiveId" clId="{A19379C3-E10C-4BE3-9D4C-2B161820ABBB}" dt="2021-08-26T17:41:12.817" v="68"/>
          <ac:inkMkLst>
            <pc:docMk/>
            <pc:sldMk cId="0" sldId="600"/>
            <ac:inkMk id="12" creationId="{9484413D-CACC-47FF-90D1-5BAF155EE90A}"/>
          </ac:inkMkLst>
        </pc:inkChg>
        <pc:inkChg chg="add mod">
          <ac:chgData name="Anandi Dutta" userId="87eb70f522ca77d4" providerId="LiveId" clId="{A19379C3-E10C-4BE3-9D4C-2B161820ABBB}" dt="2021-08-26T17:41:12.817" v="68"/>
          <ac:inkMkLst>
            <pc:docMk/>
            <pc:sldMk cId="0" sldId="600"/>
            <ac:inkMk id="13" creationId="{0E39E959-8A39-4F79-9EF0-D93E4242CBDB}"/>
          </ac:inkMkLst>
        </pc:inkChg>
        <pc:inkChg chg="add mod">
          <ac:chgData name="Anandi Dutta" userId="87eb70f522ca77d4" providerId="LiveId" clId="{A19379C3-E10C-4BE3-9D4C-2B161820ABBB}" dt="2021-08-26T17:41:12.817" v="68"/>
          <ac:inkMkLst>
            <pc:docMk/>
            <pc:sldMk cId="0" sldId="600"/>
            <ac:inkMk id="14" creationId="{6A9DBD12-436E-4DF6-8C85-6A7610E97FC5}"/>
          </ac:inkMkLst>
        </pc:inkChg>
        <pc:inkChg chg="add mod">
          <ac:chgData name="Anandi Dutta" userId="87eb70f522ca77d4" providerId="LiveId" clId="{A19379C3-E10C-4BE3-9D4C-2B161820ABBB}" dt="2021-08-26T17:41:12.817" v="68"/>
          <ac:inkMkLst>
            <pc:docMk/>
            <pc:sldMk cId="0" sldId="600"/>
            <ac:inkMk id="15" creationId="{B882662A-51DC-4616-A42F-EDCD7D661A8F}"/>
          </ac:inkMkLst>
        </pc:inkChg>
        <pc:inkChg chg="add mod">
          <ac:chgData name="Anandi Dutta" userId="87eb70f522ca77d4" providerId="LiveId" clId="{A19379C3-E10C-4BE3-9D4C-2B161820ABBB}" dt="2021-08-26T17:41:12.817" v="68"/>
          <ac:inkMkLst>
            <pc:docMk/>
            <pc:sldMk cId="0" sldId="600"/>
            <ac:inkMk id="16" creationId="{31A7CDA4-3AEC-4A2E-AE10-1AEA977D9056}"/>
          </ac:inkMkLst>
        </pc:inkChg>
        <pc:inkChg chg="add mod">
          <ac:chgData name="Anandi Dutta" userId="87eb70f522ca77d4" providerId="LiveId" clId="{A19379C3-E10C-4BE3-9D4C-2B161820ABBB}" dt="2021-08-26T17:41:12.817" v="68"/>
          <ac:inkMkLst>
            <pc:docMk/>
            <pc:sldMk cId="0" sldId="600"/>
            <ac:inkMk id="17" creationId="{13ECA6F5-3358-4925-9283-72FB2E81EF3F}"/>
          </ac:inkMkLst>
        </pc:inkChg>
        <pc:inkChg chg="add mod">
          <ac:chgData name="Anandi Dutta" userId="87eb70f522ca77d4" providerId="LiveId" clId="{A19379C3-E10C-4BE3-9D4C-2B161820ABBB}" dt="2021-08-26T17:41:12.817" v="68"/>
          <ac:inkMkLst>
            <pc:docMk/>
            <pc:sldMk cId="0" sldId="600"/>
            <ac:inkMk id="18" creationId="{E9937C47-0600-4C44-B05D-CC06B3FB2CFF}"/>
          </ac:inkMkLst>
        </pc:inkChg>
        <pc:inkChg chg="add mod">
          <ac:chgData name="Anandi Dutta" userId="87eb70f522ca77d4" providerId="LiveId" clId="{A19379C3-E10C-4BE3-9D4C-2B161820ABBB}" dt="2021-08-26T17:41:12.817" v="68"/>
          <ac:inkMkLst>
            <pc:docMk/>
            <pc:sldMk cId="0" sldId="600"/>
            <ac:inkMk id="19" creationId="{C0061906-DF29-4D46-A4FA-9B4EDE85FAE1}"/>
          </ac:inkMkLst>
        </pc:inkChg>
        <pc:inkChg chg="add mod">
          <ac:chgData name="Anandi Dutta" userId="87eb70f522ca77d4" providerId="LiveId" clId="{A19379C3-E10C-4BE3-9D4C-2B161820ABBB}" dt="2021-08-26T17:41:12.817" v="68"/>
          <ac:inkMkLst>
            <pc:docMk/>
            <pc:sldMk cId="0" sldId="600"/>
            <ac:inkMk id="20" creationId="{190D7C34-A98F-4599-83E8-139C469015A3}"/>
          </ac:inkMkLst>
        </pc:inkChg>
        <pc:inkChg chg="add mod">
          <ac:chgData name="Anandi Dutta" userId="87eb70f522ca77d4" providerId="LiveId" clId="{A19379C3-E10C-4BE3-9D4C-2B161820ABBB}" dt="2021-08-26T17:41:12.817" v="68"/>
          <ac:inkMkLst>
            <pc:docMk/>
            <pc:sldMk cId="0" sldId="600"/>
            <ac:inkMk id="21" creationId="{566D136B-8970-4DD8-85DB-0185C4D2770E}"/>
          </ac:inkMkLst>
        </pc:inkChg>
      </pc:sldChg>
      <pc:sldChg chg="addSp delSp modSp mod">
        <pc:chgData name="Anandi Dutta" userId="87eb70f522ca77d4" providerId="LiveId" clId="{A19379C3-E10C-4BE3-9D4C-2B161820ABBB}" dt="2021-08-26T18:02:22.007" v="121" actId="478"/>
        <pc:sldMkLst>
          <pc:docMk/>
          <pc:sldMk cId="0" sldId="602"/>
        </pc:sldMkLst>
        <pc:spChg chg="del">
          <ac:chgData name="Anandi Dutta" userId="87eb70f522ca77d4" providerId="LiveId" clId="{A19379C3-E10C-4BE3-9D4C-2B161820ABBB}" dt="2021-08-26T18:02:17.244" v="119" actId="478"/>
          <ac:spMkLst>
            <pc:docMk/>
            <pc:sldMk cId="0" sldId="602"/>
            <ac:spMk id="24611" creationId="{00000000-0000-0000-0000-000000000000}"/>
          </ac:spMkLst>
        </pc:spChg>
        <pc:grpChg chg="del mod">
          <ac:chgData name="Anandi Dutta" userId="87eb70f522ca77d4" providerId="LiveId" clId="{A19379C3-E10C-4BE3-9D4C-2B161820ABBB}" dt="2021-08-26T18:02:22.007" v="121" actId="478"/>
          <ac:grpSpMkLst>
            <pc:docMk/>
            <pc:sldMk cId="0" sldId="602"/>
            <ac:grpSpMk id="7" creationId="{2085A78C-136A-41C6-B611-D90919E00995}"/>
          </ac:grpSpMkLst>
        </pc:grpChg>
        <pc:grpChg chg="del mod">
          <ac:chgData name="Anandi Dutta" userId="87eb70f522ca77d4" providerId="LiveId" clId="{A19379C3-E10C-4BE3-9D4C-2B161820ABBB}" dt="2021-08-26T17:43:21.517" v="105"/>
          <ac:grpSpMkLst>
            <pc:docMk/>
            <pc:sldMk cId="0" sldId="602"/>
            <ac:grpSpMk id="19" creationId="{286D97A6-B319-46B3-898E-1596875CE422}"/>
          </ac:grpSpMkLst>
        </pc:grpChg>
        <pc:grpChg chg="del mod">
          <ac:chgData name="Anandi Dutta" userId="87eb70f522ca77d4" providerId="LiveId" clId="{A19379C3-E10C-4BE3-9D4C-2B161820ABBB}" dt="2021-08-26T17:43:19.613" v="103"/>
          <ac:grpSpMkLst>
            <pc:docMk/>
            <pc:sldMk cId="0" sldId="602"/>
            <ac:grpSpMk id="20" creationId="{E723FEF6-0CDF-484C-B94B-AF3B3052C2A9}"/>
          </ac:grpSpMkLst>
        </pc:grpChg>
        <pc:grpChg chg="del mod">
          <ac:chgData name="Anandi Dutta" userId="87eb70f522ca77d4" providerId="LiveId" clId="{A19379C3-E10C-4BE3-9D4C-2B161820ABBB}" dt="2021-08-26T17:43:24.856" v="108"/>
          <ac:grpSpMkLst>
            <pc:docMk/>
            <pc:sldMk cId="0" sldId="602"/>
            <ac:grpSpMk id="22" creationId="{BEF950E4-33CA-48C1-AB2F-C382939EA85A}"/>
          </ac:grpSpMkLst>
        </pc:grpChg>
        <pc:grpChg chg="del mod">
          <ac:chgData name="Anandi Dutta" userId="87eb70f522ca77d4" providerId="LiveId" clId="{A19379C3-E10C-4BE3-9D4C-2B161820ABBB}" dt="2021-08-26T17:43:24.856" v="108"/>
          <ac:grpSpMkLst>
            <pc:docMk/>
            <pc:sldMk cId="0" sldId="602"/>
            <ac:grpSpMk id="24" creationId="{E5FDBF42-65EE-4594-BAC7-8E0D87B21048}"/>
          </ac:grpSpMkLst>
        </pc:grpChg>
        <pc:grpChg chg="del mod">
          <ac:chgData name="Anandi Dutta" userId="87eb70f522ca77d4" providerId="LiveId" clId="{A19379C3-E10C-4BE3-9D4C-2B161820ABBB}" dt="2021-08-26T17:43:32.104" v="110"/>
          <ac:grpSpMkLst>
            <pc:docMk/>
            <pc:sldMk cId="0" sldId="602"/>
            <ac:grpSpMk id="27" creationId="{7FD34281-96A9-4B4A-B38C-C8A67E334583}"/>
          </ac:grpSpMkLst>
        </pc:grpChg>
        <pc:grpChg chg="del mod">
          <ac:chgData name="Anandi Dutta" userId="87eb70f522ca77d4" providerId="LiveId" clId="{A19379C3-E10C-4BE3-9D4C-2B161820ABBB}" dt="2021-08-26T18:02:05.645" v="114" actId="478"/>
          <ac:grpSpMkLst>
            <pc:docMk/>
            <pc:sldMk cId="0" sldId="602"/>
            <ac:grpSpMk id="29" creationId="{5F41714D-A9BA-4E1C-9B2C-EA0A1B6105A0}"/>
          </ac:grpSpMkLst>
        </pc:grpChg>
        <pc:inkChg chg="add">
          <ac:chgData name="Anandi Dutta" userId="87eb70f522ca77d4" providerId="LiveId" clId="{A19379C3-E10C-4BE3-9D4C-2B161820ABBB}" dt="2021-08-26T17:41:43.740" v="69" actId="9405"/>
          <ac:inkMkLst>
            <pc:docMk/>
            <pc:sldMk cId="0" sldId="602"/>
            <ac:inkMk id="2" creationId="{CE8DBA03-BCFF-4431-AF8F-25FAD7AC637B}"/>
          </ac:inkMkLst>
        </pc:inkChg>
        <pc:inkChg chg="add">
          <ac:chgData name="Anandi Dutta" userId="87eb70f522ca77d4" providerId="LiveId" clId="{A19379C3-E10C-4BE3-9D4C-2B161820ABBB}" dt="2021-08-26T17:42:37.604" v="85" actId="9405"/>
          <ac:inkMkLst>
            <pc:docMk/>
            <pc:sldMk cId="0" sldId="602"/>
            <ac:inkMk id="3" creationId="{11B60329-2BF7-4E6F-9D0F-7C4D534AB199}"/>
          </ac:inkMkLst>
        </pc:inkChg>
        <pc:inkChg chg="add mod">
          <ac:chgData name="Anandi Dutta" userId="87eb70f522ca77d4" providerId="LiveId" clId="{A19379C3-E10C-4BE3-9D4C-2B161820ABBB}" dt="2021-08-26T17:42:43.345" v="89"/>
          <ac:inkMkLst>
            <pc:docMk/>
            <pc:sldMk cId="0" sldId="602"/>
            <ac:inkMk id="4" creationId="{A42E103E-A967-4896-8F50-5C0DAAD2618B}"/>
          </ac:inkMkLst>
        </pc:inkChg>
        <pc:inkChg chg="add mod">
          <ac:chgData name="Anandi Dutta" userId="87eb70f522ca77d4" providerId="LiveId" clId="{A19379C3-E10C-4BE3-9D4C-2B161820ABBB}" dt="2021-08-26T17:42:43.345" v="89"/>
          <ac:inkMkLst>
            <pc:docMk/>
            <pc:sldMk cId="0" sldId="602"/>
            <ac:inkMk id="5" creationId="{C789C28F-B501-4D25-9399-ED883FCE312F}"/>
          </ac:inkMkLst>
        </pc:inkChg>
        <pc:inkChg chg="add mod">
          <ac:chgData name="Anandi Dutta" userId="87eb70f522ca77d4" providerId="LiveId" clId="{A19379C3-E10C-4BE3-9D4C-2B161820ABBB}" dt="2021-08-26T17:42:43.345" v="89"/>
          <ac:inkMkLst>
            <pc:docMk/>
            <pc:sldMk cId="0" sldId="602"/>
            <ac:inkMk id="6" creationId="{F2D75E9A-861E-4961-AA5D-4766D3CB5BD9}"/>
          </ac:inkMkLst>
        </pc:inkChg>
        <pc:inkChg chg="add del">
          <ac:chgData name="Anandi Dutta" userId="87eb70f522ca77d4" providerId="LiveId" clId="{A19379C3-E10C-4BE3-9D4C-2B161820ABBB}" dt="2021-08-26T18:02:19.667" v="120" actId="478"/>
          <ac:inkMkLst>
            <pc:docMk/>
            <pc:sldMk cId="0" sldId="602"/>
            <ac:inkMk id="8" creationId="{525935DB-C6E4-46F1-AEBF-5ECBCF233F5D}"/>
          </ac:inkMkLst>
        </pc:inkChg>
        <pc:inkChg chg="add del">
          <ac:chgData name="Anandi Dutta" userId="87eb70f522ca77d4" providerId="LiveId" clId="{A19379C3-E10C-4BE3-9D4C-2B161820ABBB}" dt="2021-08-26T18:02:15.318" v="118" actId="478"/>
          <ac:inkMkLst>
            <pc:docMk/>
            <pc:sldMk cId="0" sldId="602"/>
            <ac:inkMk id="9" creationId="{F8F9AA48-3D8C-4D93-AD14-ED07C5BF110F}"/>
          </ac:inkMkLst>
        </pc:inkChg>
        <pc:inkChg chg="add del mod">
          <ac:chgData name="Anandi Dutta" userId="87eb70f522ca77d4" providerId="LiveId" clId="{A19379C3-E10C-4BE3-9D4C-2B161820ABBB}" dt="2021-08-26T18:01:57.656" v="112" actId="478"/>
          <ac:inkMkLst>
            <pc:docMk/>
            <pc:sldMk cId="0" sldId="602"/>
            <ac:inkMk id="10" creationId="{C4C92E4A-9D6D-4FAF-811E-E1FC75F35A76}"/>
          </ac:inkMkLst>
        </pc:inkChg>
        <pc:inkChg chg="add del mod">
          <ac:chgData name="Anandi Dutta" userId="87eb70f522ca77d4" providerId="LiveId" clId="{A19379C3-E10C-4BE3-9D4C-2B161820ABBB}" dt="2021-08-26T18:02:01.717" v="113" actId="478"/>
          <ac:inkMkLst>
            <pc:docMk/>
            <pc:sldMk cId="0" sldId="602"/>
            <ac:inkMk id="11" creationId="{54D21629-F395-40EC-82A6-60631FC150EA}"/>
          </ac:inkMkLst>
        </pc:inkChg>
        <pc:inkChg chg="add del mod">
          <ac:chgData name="Anandi Dutta" userId="87eb70f522ca77d4" providerId="LiveId" clId="{A19379C3-E10C-4BE3-9D4C-2B161820ABBB}" dt="2021-08-26T18:02:01.717" v="113" actId="478"/>
          <ac:inkMkLst>
            <pc:docMk/>
            <pc:sldMk cId="0" sldId="602"/>
            <ac:inkMk id="12" creationId="{46B8260F-2CE7-4A03-B1C4-65B6549A163F}"/>
          </ac:inkMkLst>
        </pc:inkChg>
        <pc:inkChg chg="add del mod">
          <ac:chgData name="Anandi Dutta" userId="87eb70f522ca77d4" providerId="LiveId" clId="{A19379C3-E10C-4BE3-9D4C-2B161820ABBB}" dt="2021-08-26T18:02:10.747" v="116" actId="478"/>
          <ac:inkMkLst>
            <pc:docMk/>
            <pc:sldMk cId="0" sldId="602"/>
            <ac:inkMk id="13" creationId="{14FB3704-C33B-4B89-9021-84901E3AABEB}"/>
          </ac:inkMkLst>
        </pc:inkChg>
        <pc:inkChg chg="add del mod">
          <ac:chgData name="Anandi Dutta" userId="87eb70f522ca77d4" providerId="LiveId" clId="{A19379C3-E10C-4BE3-9D4C-2B161820ABBB}" dt="2021-08-26T18:02:08.345" v="115" actId="478"/>
          <ac:inkMkLst>
            <pc:docMk/>
            <pc:sldMk cId="0" sldId="602"/>
            <ac:inkMk id="14" creationId="{485A8FC5-0F84-4651-BF25-804FA750B2CF}"/>
          </ac:inkMkLst>
        </pc:inkChg>
        <pc:inkChg chg="add mod">
          <ac:chgData name="Anandi Dutta" userId="87eb70f522ca77d4" providerId="LiveId" clId="{A19379C3-E10C-4BE3-9D4C-2B161820ABBB}" dt="2021-08-26T17:43:32.104" v="110"/>
          <ac:inkMkLst>
            <pc:docMk/>
            <pc:sldMk cId="0" sldId="602"/>
            <ac:inkMk id="15" creationId="{DAE598C6-BCF9-4EF3-9821-9C7AFE3560A7}"/>
          </ac:inkMkLst>
        </pc:inkChg>
        <pc:inkChg chg="add mod">
          <ac:chgData name="Anandi Dutta" userId="87eb70f522ca77d4" providerId="LiveId" clId="{A19379C3-E10C-4BE3-9D4C-2B161820ABBB}" dt="2021-08-26T17:43:32.104" v="110"/>
          <ac:inkMkLst>
            <pc:docMk/>
            <pc:sldMk cId="0" sldId="602"/>
            <ac:inkMk id="16" creationId="{0EC1ED1D-6D43-4C41-A05E-85AE95EEC611}"/>
          </ac:inkMkLst>
        </pc:inkChg>
        <pc:inkChg chg="add del mod">
          <ac:chgData name="Anandi Dutta" userId="87eb70f522ca77d4" providerId="LiveId" clId="{A19379C3-E10C-4BE3-9D4C-2B161820ABBB}" dt="2021-08-26T18:02:01.717" v="113" actId="478"/>
          <ac:inkMkLst>
            <pc:docMk/>
            <pc:sldMk cId="0" sldId="602"/>
            <ac:inkMk id="17" creationId="{A83BC57B-29CC-4ED9-8C19-EFF93D2B3D1E}"/>
          </ac:inkMkLst>
        </pc:inkChg>
        <pc:inkChg chg="add del mod">
          <ac:chgData name="Anandi Dutta" userId="87eb70f522ca77d4" providerId="LiveId" clId="{A19379C3-E10C-4BE3-9D4C-2B161820ABBB}" dt="2021-08-26T18:02:12.888" v="117" actId="478"/>
          <ac:inkMkLst>
            <pc:docMk/>
            <pc:sldMk cId="0" sldId="602"/>
            <ac:inkMk id="18" creationId="{51A61B2D-3B79-4048-B6FA-3299B563DC2C}"/>
          </ac:inkMkLst>
        </pc:inkChg>
        <pc:inkChg chg="add mod">
          <ac:chgData name="Anandi Dutta" userId="87eb70f522ca77d4" providerId="LiveId" clId="{A19379C3-E10C-4BE3-9D4C-2B161820ABBB}" dt="2021-08-26T17:43:32.104" v="110"/>
          <ac:inkMkLst>
            <pc:docMk/>
            <pc:sldMk cId="0" sldId="602"/>
            <ac:inkMk id="21" creationId="{76D9B084-AAA3-4EF4-AA9A-C84290661D10}"/>
          </ac:inkMkLst>
        </pc:inkChg>
        <pc:inkChg chg="add del mod">
          <ac:chgData name="Anandi Dutta" userId="87eb70f522ca77d4" providerId="LiveId" clId="{A19379C3-E10C-4BE3-9D4C-2B161820ABBB}" dt="2021-08-26T18:01:55.599" v="111" actId="478"/>
          <ac:inkMkLst>
            <pc:docMk/>
            <pc:sldMk cId="0" sldId="602"/>
            <ac:inkMk id="23" creationId="{A0048BE9-7F12-4AE1-8290-EBD39C4473B8}"/>
          </ac:inkMkLst>
        </pc:inkChg>
        <pc:inkChg chg="add del mod">
          <ac:chgData name="Anandi Dutta" userId="87eb70f522ca77d4" providerId="LiveId" clId="{A19379C3-E10C-4BE3-9D4C-2B161820ABBB}" dt="2021-08-26T18:02:01.717" v="113" actId="478"/>
          <ac:inkMkLst>
            <pc:docMk/>
            <pc:sldMk cId="0" sldId="602"/>
            <ac:inkMk id="25" creationId="{8A0E83AA-9C0F-40B2-8319-241F8AAD27B5}"/>
          </ac:inkMkLst>
        </pc:inkChg>
        <pc:inkChg chg="add del mod">
          <ac:chgData name="Anandi Dutta" userId="87eb70f522ca77d4" providerId="LiveId" clId="{A19379C3-E10C-4BE3-9D4C-2B161820ABBB}" dt="2021-08-26T18:02:01.717" v="113" actId="478"/>
          <ac:inkMkLst>
            <pc:docMk/>
            <pc:sldMk cId="0" sldId="602"/>
            <ac:inkMk id="26" creationId="{0C4B3B72-9401-4DB5-9E5A-97B22DDD8FEB}"/>
          </ac:inkMkLst>
        </pc:inkChg>
        <pc:inkChg chg="add mod">
          <ac:chgData name="Anandi Dutta" userId="87eb70f522ca77d4" providerId="LiveId" clId="{A19379C3-E10C-4BE3-9D4C-2B161820ABBB}" dt="2021-08-26T17:43:32.104" v="110"/>
          <ac:inkMkLst>
            <pc:docMk/>
            <pc:sldMk cId="0" sldId="602"/>
            <ac:inkMk id="28" creationId="{68185298-4782-467F-BE4D-F3E3607DB73C}"/>
          </ac:inkMkLst>
        </pc:inkChg>
      </pc:sldChg>
    </pc:docChg>
  </pc:docChgLst>
  <pc:docChgLst>
    <pc:chgData name="Anandi Dutta" userId="87eb70f522ca77d4" providerId="LiveId" clId="{CF5EA77E-4C69-4D14-8EB3-BD28AACAEBFF}"/>
    <pc:docChg chg="undo custSel modSld">
      <pc:chgData name="Anandi Dutta" userId="87eb70f522ca77d4" providerId="LiveId" clId="{CF5EA77E-4C69-4D14-8EB3-BD28AACAEBFF}" dt="2023-07-25T23:45:22.952" v="71" actId="20577"/>
      <pc:docMkLst>
        <pc:docMk/>
      </pc:docMkLst>
      <pc:sldChg chg="modSp">
        <pc:chgData name="Anandi Dutta" userId="87eb70f522ca77d4" providerId="LiveId" clId="{CF5EA77E-4C69-4D14-8EB3-BD28AACAEBFF}" dt="2023-07-25T23:45:22.952" v="71" actId="20577"/>
        <pc:sldMkLst>
          <pc:docMk/>
          <pc:sldMk cId="0" sldId="542"/>
        </pc:sldMkLst>
        <pc:spChg chg="mod">
          <ac:chgData name="Anandi Dutta" userId="87eb70f522ca77d4" providerId="LiveId" clId="{CF5EA77E-4C69-4D14-8EB3-BD28AACAEBFF}" dt="2023-07-25T23:45:22.952" v="71" actId="20577"/>
          <ac:spMkLst>
            <pc:docMk/>
            <pc:sldMk cId="0" sldId="542"/>
            <ac:spMk id="9218" creationId="{00000000-0000-0000-0000-000000000000}"/>
          </ac:spMkLst>
        </pc:spChg>
      </pc:sldChg>
      <pc:sldChg chg="modSp mod">
        <pc:chgData name="Anandi Dutta" userId="87eb70f522ca77d4" providerId="LiveId" clId="{CF5EA77E-4C69-4D14-8EB3-BD28AACAEBFF}" dt="2023-07-25T23:09:20.040" v="68" actId="20577"/>
        <pc:sldMkLst>
          <pc:docMk/>
          <pc:sldMk cId="0" sldId="601"/>
        </pc:sldMkLst>
        <pc:spChg chg="mod">
          <ac:chgData name="Anandi Dutta" userId="87eb70f522ca77d4" providerId="LiveId" clId="{CF5EA77E-4C69-4D14-8EB3-BD28AACAEBFF}" dt="2023-07-25T23:06:22.117" v="14" actId="1076"/>
          <ac:spMkLst>
            <pc:docMk/>
            <pc:sldMk cId="0" sldId="601"/>
            <ac:spMk id="121859" creationId="{00000000-0000-0000-0000-000000000000}"/>
          </ac:spMkLst>
        </pc:spChg>
        <pc:spChg chg="mod">
          <ac:chgData name="Anandi Dutta" userId="87eb70f522ca77d4" providerId="LiveId" clId="{CF5EA77E-4C69-4D14-8EB3-BD28AACAEBFF}" dt="2023-07-25T23:09:20.040" v="68" actId="20577"/>
          <ac:spMkLst>
            <pc:docMk/>
            <pc:sldMk cId="0" sldId="601"/>
            <ac:spMk id="121860" creationId="{00000000-0000-0000-0000-000000000000}"/>
          </ac:spMkLst>
        </pc:spChg>
      </pc:sldChg>
      <pc:sldChg chg="delSp mod">
        <pc:chgData name="Anandi Dutta" userId="87eb70f522ca77d4" providerId="LiveId" clId="{CF5EA77E-4C69-4D14-8EB3-BD28AACAEBFF}" dt="2023-07-25T23:04:13.217" v="0" actId="478"/>
        <pc:sldMkLst>
          <pc:docMk/>
          <pc:sldMk cId="0" sldId="602"/>
        </pc:sldMkLst>
        <pc:inkChg chg="del">
          <ac:chgData name="Anandi Dutta" userId="87eb70f522ca77d4" providerId="LiveId" clId="{CF5EA77E-4C69-4D14-8EB3-BD28AACAEBFF}" dt="2023-07-25T23:04:13.217" v="0" actId="478"/>
          <ac:inkMkLst>
            <pc:docMk/>
            <pc:sldMk cId="0" sldId="602"/>
            <ac:inkMk id="3" creationId="{7DF7721F-3165-5C4C-608E-E2F1FA055862}"/>
          </ac:inkMkLst>
        </pc:inkChg>
      </pc:sldChg>
      <pc:sldChg chg="modSp mod">
        <pc:chgData name="Anandi Dutta" userId="87eb70f522ca77d4" providerId="LiveId" clId="{CF5EA77E-4C69-4D14-8EB3-BD28AACAEBFF}" dt="2023-07-25T23:12:10.411" v="69" actId="20577"/>
        <pc:sldMkLst>
          <pc:docMk/>
          <pc:sldMk cId="736617538" sldId="710"/>
        </pc:sldMkLst>
        <pc:spChg chg="mod">
          <ac:chgData name="Anandi Dutta" userId="87eb70f522ca77d4" providerId="LiveId" clId="{CF5EA77E-4C69-4D14-8EB3-BD28AACAEBFF}" dt="2023-07-25T23:12:10.411" v="69" actId="20577"/>
          <ac:spMkLst>
            <pc:docMk/>
            <pc:sldMk cId="736617538" sldId="710"/>
            <ac:spMk id="3" creationId="{00000000-0000-0000-0000-000000000000}"/>
          </ac:spMkLst>
        </pc:spChg>
      </pc:sldChg>
    </pc:docChg>
  </pc:docChgLst>
  <pc:docChgLst>
    <pc:chgData name="Anandi Dutta" userId="87eb70f522ca77d4" providerId="LiveId" clId="{D0F7DE6B-4B70-49AF-9F46-47889F839B2B}"/>
    <pc:docChg chg="custSel addSld modSld">
      <pc:chgData name="Anandi Dutta" userId="87eb70f522ca77d4" providerId="LiveId" clId="{D0F7DE6B-4B70-49AF-9F46-47889F839B2B}" dt="2023-01-09T22:22:35.053" v="32" actId="27636"/>
      <pc:docMkLst>
        <pc:docMk/>
      </pc:docMkLst>
      <pc:sldChg chg="modSp mod">
        <pc:chgData name="Anandi Dutta" userId="87eb70f522ca77d4" providerId="LiveId" clId="{D0F7DE6B-4B70-49AF-9F46-47889F839B2B}" dt="2023-01-09T22:22:34.927" v="21" actId="27636"/>
        <pc:sldMkLst>
          <pc:docMk/>
          <pc:sldMk cId="0" sldId="591"/>
        </pc:sldMkLst>
        <pc:spChg chg="mod">
          <ac:chgData name="Anandi Dutta" userId="87eb70f522ca77d4" providerId="LiveId" clId="{D0F7DE6B-4B70-49AF-9F46-47889F839B2B}" dt="2023-01-09T22:22:34.927" v="21" actId="27636"/>
          <ac:spMkLst>
            <pc:docMk/>
            <pc:sldMk cId="0" sldId="591"/>
            <ac:spMk id="103426" creationId="{00000000-0000-0000-0000-000000000000}"/>
          </ac:spMkLst>
        </pc:spChg>
      </pc:sldChg>
      <pc:sldChg chg="modSp mod">
        <pc:chgData name="Anandi Dutta" userId="87eb70f522ca77d4" providerId="LiveId" clId="{D0F7DE6B-4B70-49AF-9F46-47889F839B2B}" dt="2023-01-09T22:22:34.988" v="22" actId="27636"/>
        <pc:sldMkLst>
          <pc:docMk/>
          <pc:sldMk cId="0" sldId="592"/>
        </pc:sldMkLst>
        <pc:spChg chg="mod">
          <ac:chgData name="Anandi Dutta" userId="87eb70f522ca77d4" providerId="LiveId" clId="{D0F7DE6B-4B70-49AF-9F46-47889F839B2B}" dt="2023-01-09T22:22:34.988" v="22" actId="27636"/>
          <ac:spMkLst>
            <pc:docMk/>
            <pc:sldMk cId="0" sldId="592"/>
            <ac:spMk id="105474" creationId="{00000000-0000-0000-0000-000000000000}"/>
          </ac:spMkLst>
        </pc:spChg>
      </pc:sldChg>
      <pc:sldChg chg="modSp mod">
        <pc:chgData name="Anandi Dutta" userId="87eb70f522ca77d4" providerId="LiveId" clId="{D0F7DE6B-4B70-49AF-9F46-47889F839B2B}" dt="2023-01-09T22:22:34.997" v="23" actId="27636"/>
        <pc:sldMkLst>
          <pc:docMk/>
          <pc:sldMk cId="0" sldId="593"/>
        </pc:sldMkLst>
        <pc:spChg chg="mod">
          <ac:chgData name="Anandi Dutta" userId="87eb70f522ca77d4" providerId="LiveId" clId="{D0F7DE6B-4B70-49AF-9F46-47889F839B2B}" dt="2023-01-09T22:22:34.997" v="23" actId="27636"/>
          <ac:spMkLst>
            <pc:docMk/>
            <pc:sldMk cId="0" sldId="593"/>
            <ac:spMk id="107522" creationId="{00000000-0000-0000-0000-000000000000}"/>
          </ac:spMkLst>
        </pc:spChg>
      </pc:sldChg>
      <pc:sldChg chg="modSp mod modNotes">
        <pc:chgData name="Anandi Dutta" userId="87eb70f522ca77d4" providerId="LiveId" clId="{D0F7DE6B-4B70-49AF-9F46-47889F839B2B}" dt="2023-01-09T22:22:35.003" v="24" actId="27636"/>
        <pc:sldMkLst>
          <pc:docMk/>
          <pc:sldMk cId="0" sldId="595"/>
        </pc:sldMkLst>
        <pc:spChg chg="mod">
          <ac:chgData name="Anandi Dutta" userId="87eb70f522ca77d4" providerId="LiveId" clId="{D0F7DE6B-4B70-49AF-9F46-47889F839B2B}" dt="2023-01-09T22:22:35.003" v="24" actId="27636"/>
          <ac:spMkLst>
            <pc:docMk/>
            <pc:sldMk cId="0" sldId="595"/>
            <ac:spMk id="111619" creationId="{00000000-0000-0000-0000-000000000000}"/>
          </ac:spMkLst>
        </pc:spChg>
      </pc:sldChg>
      <pc:sldChg chg="modSp mod modNotes">
        <pc:chgData name="Anandi Dutta" userId="87eb70f522ca77d4" providerId="LiveId" clId="{D0F7DE6B-4B70-49AF-9F46-47889F839B2B}" dt="2023-01-09T22:22:35.013" v="26" actId="27636"/>
        <pc:sldMkLst>
          <pc:docMk/>
          <pc:sldMk cId="0" sldId="596"/>
        </pc:sldMkLst>
        <pc:spChg chg="mod">
          <ac:chgData name="Anandi Dutta" userId="87eb70f522ca77d4" providerId="LiveId" clId="{D0F7DE6B-4B70-49AF-9F46-47889F839B2B}" dt="2023-01-09T22:22:35.010" v="25" actId="27636"/>
          <ac:spMkLst>
            <pc:docMk/>
            <pc:sldMk cId="0" sldId="596"/>
            <ac:spMk id="19472" creationId="{00000000-0000-0000-0000-000000000000}"/>
          </ac:spMkLst>
        </pc:spChg>
        <pc:spChg chg="mod">
          <ac:chgData name="Anandi Dutta" userId="87eb70f522ca77d4" providerId="LiveId" clId="{D0F7DE6B-4B70-49AF-9F46-47889F839B2B}" dt="2023-01-09T22:22:35.013" v="26" actId="27636"/>
          <ac:spMkLst>
            <pc:docMk/>
            <pc:sldMk cId="0" sldId="596"/>
            <ac:spMk id="198694" creationId="{00000000-0000-0000-0000-000000000000}"/>
          </ac:spMkLst>
        </pc:spChg>
      </pc:sldChg>
      <pc:sldChg chg="modSp modNotes">
        <pc:chgData name="Anandi Dutta" userId="87eb70f522ca77d4" providerId="LiveId" clId="{D0F7DE6B-4B70-49AF-9F46-47889F839B2B}" dt="2023-01-09T22:22:34.724" v="20"/>
        <pc:sldMkLst>
          <pc:docMk/>
          <pc:sldMk cId="0" sldId="599"/>
        </pc:sldMkLst>
        <pc:spChg chg="mod">
          <ac:chgData name="Anandi Dutta" userId="87eb70f522ca77d4" providerId="LiveId" clId="{D0F7DE6B-4B70-49AF-9F46-47889F839B2B}" dt="2023-01-09T22:22:34.724" v="20"/>
          <ac:spMkLst>
            <pc:docMk/>
            <pc:sldMk cId="0" sldId="599"/>
            <ac:spMk id="189482" creationId="{00000000-0000-0000-0000-000000000000}"/>
          </ac:spMkLst>
        </pc:spChg>
      </pc:sldChg>
      <pc:sldChg chg="modSp mod">
        <pc:chgData name="Anandi Dutta" userId="87eb70f522ca77d4" providerId="LiveId" clId="{D0F7DE6B-4B70-49AF-9F46-47889F839B2B}" dt="2023-01-09T22:22:35.025" v="29" actId="27636"/>
        <pc:sldMkLst>
          <pc:docMk/>
          <pc:sldMk cId="0" sldId="600"/>
        </pc:sldMkLst>
        <pc:spChg chg="mod">
          <ac:chgData name="Anandi Dutta" userId="87eb70f522ca77d4" providerId="LiveId" clId="{D0F7DE6B-4B70-49AF-9F46-47889F839B2B}" dt="2023-01-09T22:22:35.025" v="29" actId="27636"/>
          <ac:spMkLst>
            <pc:docMk/>
            <pc:sldMk cId="0" sldId="600"/>
            <ac:spMk id="119810" creationId="{00000000-0000-0000-0000-000000000000}"/>
          </ac:spMkLst>
        </pc:spChg>
        <pc:spChg chg="mod">
          <ac:chgData name="Anandi Dutta" userId="87eb70f522ca77d4" providerId="LiveId" clId="{D0F7DE6B-4B70-49AF-9F46-47889F839B2B}" dt="2023-01-09T22:22:35.025" v="28" actId="27636"/>
          <ac:spMkLst>
            <pc:docMk/>
            <pc:sldMk cId="0" sldId="600"/>
            <ac:spMk id="119811" creationId="{00000000-0000-0000-0000-000000000000}"/>
          </ac:spMkLst>
        </pc:spChg>
      </pc:sldChg>
      <pc:sldChg chg="modSp mod modNotes">
        <pc:chgData name="Anandi Dutta" userId="87eb70f522ca77d4" providerId="LiveId" clId="{D0F7DE6B-4B70-49AF-9F46-47889F839B2B}" dt="2023-01-09T22:22:35.034" v="31" actId="27636"/>
        <pc:sldMkLst>
          <pc:docMk/>
          <pc:sldMk cId="0" sldId="601"/>
        </pc:sldMkLst>
        <pc:spChg chg="mod">
          <ac:chgData name="Anandi Dutta" userId="87eb70f522ca77d4" providerId="LiveId" clId="{D0F7DE6B-4B70-49AF-9F46-47889F839B2B}" dt="2023-01-09T22:22:35.025" v="30" actId="27636"/>
          <ac:spMkLst>
            <pc:docMk/>
            <pc:sldMk cId="0" sldId="601"/>
            <ac:spMk id="121859" creationId="{00000000-0000-0000-0000-000000000000}"/>
          </ac:spMkLst>
        </pc:spChg>
        <pc:spChg chg="mod">
          <ac:chgData name="Anandi Dutta" userId="87eb70f522ca77d4" providerId="LiveId" clId="{D0F7DE6B-4B70-49AF-9F46-47889F839B2B}" dt="2023-01-09T22:22:35.034" v="31" actId="27636"/>
          <ac:spMkLst>
            <pc:docMk/>
            <pc:sldMk cId="0" sldId="601"/>
            <ac:spMk id="121860" creationId="{00000000-0000-0000-0000-000000000000}"/>
          </ac:spMkLst>
        </pc:spChg>
      </pc:sldChg>
      <pc:sldChg chg="modSp mod">
        <pc:chgData name="Anandi Dutta" userId="87eb70f522ca77d4" providerId="LiveId" clId="{D0F7DE6B-4B70-49AF-9F46-47889F839B2B}" dt="2023-01-09T22:22:35.019" v="27" actId="27636"/>
        <pc:sldMkLst>
          <pc:docMk/>
          <pc:sldMk cId="0" sldId="602"/>
        </pc:sldMkLst>
        <pc:spChg chg="mod">
          <ac:chgData name="Anandi Dutta" userId="87eb70f522ca77d4" providerId="LiveId" clId="{D0F7DE6B-4B70-49AF-9F46-47889F839B2B}" dt="2023-01-09T22:22:35.019" v="27" actId="27636"/>
          <ac:spMkLst>
            <pc:docMk/>
            <pc:sldMk cId="0" sldId="602"/>
            <ac:spMk id="123941" creationId="{00000000-0000-0000-0000-000000000000}"/>
          </ac:spMkLst>
        </pc:spChg>
      </pc:sldChg>
      <pc:sldChg chg="modSp mod">
        <pc:chgData name="Anandi Dutta" userId="87eb70f522ca77d4" providerId="LiveId" clId="{D0F7DE6B-4B70-49AF-9F46-47889F839B2B}" dt="2023-01-09T22:22:35.053" v="32" actId="27636"/>
        <pc:sldMkLst>
          <pc:docMk/>
          <pc:sldMk cId="0" sldId="648"/>
        </pc:sldMkLst>
        <pc:spChg chg="mod">
          <ac:chgData name="Anandi Dutta" userId="87eb70f522ca77d4" providerId="LiveId" clId="{D0F7DE6B-4B70-49AF-9F46-47889F839B2B}" dt="2023-01-09T22:22:35.053" v="32" actId="27636"/>
          <ac:spMkLst>
            <pc:docMk/>
            <pc:sldMk cId="0" sldId="648"/>
            <ac:spMk id="2" creationId="{00000000-0000-0000-0000-000000000000}"/>
          </ac:spMkLst>
        </pc:spChg>
      </pc:sldChg>
      <pc:sldChg chg="modSp new mod">
        <pc:chgData name="Anandi Dutta" userId="87eb70f522ca77d4" providerId="LiveId" clId="{D0F7DE6B-4B70-49AF-9F46-47889F839B2B}" dt="2023-01-09T18:49:58.303" v="19" actId="20577"/>
        <pc:sldMkLst>
          <pc:docMk/>
          <pc:sldMk cId="1864441009" sldId="715"/>
        </pc:sldMkLst>
        <pc:spChg chg="mod">
          <ac:chgData name="Anandi Dutta" userId="87eb70f522ca77d4" providerId="LiveId" clId="{D0F7DE6B-4B70-49AF-9F46-47889F839B2B}" dt="2023-01-09T18:49:58.303" v="19" actId="20577"/>
          <ac:spMkLst>
            <pc:docMk/>
            <pc:sldMk cId="1864441009" sldId="715"/>
            <ac:spMk id="2" creationId="{D00F13DF-7F85-081F-E4EC-EEDF0E6A3630}"/>
          </ac:spMkLst>
        </pc:spChg>
        <pc:spChg chg="mod">
          <ac:chgData name="Anandi Dutta" userId="87eb70f522ca77d4" providerId="LiveId" clId="{D0F7DE6B-4B70-49AF-9F46-47889F839B2B}" dt="2023-01-09T18:49:49.986" v="1"/>
          <ac:spMkLst>
            <pc:docMk/>
            <pc:sldMk cId="1864441009" sldId="715"/>
            <ac:spMk id="3" creationId="{2511B0EA-47C1-47E2-3AAA-234A3997532F}"/>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09F34F-885D-4660-9C15-0AD393758611}"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US"/>
        </a:p>
      </dgm:t>
    </dgm:pt>
    <dgm:pt modelId="{94D9CFB4-8D75-4D05-BA02-F98D67D2977F}">
      <dgm:prSet/>
      <dgm:spPr>
        <a:solidFill>
          <a:schemeClr val="accent2">
            <a:lumMod val="60000"/>
            <a:lumOff val="40000"/>
          </a:schemeClr>
        </a:solidFill>
      </dgm:spPr>
      <dgm:t>
        <a:bodyPr/>
        <a:lstStyle/>
        <a:p>
          <a:r>
            <a:rPr lang="en-US" dirty="0"/>
            <a:t>Integer</a:t>
          </a:r>
          <a:r>
            <a:rPr lang="en-US" baseline="0" dirty="0"/>
            <a:t> Representation</a:t>
          </a:r>
          <a:endParaRPr lang="en-US" dirty="0"/>
        </a:p>
      </dgm:t>
    </dgm:pt>
    <dgm:pt modelId="{C9609981-5907-4C6F-AD9C-F6D6093027F1}" type="parTrans" cxnId="{1982E73A-1C63-4E29-ADD1-0BB835CF8E70}">
      <dgm:prSet/>
      <dgm:spPr/>
      <dgm:t>
        <a:bodyPr/>
        <a:lstStyle/>
        <a:p>
          <a:endParaRPr lang="en-US"/>
        </a:p>
      </dgm:t>
    </dgm:pt>
    <dgm:pt modelId="{9B15067E-A949-449B-B43F-89FA6A5B0044}" type="sibTrans" cxnId="{1982E73A-1C63-4E29-ADD1-0BB835CF8E70}">
      <dgm:prSet/>
      <dgm:spPr/>
      <dgm:t>
        <a:bodyPr/>
        <a:lstStyle/>
        <a:p>
          <a:endParaRPr lang="en-US"/>
        </a:p>
      </dgm:t>
    </dgm:pt>
    <dgm:pt modelId="{1AA3225A-197B-4D1B-8388-993D763F4243}">
      <dgm:prSet/>
      <dgm:spPr>
        <a:solidFill>
          <a:schemeClr val="accent4">
            <a:lumMod val="20000"/>
            <a:lumOff val="80000"/>
          </a:schemeClr>
        </a:solidFill>
      </dgm:spPr>
      <dgm:t>
        <a:bodyPr/>
        <a:lstStyle/>
        <a:p>
          <a:r>
            <a:rPr lang="en-US" dirty="0">
              <a:solidFill>
                <a:schemeClr val="tx1"/>
              </a:solidFill>
            </a:rPr>
            <a:t>one that can only represent nonnegative numbers: </a:t>
          </a:r>
          <a:r>
            <a:rPr lang="en-US" b="1" dirty="0">
              <a:solidFill>
                <a:srgbClr val="C00000"/>
              </a:solidFill>
            </a:rPr>
            <a:t>Unsigned Representation</a:t>
          </a:r>
        </a:p>
      </dgm:t>
    </dgm:pt>
    <dgm:pt modelId="{207BDF0F-3F93-4DFD-AD18-AB1E505C1482}" type="parTrans" cxnId="{9541C688-AA22-4552-ACED-286D94A3BDDF}">
      <dgm:prSet/>
      <dgm:spPr/>
      <dgm:t>
        <a:bodyPr/>
        <a:lstStyle/>
        <a:p>
          <a:endParaRPr lang="en-US"/>
        </a:p>
      </dgm:t>
    </dgm:pt>
    <dgm:pt modelId="{65E36E38-AD4F-46F4-A938-05FA879BA4D2}" type="sibTrans" cxnId="{9541C688-AA22-4552-ACED-286D94A3BDDF}">
      <dgm:prSet/>
      <dgm:spPr/>
      <dgm:t>
        <a:bodyPr/>
        <a:lstStyle/>
        <a:p>
          <a:endParaRPr lang="en-US"/>
        </a:p>
      </dgm:t>
    </dgm:pt>
    <dgm:pt modelId="{D79F713C-2A85-4199-8F5B-0C9189102E8E}">
      <dgm:prSet/>
      <dgm:spPr>
        <a:solidFill>
          <a:schemeClr val="accent4">
            <a:lumMod val="20000"/>
            <a:lumOff val="80000"/>
          </a:schemeClr>
        </a:solidFill>
      </dgm:spPr>
      <dgm:t>
        <a:bodyPr/>
        <a:lstStyle/>
        <a:p>
          <a:r>
            <a:rPr lang="en-US" dirty="0">
              <a:solidFill>
                <a:schemeClr val="tx1"/>
              </a:solidFill>
            </a:rPr>
            <a:t>one that can represent </a:t>
          </a:r>
          <a:r>
            <a:rPr lang="en-US" b="1" dirty="0">
              <a:solidFill>
                <a:schemeClr val="tx1"/>
              </a:solidFill>
            </a:rPr>
            <a:t>negative, zero</a:t>
          </a:r>
          <a:r>
            <a:rPr lang="en-US" dirty="0">
              <a:solidFill>
                <a:schemeClr val="tx1"/>
              </a:solidFill>
            </a:rPr>
            <a:t>, and </a:t>
          </a:r>
          <a:r>
            <a:rPr lang="en-US" b="1" dirty="0">
              <a:solidFill>
                <a:schemeClr val="tx1"/>
              </a:solidFill>
            </a:rPr>
            <a:t>positive</a:t>
          </a:r>
          <a:r>
            <a:rPr lang="en-US" dirty="0">
              <a:solidFill>
                <a:schemeClr val="tx1"/>
              </a:solidFill>
            </a:rPr>
            <a:t> numbers: </a:t>
          </a:r>
          <a:r>
            <a:rPr lang="en-US" b="1" dirty="0">
              <a:solidFill>
                <a:srgbClr val="C00000"/>
              </a:solidFill>
            </a:rPr>
            <a:t>Two’s Complement Representation</a:t>
          </a:r>
        </a:p>
      </dgm:t>
    </dgm:pt>
    <dgm:pt modelId="{55DB65DC-98BB-401E-A958-983A6CBB1E1F}" type="parTrans" cxnId="{0BC04750-D02B-421D-8C68-884C757BC983}">
      <dgm:prSet/>
      <dgm:spPr/>
      <dgm:t>
        <a:bodyPr/>
        <a:lstStyle/>
        <a:p>
          <a:endParaRPr lang="en-US"/>
        </a:p>
      </dgm:t>
    </dgm:pt>
    <dgm:pt modelId="{24AE41FA-E1EE-45BB-B7DB-B2487CE4B881}" type="sibTrans" cxnId="{0BC04750-D02B-421D-8C68-884C757BC983}">
      <dgm:prSet/>
      <dgm:spPr/>
      <dgm:t>
        <a:bodyPr/>
        <a:lstStyle/>
        <a:p>
          <a:endParaRPr lang="en-US"/>
        </a:p>
      </dgm:t>
    </dgm:pt>
    <dgm:pt modelId="{0415A3AF-F5DF-4D2F-9CB2-3B038807C992}">
      <dgm:prSet phldrT="[Text]"/>
      <dgm:spPr>
        <a:solidFill>
          <a:schemeClr val="accent4">
            <a:lumMod val="40000"/>
            <a:lumOff val="60000"/>
          </a:schemeClr>
        </a:solidFill>
      </dgm:spPr>
      <dgm:t>
        <a:bodyPr/>
        <a:lstStyle/>
        <a:p>
          <a:r>
            <a:rPr lang="en-US" dirty="0">
              <a:solidFill>
                <a:schemeClr val="tx1"/>
              </a:solidFill>
            </a:rPr>
            <a:t>Two different ways bits can be used to encode integers</a:t>
          </a:r>
        </a:p>
      </dgm:t>
    </dgm:pt>
    <dgm:pt modelId="{A5D4AD3C-BB2B-45A5-99BA-48968C88BB94}" type="sibTrans" cxnId="{90085ADA-30DF-47A8-A649-80F7EA7FDCD3}">
      <dgm:prSet/>
      <dgm:spPr/>
      <dgm:t>
        <a:bodyPr/>
        <a:lstStyle/>
        <a:p>
          <a:endParaRPr lang="en-US"/>
        </a:p>
      </dgm:t>
    </dgm:pt>
    <dgm:pt modelId="{DB51BA02-BECE-4107-A1D9-8B8A2A7172EB}" type="parTrans" cxnId="{90085ADA-30DF-47A8-A649-80F7EA7FDCD3}">
      <dgm:prSet/>
      <dgm:spPr/>
      <dgm:t>
        <a:bodyPr/>
        <a:lstStyle/>
        <a:p>
          <a:endParaRPr lang="en-US"/>
        </a:p>
      </dgm:t>
    </dgm:pt>
    <dgm:pt modelId="{71BB9895-D8BE-4DEE-BFB9-46C0A7A37F07}" type="pres">
      <dgm:prSet presAssocID="{B109F34F-885D-4660-9C15-0AD393758611}" presName="mainComposite" presStyleCnt="0">
        <dgm:presLayoutVars>
          <dgm:chPref val="1"/>
          <dgm:dir/>
          <dgm:animOne val="branch"/>
          <dgm:animLvl val="lvl"/>
          <dgm:resizeHandles val="exact"/>
        </dgm:presLayoutVars>
      </dgm:prSet>
      <dgm:spPr/>
    </dgm:pt>
    <dgm:pt modelId="{FD61EFFE-8BC7-4F41-BB6B-76D30F83A3AF}" type="pres">
      <dgm:prSet presAssocID="{B109F34F-885D-4660-9C15-0AD393758611}" presName="hierFlow" presStyleCnt="0"/>
      <dgm:spPr/>
    </dgm:pt>
    <dgm:pt modelId="{74EB658B-EC44-4D7D-A82D-2081A35BF021}" type="pres">
      <dgm:prSet presAssocID="{B109F34F-885D-4660-9C15-0AD393758611}" presName="firstBuf" presStyleCnt="0"/>
      <dgm:spPr/>
    </dgm:pt>
    <dgm:pt modelId="{4A10747D-A635-4032-96EE-FADD4BF83B57}" type="pres">
      <dgm:prSet presAssocID="{B109F34F-885D-4660-9C15-0AD393758611}" presName="hierChild1" presStyleCnt="0">
        <dgm:presLayoutVars>
          <dgm:chPref val="1"/>
          <dgm:animOne val="branch"/>
          <dgm:animLvl val="lvl"/>
        </dgm:presLayoutVars>
      </dgm:prSet>
      <dgm:spPr/>
    </dgm:pt>
    <dgm:pt modelId="{EA5F965C-D702-4B92-B4B6-F12CCB9B052D}" type="pres">
      <dgm:prSet presAssocID="{0415A3AF-F5DF-4D2F-9CB2-3B038807C992}" presName="Name14" presStyleCnt="0"/>
      <dgm:spPr/>
    </dgm:pt>
    <dgm:pt modelId="{5EB50C99-3E12-4081-9E85-AB1CDFD7620D}" type="pres">
      <dgm:prSet presAssocID="{0415A3AF-F5DF-4D2F-9CB2-3B038807C992}" presName="level1Shape" presStyleLbl="node0" presStyleIdx="0" presStyleCnt="1">
        <dgm:presLayoutVars>
          <dgm:chPref val="3"/>
        </dgm:presLayoutVars>
      </dgm:prSet>
      <dgm:spPr/>
    </dgm:pt>
    <dgm:pt modelId="{B043B18D-4F82-47C5-B675-F35A0EA62724}" type="pres">
      <dgm:prSet presAssocID="{0415A3AF-F5DF-4D2F-9CB2-3B038807C992}" presName="hierChild2" presStyleCnt="0"/>
      <dgm:spPr/>
    </dgm:pt>
    <dgm:pt modelId="{A6164642-E079-4B0F-8D41-8B6D33213191}" type="pres">
      <dgm:prSet presAssocID="{55DB65DC-98BB-401E-A958-983A6CBB1E1F}" presName="Name19" presStyleLbl="parChTrans1D2" presStyleIdx="0" presStyleCnt="2"/>
      <dgm:spPr/>
    </dgm:pt>
    <dgm:pt modelId="{D0E04906-3D19-41E4-83FC-13AC57B3E3AE}" type="pres">
      <dgm:prSet presAssocID="{D79F713C-2A85-4199-8F5B-0C9189102E8E}" presName="Name21" presStyleCnt="0"/>
      <dgm:spPr/>
    </dgm:pt>
    <dgm:pt modelId="{29D22DAA-2847-4464-848A-5692B778FCC0}" type="pres">
      <dgm:prSet presAssocID="{D79F713C-2A85-4199-8F5B-0C9189102E8E}" presName="level2Shape" presStyleLbl="node2" presStyleIdx="0" presStyleCnt="2"/>
      <dgm:spPr/>
    </dgm:pt>
    <dgm:pt modelId="{F095B280-706D-41B4-AE30-D633711BD285}" type="pres">
      <dgm:prSet presAssocID="{D79F713C-2A85-4199-8F5B-0C9189102E8E}" presName="hierChild3" presStyleCnt="0"/>
      <dgm:spPr/>
    </dgm:pt>
    <dgm:pt modelId="{8FBDDE85-B276-424B-BAFF-5FA2599E9D5C}" type="pres">
      <dgm:prSet presAssocID="{207BDF0F-3F93-4DFD-AD18-AB1E505C1482}" presName="Name19" presStyleLbl="parChTrans1D2" presStyleIdx="1" presStyleCnt="2"/>
      <dgm:spPr/>
    </dgm:pt>
    <dgm:pt modelId="{846F536A-5B73-4D80-A63D-444A2EF8C07E}" type="pres">
      <dgm:prSet presAssocID="{1AA3225A-197B-4D1B-8388-993D763F4243}" presName="Name21" presStyleCnt="0"/>
      <dgm:spPr/>
    </dgm:pt>
    <dgm:pt modelId="{C549E8A4-F033-484D-8798-37A62E6D485F}" type="pres">
      <dgm:prSet presAssocID="{1AA3225A-197B-4D1B-8388-993D763F4243}" presName="level2Shape" presStyleLbl="node2" presStyleIdx="1" presStyleCnt="2"/>
      <dgm:spPr/>
    </dgm:pt>
    <dgm:pt modelId="{CFDADA02-28D7-4F4B-8172-C0AACE575DC8}" type="pres">
      <dgm:prSet presAssocID="{1AA3225A-197B-4D1B-8388-993D763F4243}" presName="hierChild3" presStyleCnt="0"/>
      <dgm:spPr/>
    </dgm:pt>
    <dgm:pt modelId="{B52F9A7E-2279-458D-834B-55784B5A70CC}" type="pres">
      <dgm:prSet presAssocID="{B109F34F-885D-4660-9C15-0AD393758611}" presName="bgShapesFlow" presStyleCnt="0"/>
      <dgm:spPr/>
    </dgm:pt>
    <dgm:pt modelId="{18EC7849-3BE4-4325-80E5-E0E231515281}" type="pres">
      <dgm:prSet presAssocID="{94D9CFB4-8D75-4D05-BA02-F98D67D2977F}" presName="rectComp" presStyleCnt="0"/>
      <dgm:spPr/>
    </dgm:pt>
    <dgm:pt modelId="{FA1DB67E-7532-4E9D-889B-C932E4A789DA}" type="pres">
      <dgm:prSet presAssocID="{94D9CFB4-8D75-4D05-BA02-F98D67D2977F}" presName="bgRect" presStyleLbl="bgShp" presStyleIdx="0" presStyleCnt="1" custLinFactNeighborX="741" custLinFactNeighborY="-2202"/>
      <dgm:spPr/>
    </dgm:pt>
    <dgm:pt modelId="{2D5C70E3-2E9E-41C2-8CC4-6A94538D5C83}" type="pres">
      <dgm:prSet presAssocID="{94D9CFB4-8D75-4D05-BA02-F98D67D2977F}" presName="bgRectTx" presStyleLbl="bgShp" presStyleIdx="0" presStyleCnt="1">
        <dgm:presLayoutVars>
          <dgm:bulletEnabled val="1"/>
        </dgm:presLayoutVars>
      </dgm:prSet>
      <dgm:spPr/>
    </dgm:pt>
  </dgm:ptLst>
  <dgm:cxnLst>
    <dgm:cxn modelId="{1982E73A-1C63-4E29-ADD1-0BB835CF8E70}" srcId="{B109F34F-885D-4660-9C15-0AD393758611}" destId="{94D9CFB4-8D75-4D05-BA02-F98D67D2977F}" srcOrd="1" destOrd="0" parTransId="{C9609981-5907-4C6F-AD9C-F6D6093027F1}" sibTransId="{9B15067E-A949-449B-B43F-89FA6A5B0044}"/>
    <dgm:cxn modelId="{96C6CC43-A1EC-4F66-B7FF-E4B104B8985E}" type="presOf" srcId="{1AA3225A-197B-4D1B-8388-993D763F4243}" destId="{C549E8A4-F033-484D-8798-37A62E6D485F}" srcOrd="0" destOrd="0" presId="urn:microsoft.com/office/officeart/2005/8/layout/hierarchy6"/>
    <dgm:cxn modelId="{D31DAF6F-DB7A-4701-B72C-E672C795DF4F}" type="presOf" srcId="{207BDF0F-3F93-4DFD-AD18-AB1E505C1482}" destId="{8FBDDE85-B276-424B-BAFF-5FA2599E9D5C}" srcOrd="0" destOrd="0" presId="urn:microsoft.com/office/officeart/2005/8/layout/hierarchy6"/>
    <dgm:cxn modelId="{0BC04750-D02B-421D-8C68-884C757BC983}" srcId="{0415A3AF-F5DF-4D2F-9CB2-3B038807C992}" destId="{D79F713C-2A85-4199-8F5B-0C9189102E8E}" srcOrd="0" destOrd="0" parTransId="{55DB65DC-98BB-401E-A958-983A6CBB1E1F}" sibTransId="{24AE41FA-E1EE-45BB-B7DB-B2487CE4B881}"/>
    <dgm:cxn modelId="{9541C688-AA22-4552-ACED-286D94A3BDDF}" srcId="{0415A3AF-F5DF-4D2F-9CB2-3B038807C992}" destId="{1AA3225A-197B-4D1B-8388-993D763F4243}" srcOrd="1" destOrd="0" parTransId="{207BDF0F-3F93-4DFD-AD18-AB1E505C1482}" sibTransId="{65E36E38-AD4F-46F4-A938-05FA879BA4D2}"/>
    <dgm:cxn modelId="{3BAAE491-E1CD-42EC-ABD3-EDBD741019BE}" type="presOf" srcId="{0415A3AF-F5DF-4D2F-9CB2-3B038807C992}" destId="{5EB50C99-3E12-4081-9E85-AB1CDFD7620D}" srcOrd="0" destOrd="0" presId="urn:microsoft.com/office/officeart/2005/8/layout/hierarchy6"/>
    <dgm:cxn modelId="{B27C52A7-EC42-4609-BE28-5C1713A3E59A}" type="presOf" srcId="{94D9CFB4-8D75-4D05-BA02-F98D67D2977F}" destId="{FA1DB67E-7532-4E9D-889B-C932E4A789DA}" srcOrd="0" destOrd="0" presId="urn:microsoft.com/office/officeart/2005/8/layout/hierarchy6"/>
    <dgm:cxn modelId="{A9A9B9C3-EC7C-457D-85E2-BB4A065F988D}" type="presOf" srcId="{94D9CFB4-8D75-4D05-BA02-F98D67D2977F}" destId="{2D5C70E3-2E9E-41C2-8CC4-6A94538D5C83}" srcOrd="1" destOrd="0" presId="urn:microsoft.com/office/officeart/2005/8/layout/hierarchy6"/>
    <dgm:cxn modelId="{90085ADA-30DF-47A8-A649-80F7EA7FDCD3}" srcId="{B109F34F-885D-4660-9C15-0AD393758611}" destId="{0415A3AF-F5DF-4D2F-9CB2-3B038807C992}" srcOrd="0" destOrd="0" parTransId="{DB51BA02-BECE-4107-A1D9-8B8A2A7172EB}" sibTransId="{A5D4AD3C-BB2B-45A5-99BA-48968C88BB94}"/>
    <dgm:cxn modelId="{8BC31EE2-41AB-47A5-885A-3CB8E4E7DDCA}" type="presOf" srcId="{55DB65DC-98BB-401E-A958-983A6CBB1E1F}" destId="{A6164642-E079-4B0F-8D41-8B6D33213191}" srcOrd="0" destOrd="0" presId="urn:microsoft.com/office/officeart/2005/8/layout/hierarchy6"/>
    <dgm:cxn modelId="{E9F338FA-62D0-4291-BE69-14E31A248A5D}" type="presOf" srcId="{B109F34F-885D-4660-9C15-0AD393758611}" destId="{71BB9895-D8BE-4DEE-BFB9-46C0A7A37F07}" srcOrd="0" destOrd="0" presId="urn:microsoft.com/office/officeart/2005/8/layout/hierarchy6"/>
    <dgm:cxn modelId="{B28804FC-5509-452E-B881-85F29FA0C465}" type="presOf" srcId="{D79F713C-2A85-4199-8F5B-0C9189102E8E}" destId="{29D22DAA-2847-4464-848A-5692B778FCC0}" srcOrd="0" destOrd="0" presId="urn:microsoft.com/office/officeart/2005/8/layout/hierarchy6"/>
    <dgm:cxn modelId="{32D6F163-F670-40C0-A429-1563E1D6B719}" type="presParOf" srcId="{71BB9895-D8BE-4DEE-BFB9-46C0A7A37F07}" destId="{FD61EFFE-8BC7-4F41-BB6B-76D30F83A3AF}" srcOrd="0" destOrd="0" presId="urn:microsoft.com/office/officeart/2005/8/layout/hierarchy6"/>
    <dgm:cxn modelId="{F1CB3429-F95E-4943-B37E-0232FCF4C649}" type="presParOf" srcId="{FD61EFFE-8BC7-4F41-BB6B-76D30F83A3AF}" destId="{74EB658B-EC44-4D7D-A82D-2081A35BF021}" srcOrd="0" destOrd="0" presId="urn:microsoft.com/office/officeart/2005/8/layout/hierarchy6"/>
    <dgm:cxn modelId="{5DA5303E-E79E-433D-B3E0-CACAA9C4B45B}" type="presParOf" srcId="{FD61EFFE-8BC7-4F41-BB6B-76D30F83A3AF}" destId="{4A10747D-A635-4032-96EE-FADD4BF83B57}" srcOrd="1" destOrd="0" presId="urn:microsoft.com/office/officeart/2005/8/layout/hierarchy6"/>
    <dgm:cxn modelId="{60227587-4DEA-4396-957C-F1D2534A8E1D}" type="presParOf" srcId="{4A10747D-A635-4032-96EE-FADD4BF83B57}" destId="{EA5F965C-D702-4B92-B4B6-F12CCB9B052D}" srcOrd="0" destOrd="0" presId="urn:microsoft.com/office/officeart/2005/8/layout/hierarchy6"/>
    <dgm:cxn modelId="{5405356F-4074-4753-BB2F-96896629F5CF}" type="presParOf" srcId="{EA5F965C-D702-4B92-B4B6-F12CCB9B052D}" destId="{5EB50C99-3E12-4081-9E85-AB1CDFD7620D}" srcOrd="0" destOrd="0" presId="urn:microsoft.com/office/officeart/2005/8/layout/hierarchy6"/>
    <dgm:cxn modelId="{F19593B9-C0D8-4625-955C-AECCE94D2FD9}" type="presParOf" srcId="{EA5F965C-D702-4B92-B4B6-F12CCB9B052D}" destId="{B043B18D-4F82-47C5-B675-F35A0EA62724}" srcOrd="1" destOrd="0" presId="urn:microsoft.com/office/officeart/2005/8/layout/hierarchy6"/>
    <dgm:cxn modelId="{F3A77511-751F-4D59-A59B-E013CBA59991}" type="presParOf" srcId="{B043B18D-4F82-47C5-B675-F35A0EA62724}" destId="{A6164642-E079-4B0F-8D41-8B6D33213191}" srcOrd="0" destOrd="0" presId="urn:microsoft.com/office/officeart/2005/8/layout/hierarchy6"/>
    <dgm:cxn modelId="{61FF1B10-D54C-4896-86AC-4951C548286E}" type="presParOf" srcId="{B043B18D-4F82-47C5-B675-F35A0EA62724}" destId="{D0E04906-3D19-41E4-83FC-13AC57B3E3AE}" srcOrd="1" destOrd="0" presId="urn:microsoft.com/office/officeart/2005/8/layout/hierarchy6"/>
    <dgm:cxn modelId="{7DBF5534-148C-4850-A60A-D48E694BFAF4}" type="presParOf" srcId="{D0E04906-3D19-41E4-83FC-13AC57B3E3AE}" destId="{29D22DAA-2847-4464-848A-5692B778FCC0}" srcOrd="0" destOrd="0" presId="urn:microsoft.com/office/officeart/2005/8/layout/hierarchy6"/>
    <dgm:cxn modelId="{A023C1FE-A6DA-41EC-89BB-97DE8664C5DE}" type="presParOf" srcId="{D0E04906-3D19-41E4-83FC-13AC57B3E3AE}" destId="{F095B280-706D-41B4-AE30-D633711BD285}" srcOrd="1" destOrd="0" presId="urn:microsoft.com/office/officeart/2005/8/layout/hierarchy6"/>
    <dgm:cxn modelId="{F1ADDAAC-4758-4F0C-B15F-FC1728BB6D16}" type="presParOf" srcId="{B043B18D-4F82-47C5-B675-F35A0EA62724}" destId="{8FBDDE85-B276-424B-BAFF-5FA2599E9D5C}" srcOrd="2" destOrd="0" presId="urn:microsoft.com/office/officeart/2005/8/layout/hierarchy6"/>
    <dgm:cxn modelId="{9656D9B5-FD6B-4B9C-9B36-B9F0B95AA59D}" type="presParOf" srcId="{B043B18D-4F82-47C5-B675-F35A0EA62724}" destId="{846F536A-5B73-4D80-A63D-444A2EF8C07E}" srcOrd="3" destOrd="0" presId="urn:microsoft.com/office/officeart/2005/8/layout/hierarchy6"/>
    <dgm:cxn modelId="{0C64158A-9331-42C9-8A1C-379D598ACF35}" type="presParOf" srcId="{846F536A-5B73-4D80-A63D-444A2EF8C07E}" destId="{C549E8A4-F033-484D-8798-37A62E6D485F}" srcOrd="0" destOrd="0" presId="urn:microsoft.com/office/officeart/2005/8/layout/hierarchy6"/>
    <dgm:cxn modelId="{06C4487A-89E2-4F8F-8DB1-9E9C78FC150F}" type="presParOf" srcId="{846F536A-5B73-4D80-A63D-444A2EF8C07E}" destId="{CFDADA02-28D7-4F4B-8172-C0AACE575DC8}" srcOrd="1" destOrd="0" presId="urn:microsoft.com/office/officeart/2005/8/layout/hierarchy6"/>
    <dgm:cxn modelId="{B8F3A2DF-6306-418A-8851-06F2AFD4CDD3}" type="presParOf" srcId="{71BB9895-D8BE-4DEE-BFB9-46C0A7A37F07}" destId="{B52F9A7E-2279-458D-834B-55784B5A70CC}" srcOrd="1" destOrd="0" presId="urn:microsoft.com/office/officeart/2005/8/layout/hierarchy6"/>
    <dgm:cxn modelId="{E29CFE48-0A1E-40CC-BA16-C403DD5B2F62}" type="presParOf" srcId="{B52F9A7E-2279-458D-834B-55784B5A70CC}" destId="{18EC7849-3BE4-4325-80E5-E0E231515281}" srcOrd="0" destOrd="0" presId="urn:microsoft.com/office/officeart/2005/8/layout/hierarchy6"/>
    <dgm:cxn modelId="{EF8CB03C-9619-4A71-A9D0-5B07A77A5516}" type="presParOf" srcId="{18EC7849-3BE4-4325-80E5-E0E231515281}" destId="{FA1DB67E-7532-4E9D-889B-C932E4A789DA}" srcOrd="0" destOrd="0" presId="urn:microsoft.com/office/officeart/2005/8/layout/hierarchy6"/>
    <dgm:cxn modelId="{140DA31A-C399-4460-A2BE-F57F1A00BECE}" type="presParOf" srcId="{18EC7849-3BE4-4325-80E5-E0E231515281}" destId="{2D5C70E3-2E9E-41C2-8CC4-6A94538D5C83}"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7DB5B8-7BC4-4385-B714-4296E353F660}"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220BD3E8-8A6A-404B-9E48-A911DC501899}">
      <dgm:prSet/>
      <dgm:spPr/>
      <dgm:t>
        <a:bodyPr/>
        <a:lstStyle/>
        <a:p>
          <a:r>
            <a:rPr lang="en-US" b="1"/>
            <a:t>A few points are worth highlighting about these numbers.  First, as observed, the two’s-complement range is  asymmetric: |TMin| =|TMax| + 1; that is, there is no positive  counterpart to TMin. As we shall see, this leads to some  peculiar properties of two’s-complement arithmetic and can  be the source of subtle program bugs.</a:t>
          </a:r>
          <a:endParaRPr lang="en-US"/>
        </a:p>
      </dgm:t>
    </dgm:pt>
    <dgm:pt modelId="{03FC93BB-EB8C-443A-8866-08F7A1AB15D8}" type="parTrans" cxnId="{BCD8610A-64D5-42D7-8BBB-6027742E9949}">
      <dgm:prSet/>
      <dgm:spPr/>
      <dgm:t>
        <a:bodyPr/>
        <a:lstStyle/>
        <a:p>
          <a:endParaRPr lang="en-US"/>
        </a:p>
      </dgm:t>
    </dgm:pt>
    <dgm:pt modelId="{1AEEE6BA-7D5F-4D83-BB08-259D1FA658E3}" type="sibTrans" cxnId="{BCD8610A-64D5-42D7-8BBB-6027742E9949}">
      <dgm:prSet/>
      <dgm:spPr/>
      <dgm:t>
        <a:bodyPr/>
        <a:lstStyle/>
        <a:p>
          <a:endParaRPr lang="en-US"/>
        </a:p>
      </dgm:t>
    </dgm:pt>
    <dgm:pt modelId="{E801FBDD-7434-41C5-B3DE-ED7061268947}">
      <dgm:prSet/>
      <dgm:spPr/>
      <dgm:t>
        <a:bodyPr/>
        <a:lstStyle/>
        <a:p>
          <a:r>
            <a:rPr lang="en-US" b="1"/>
            <a:t>This asymmetry arises because half the bit patterns (those  with the sign bit set to 1) represent negative numbers, while  half (those with the sign bit set to 0) represent nonnegative  numbers. Since 0 is nonnegative, this means that it can  represent one less positive number than negative.</a:t>
          </a:r>
          <a:endParaRPr lang="en-US"/>
        </a:p>
      </dgm:t>
    </dgm:pt>
    <dgm:pt modelId="{7CDED91D-1568-4F05-8539-5A39A88447DD}" type="parTrans" cxnId="{51D2671C-A180-46FA-8E0A-48A822CAA9F2}">
      <dgm:prSet/>
      <dgm:spPr/>
      <dgm:t>
        <a:bodyPr/>
        <a:lstStyle/>
        <a:p>
          <a:endParaRPr lang="en-US"/>
        </a:p>
      </dgm:t>
    </dgm:pt>
    <dgm:pt modelId="{7DBB5B8C-63A8-4C0F-8C23-5E7E899A4BD3}" type="sibTrans" cxnId="{51D2671C-A180-46FA-8E0A-48A822CAA9F2}">
      <dgm:prSet/>
      <dgm:spPr/>
      <dgm:t>
        <a:bodyPr/>
        <a:lstStyle/>
        <a:p>
          <a:endParaRPr lang="en-US"/>
        </a:p>
      </dgm:t>
    </dgm:pt>
    <dgm:pt modelId="{FF5954A4-FF1A-4B47-8007-9BC7F9086E98}">
      <dgm:prSet/>
      <dgm:spPr/>
      <dgm:t>
        <a:bodyPr/>
        <a:lstStyle/>
        <a:p>
          <a:r>
            <a:rPr lang="en-US" b="1"/>
            <a:t>Second, the maximum unsigned value is just over twice the  maximum two’s-complement value: UMax = 2TMax + 1. All of  the bit patterns that denote negative numbers in two’s-  complement notation become positive values in an unsigned  representation.</a:t>
          </a:r>
          <a:endParaRPr lang="en-US"/>
        </a:p>
      </dgm:t>
    </dgm:pt>
    <dgm:pt modelId="{986C2108-1F8B-4AD7-827A-19FB3F507B9A}" type="parTrans" cxnId="{10FBA1D1-8D4C-419E-9674-F640229881B1}">
      <dgm:prSet/>
      <dgm:spPr/>
      <dgm:t>
        <a:bodyPr/>
        <a:lstStyle/>
        <a:p>
          <a:endParaRPr lang="en-US"/>
        </a:p>
      </dgm:t>
    </dgm:pt>
    <dgm:pt modelId="{F88D2C57-6655-4647-B087-BC0BB2CE5805}" type="sibTrans" cxnId="{10FBA1D1-8D4C-419E-9674-F640229881B1}">
      <dgm:prSet/>
      <dgm:spPr/>
      <dgm:t>
        <a:bodyPr/>
        <a:lstStyle/>
        <a:p>
          <a:endParaRPr lang="en-US"/>
        </a:p>
      </dgm:t>
    </dgm:pt>
    <dgm:pt modelId="{33774120-BF87-4BD5-97D1-5FA12AA56C43}" type="pres">
      <dgm:prSet presAssocID="{257DB5B8-7BC4-4385-B714-4296E353F660}" presName="vert0" presStyleCnt="0">
        <dgm:presLayoutVars>
          <dgm:dir/>
          <dgm:animOne val="branch"/>
          <dgm:animLvl val="lvl"/>
        </dgm:presLayoutVars>
      </dgm:prSet>
      <dgm:spPr/>
    </dgm:pt>
    <dgm:pt modelId="{9D9FC6AB-EA57-421C-BAB6-1A244E468EBE}" type="pres">
      <dgm:prSet presAssocID="{220BD3E8-8A6A-404B-9E48-A911DC501899}" presName="thickLine" presStyleLbl="alignNode1" presStyleIdx="0" presStyleCnt="3"/>
      <dgm:spPr/>
    </dgm:pt>
    <dgm:pt modelId="{B9DC67A3-A5E2-423A-8E33-5ED45D18ECB1}" type="pres">
      <dgm:prSet presAssocID="{220BD3E8-8A6A-404B-9E48-A911DC501899}" presName="horz1" presStyleCnt="0"/>
      <dgm:spPr/>
    </dgm:pt>
    <dgm:pt modelId="{A5063348-DEAD-4B02-B05F-8C608A92CCD2}" type="pres">
      <dgm:prSet presAssocID="{220BD3E8-8A6A-404B-9E48-A911DC501899}" presName="tx1" presStyleLbl="revTx" presStyleIdx="0" presStyleCnt="3"/>
      <dgm:spPr/>
    </dgm:pt>
    <dgm:pt modelId="{3E676A1C-8A77-426B-BD6D-29A6C7AC0E35}" type="pres">
      <dgm:prSet presAssocID="{220BD3E8-8A6A-404B-9E48-A911DC501899}" presName="vert1" presStyleCnt="0"/>
      <dgm:spPr/>
    </dgm:pt>
    <dgm:pt modelId="{4DA3F366-45FA-479A-B914-6BBE6B67796B}" type="pres">
      <dgm:prSet presAssocID="{E801FBDD-7434-41C5-B3DE-ED7061268947}" presName="thickLine" presStyleLbl="alignNode1" presStyleIdx="1" presStyleCnt="3"/>
      <dgm:spPr/>
    </dgm:pt>
    <dgm:pt modelId="{32EE1B4C-AC5A-4497-A69D-EFD59760478A}" type="pres">
      <dgm:prSet presAssocID="{E801FBDD-7434-41C5-B3DE-ED7061268947}" presName="horz1" presStyleCnt="0"/>
      <dgm:spPr/>
    </dgm:pt>
    <dgm:pt modelId="{D4D06BED-CEDF-4314-B7B1-2F42A3A76D7B}" type="pres">
      <dgm:prSet presAssocID="{E801FBDD-7434-41C5-B3DE-ED7061268947}" presName="tx1" presStyleLbl="revTx" presStyleIdx="1" presStyleCnt="3"/>
      <dgm:spPr/>
    </dgm:pt>
    <dgm:pt modelId="{177E46DC-B6CE-405C-97C5-C2A47C01A4EA}" type="pres">
      <dgm:prSet presAssocID="{E801FBDD-7434-41C5-B3DE-ED7061268947}" presName="vert1" presStyleCnt="0"/>
      <dgm:spPr/>
    </dgm:pt>
    <dgm:pt modelId="{85BA0D97-E2E0-4EB9-89C4-74F2B1849D34}" type="pres">
      <dgm:prSet presAssocID="{FF5954A4-FF1A-4B47-8007-9BC7F9086E98}" presName="thickLine" presStyleLbl="alignNode1" presStyleIdx="2" presStyleCnt="3"/>
      <dgm:spPr/>
    </dgm:pt>
    <dgm:pt modelId="{5CE98445-0580-40DE-B535-3DA65AFCC527}" type="pres">
      <dgm:prSet presAssocID="{FF5954A4-FF1A-4B47-8007-9BC7F9086E98}" presName="horz1" presStyleCnt="0"/>
      <dgm:spPr/>
    </dgm:pt>
    <dgm:pt modelId="{76B43827-3142-48D9-B3DB-131E038C1288}" type="pres">
      <dgm:prSet presAssocID="{FF5954A4-FF1A-4B47-8007-9BC7F9086E98}" presName="tx1" presStyleLbl="revTx" presStyleIdx="2" presStyleCnt="3"/>
      <dgm:spPr/>
    </dgm:pt>
    <dgm:pt modelId="{CDBD9877-C4EB-4073-9277-C2853DC7B766}" type="pres">
      <dgm:prSet presAssocID="{FF5954A4-FF1A-4B47-8007-9BC7F9086E98}" presName="vert1" presStyleCnt="0"/>
      <dgm:spPr/>
    </dgm:pt>
  </dgm:ptLst>
  <dgm:cxnLst>
    <dgm:cxn modelId="{BCD8610A-64D5-42D7-8BBB-6027742E9949}" srcId="{257DB5B8-7BC4-4385-B714-4296E353F660}" destId="{220BD3E8-8A6A-404B-9E48-A911DC501899}" srcOrd="0" destOrd="0" parTransId="{03FC93BB-EB8C-443A-8866-08F7A1AB15D8}" sibTransId="{1AEEE6BA-7D5F-4D83-BB08-259D1FA658E3}"/>
    <dgm:cxn modelId="{51D2671C-A180-46FA-8E0A-48A822CAA9F2}" srcId="{257DB5B8-7BC4-4385-B714-4296E353F660}" destId="{E801FBDD-7434-41C5-B3DE-ED7061268947}" srcOrd="1" destOrd="0" parTransId="{7CDED91D-1568-4F05-8539-5A39A88447DD}" sibTransId="{7DBB5B8C-63A8-4C0F-8C23-5E7E899A4BD3}"/>
    <dgm:cxn modelId="{8EE7641F-8254-4363-99F4-9B7641DB3F38}" type="presOf" srcId="{257DB5B8-7BC4-4385-B714-4296E353F660}" destId="{33774120-BF87-4BD5-97D1-5FA12AA56C43}" srcOrd="0" destOrd="0" presId="urn:microsoft.com/office/officeart/2008/layout/LinedList"/>
    <dgm:cxn modelId="{580E523C-204E-4077-A953-02DBDC9A0D98}" type="presOf" srcId="{220BD3E8-8A6A-404B-9E48-A911DC501899}" destId="{A5063348-DEAD-4B02-B05F-8C608A92CCD2}" srcOrd="0" destOrd="0" presId="urn:microsoft.com/office/officeart/2008/layout/LinedList"/>
    <dgm:cxn modelId="{2481496D-9973-426C-B44C-1AC306AFDAF8}" type="presOf" srcId="{E801FBDD-7434-41C5-B3DE-ED7061268947}" destId="{D4D06BED-CEDF-4314-B7B1-2F42A3A76D7B}" srcOrd="0" destOrd="0" presId="urn:microsoft.com/office/officeart/2008/layout/LinedList"/>
    <dgm:cxn modelId="{C6F7AEB7-2176-48E1-9108-17466069BE49}" type="presOf" srcId="{FF5954A4-FF1A-4B47-8007-9BC7F9086E98}" destId="{76B43827-3142-48D9-B3DB-131E038C1288}" srcOrd="0" destOrd="0" presId="urn:microsoft.com/office/officeart/2008/layout/LinedList"/>
    <dgm:cxn modelId="{10FBA1D1-8D4C-419E-9674-F640229881B1}" srcId="{257DB5B8-7BC4-4385-B714-4296E353F660}" destId="{FF5954A4-FF1A-4B47-8007-9BC7F9086E98}" srcOrd="2" destOrd="0" parTransId="{986C2108-1F8B-4AD7-827A-19FB3F507B9A}" sibTransId="{F88D2C57-6655-4647-B087-BC0BB2CE5805}"/>
    <dgm:cxn modelId="{10C9DB70-ED6F-40AD-83C9-220D7FD26898}" type="presParOf" srcId="{33774120-BF87-4BD5-97D1-5FA12AA56C43}" destId="{9D9FC6AB-EA57-421C-BAB6-1A244E468EBE}" srcOrd="0" destOrd="0" presId="urn:microsoft.com/office/officeart/2008/layout/LinedList"/>
    <dgm:cxn modelId="{E5CAF118-2500-4483-B056-B97904F6C10C}" type="presParOf" srcId="{33774120-BF87-4BD5-97D1-5FA12AA56C43}" destId="{B9DC67A3-A5E2-423A-8E33-5ED45D18ECB1}" srcOrd="1" destOrd="0" presId="urn:microsoft.com/office/officeart/2008/layout/LinedList"/>
    <dgm:cxn modelId="{CAE4E070-3F22-44B5-BFFE-8E5BC08D39C7}" type="presParOf" srcId="{B9DC67A3-A5E2-423A-8E33-5ED45D18ECB1}" destId="{A5063348-DEAD-4B02-B05F-8C608A92CCD2}" srcOrd="0" destOrd="0" presId="urn:microsoft.com/office/officeart/2008/layout/LinedList"/>
    <dgm:cxn modelId="{FF400C57-3182-4B00-9F25-2B1A33CA7738}" type="presParOf" srcId="{B9DC67A3-A5E2-423A-8E33-5ED45D18ECB1}" destId="{3E676A1C-8A77-426B-BD6D-29A6C7AC0E35}" srcOrd="1" destOrd="0" presId="urn:microsoft.com/office/officeart/2008/layout/LinedList"/>
    <dgm:cxn modelId="{73151327-2EA3-4C52-A65E-79962A5438DA}" type="presParOf" srcId="{33774120-BF87-4BD5-97D1-5FA12AA56C43}" destId="{4DA3F366-45FA-479A-B914-6BBE6B67796B}" srcOrd="2" destOrd="0" presId="urn:microsoft.com/office/officeart/2008/layout/LinedList"/>
    <dgm:cxn modelId="{B5397E32-D9FA-40A2-A625-797187E2CF7F}" type="presParOf" srcId="{33774120-BF87-4BD5-97D1-5FA12AA56C43}" destId="{32EE1B4C-AC5A-4497-A69D-EFD59760478A}" srcOrd="3" destOrd="0" presId="urn:microsoft.com/office/officeart/2008/layout/LinedList"/>
    <dgm:cxn modelId="{172A6146-7F55-4A1E-973D-2AB28783B60E}" type="presParOf" srcId="{32EE1B4C-AC5A-4497-A69D-EFD59760478A}" destId="{D4D06BED-CEDF-4314-B7B1-2F42A3A76D7B}" srcOrd="0" destOrd="0" presId="urn:microsoft.com/office/officeart/2008/layout/LinedList"/>
    <dgm:cxn modelId="{3374309C-9B41-493D-8ACC-86BBE6F446DA}" type="presParOf" srcId="{32EE1B4C-AC5A-4497-A69D-EFD59760478A}" destId="{177E46DC-B6CE-405C-97C5-C2A47C01A4EA}" srcOrd="1" destOrd="0" presId="urn:microsoft.com/office/officeart/2008/layout/LinedList"/>
    <dgm:cxn modelId="{2BDDBB23-26C0-4963-857D-BBF55507B4E6}" type="presParOf" srcId="{33774120-BF87-4BD5-97D1-5FA12AA56C43}" destId="{85BA0D97-E2E0-4EB9-89C4-74F2B1849D34}" srcOrd="4" destOrd="0" presId="urn:microsoft.com/office/officeart/2008/layout/LinedList"/>
    <dgm:cxn modelId="{D1CAC0F6-5CB9-45AC-9207-8E7B3842CC03}" type="presParOf" srcId="{33774120-BF87-4BD5-97D1-5FA12AA56C43}" destId="{5CE98445-0580-40DE-B535-3DA65AFCC527}" srcOrd="5" destOrd="0" presId="urn:microsoft.com/office/officeart/2008/layout/LinedList"/>
    <dgm:cxn modelId="{77B02776-0BD1-4237-8C95-048CE900CBE1}" type="presParOf" srcId="{5CE98445-0580-40DE-B535-3DA65AFCC527}" destId="{76B43827-3142-48D9-B3DB-131E038C1288}" srcOrd="0" destOrd="0" presId="urn:microsoft.com/office/officeart/2008/layout/LinedList"/>
    <dgm:cxn modelId="{BE2DF8D4-34C6-45AB-8F1E-FCF71F5D22F2}" type="presParOf" srcId="{5CE98445-0580-40DE-B535-3DA65AFCC527}" destId="{CDBD9877-C4EB-4073-9277-C2853DC7B76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0A09E8E-2043-4DBC-A0F6-D081FB244393}" type="doc">
      <dgm:prSet loTypeId="urn:microsoft.com/office/officeart/2008/layout/LinedList" loCatId="list" qsTypeId="urn:microsoft.com/office/officeart/2005/8/quickstyle/simple5" qsCatId="simple" csTypeId="urn:microsoft.com/office/officeart/2005/8/colors/accent1_2" csCatId="accent1"/>
      <dgm:spPr/>
      <dgm:t>
        <a:bodyPr/>
        <a:lstStyle/>
        <a:p>
          <a:endParaRPr lang="en-US"/>
        </a:p>
      </dgm:t>
    </dgm:pt>
    <dgm:pt modelId="{A721DB22-0732-49DC-8594-47FD8E548C24}">
      <dgm:prSet/>
      <dgm:spPr/>
      <dgm:t>
        <a:bodyPr/>
        <a:lstStyle/>
        <a:p>
          <a:r>
            <a:rPr lang="en-US" b="1"/>
            <a:t>Unsigned values are very useful when we want to  think of words as just collections of bits with no  numeric interpretation.</a:t>
          </a:r>
          <a:endParaRPr lang="en-US"/>
        </a:p>
      </dgm:t>
    </dgm:pt>
    <dgm:pt modelId="{9F836E01-246A-4DFC-A0C5-0CB12A622724}" type="parTrans" cxnId="{4DBD55E1-0966-461E-88C2-E38C260F6529}">
      <dgm:prSet/>
      <dgm:spPr/>
      <dgm:t>
        <a:bodyPr/>
        <a:lstStyle/>
        <a:p>
          <a:endParaRPr lang="en-US"/>
        </a:p>
      </dgm:t>
    </dgm:pt>
    <dgm:pt modelId="{85B0C77B-A697-4776-87D8-CB0691024438}" type="sibTrans" cxnId="{4DBD55E1-0966-461E-88C2-E38C260F6529}">
      <dgm:prSet/>
      <dgm:spPr/>
      <dgm:t>
        <a:bodyPr/>
        <a:lstStyle/>
        <a:p>
          <a:endParaRPr lang="en-US"/>
        </a:p>
      </dgm:t>
    </dgm:pt>
    <dgm:pt modelId="{931AA51D-9F9B-4CC4-AAFA-6C1DA8C3B67F}">
      <dgm:prSet/>
      <dgm:spPr/>
      <dgm:t>
        <a:bodyPr/>
        <a:lstStyle/>
        <a:p>
          <a:r>
            <a:rPr lang="en-US" b="1"/>
            <a:t>Addresses are naturally unsigned, so systems  programmers find unsigned types to be helpful.</a:t>
          </a:r>
          <a:endParaRPr lang="en-US"/>
        </a:p>
      </dgm:t>
    </dgm:pt>
    <dgm:pt modelId="{7954C0C1-5F65-47BB-A04A-C843C8F92FE5}" type="parTrans" cxnId="{492C531C-04CE-4105-9DC0-6BF741F02916}">
      <dgm:prSet/>
      <dgm:spPr/>
      <dgm:t>
        <a:bodyPr/>
        <a:lstStyle/>
        <a:p>
          <a:endParaRPr lang="en-US"/>
        </a:p>
      </dgm:t>
    </dgm:pt>
    <dgm:pt modelId="{67600738-8C2F-4A1D-859A-CDDE3C2DAC89}" type="sibTrans" cxnId="{492C531C-04CE-4105-9DC0-6BF741F02916}">
      <dgm:prSet/>
      <dgm:spPr/>
      <dgm:t>
        <a:bodyPr/>
        <a:lstStyle/>
        <a:p>
          <a:endParaRPr lang="en-US"/>
        </a:p>
      </dgm:t>
    </dgm:pt>
    <dgm:pt modelId="{3324D260-8BAF-4556-88C3-279E2C719CD7}">
      <dgm:prSet/>
      <dgm:spPr/>
      <dgm:t>
        <a:bodyPr/>
        <a:lstStyle/>
        <a:p>
          <a:r>
            <a:rPr lang="en-US" b="1"/>
            <a:t>Unsigned values are also useful when implementing  mathematical packages for modular arithmetic and  for multiprecision arithmetic, in which numbers are  represented by arrays of words.</a:t>
          </a:r>
          <a:endParaRPr lang="en-US"/>
        </a:p>
      </dgm:t>
    </dgm:pt>
    <dgm:pt modelId="{3E3F5552-9554-463F-8ABC-B708A5BDDA75}" type="parTrans" cxnId="{82493292-8D16-4432-BB4D-3AF486AB8CB4}">
      <dgm:prSet/>
      <dgm:spPr/>
      <dgm:t>
        <a:bodyPr/>
        <a:lstStyle/>
        <a:p>
          <a:endParaRPr lang="en-US"/>
        </a:p>
      </dgm:t>
    </dgm:pt>
    <dgm:pt modelId="{C3754219-3D34-4089-B813-553E29C91A70}" type="sibTrans" cxnId="{82493292-8D16-4432-BB4D-3AF486AB8CB4}">
      <dgm:prSet/>
      <dgm:spPr/>
      <dgm:t>
        <a:bodyPr/>
        <a:lstStyle/>
        <a:p>
          <a:endParaRPr lang="en-US"/>
        </a:p>
      </dgm:t>
    </dgm:pt>
    <dgm:pt modelId="{DA2EFDFB-69CF-4DDF-B1DE-17D71B4AE7EB}" type="pres">
      <dgm:prSet presAssocID="{C0A09E8E-2043-4DBC-A0F6-D081FB244393}" presName="vert0" presStyleCnt="0">
        <dgm:presLayoutVars>
          <dgm:dir/>
          <dgm:animOne val="branch"/>
          <dgm:animLvl val="lvl"/>
        </dgm:presLayoutVars>
      </dgm:prSet>
      <dgm:spPr/>
    </dgm:pt>
    <dgm:pt modelId="{317CE77F-FEF0-4202-BDF6-DE36C59BA7BA}" type="pres">
      <dgm:prSet presAssocID="{A721DB22-0732-49DC-8594-47FD8E548C24}" presName="thickLine" presStyleLbl="alignNode1" presStyleIdx="0" presStyleCnt="3"/>
      <dgm:spPr/>
    </dgm:pt>
    <dgm:pt modelId="{A5917EFA-DB2F-4C95-9871-A2E339E38A15}" type="pres">
      <dgm:prSet presAssocID="{A721DB22-0732-49DC-8594-47FD8E548C24}" presName="horz1" presStyleCnt="0"/>
      <dgm:spPr/>
    </dgm:pt>
    <dgm:pt modelId="{635FE89C-5668-4866-B5B8-76D27C6B7070}" type="pres">
      <dgm:prSet presAssocID="{A721DB22-0732-49DC-8594-47FD8E548C24}" presName="tx1" presStyleLbl="revTx" presStyleIdx="0" presStyleCnt="3"/>
      <dgm:spPr/>
    </dgm:pt>
    <dgm:pt modelId="{93F6CCE3-D21E-4646-A31B-3758838CBC96}" type="pres">
      <dgm:prSet presAssocID="{A721DB22-0732-49DC-8594-47FD8E548C24}" presName="vert1" presStyleCnt="0"/>
      <dgm:spPr/>
    </dgm:pt>
    <dgm:pt modelId="{D1717F40-4D67-444D-B77E-5E9CE0B2002D}" type="pres">
      <dgm:prSet presAssocID="{931AA51D-9F9B-4CC4-AAFA-6C1DA8C3B67F}" presName="thickLine" presStyleLbl="alignNode1" presStyleIdx="1" presStyleCnt="3"/>
      <dgm:spPr/>
    </dgm:pt>
    <dgm:pt modelId="{4BB7B079-8A13-4A7A-9C4B-EE6144137C5C}" type="pres">
      <dgm:prSet presAssocID="{931AA51D-9F9B-4CC4-AAFA-6C1DA8C3B67F}" presName="horz1" presStyleCnt="0"/>
      <dgm:spPr/>
    </dgm:pt>
    <dgm:pt modelId="{8A9BA5F4-DED7-4CF0-9418-99A3746C68E6}" type="pres">
      <dgm:prSet presAssocID="{931AA51D-9F9B-4CC4-AAFA-6C1DA8C3B67F}" presName="tx1" presStyleLbl="revTx" presStyleIdx="1" presStyleCnt="3"/>
      <dgm:spPr/>
    </dgm:pt>
    <dgm:pt modelId="{C3905FFC-D34D-448D-BBA8-3FBC45C7909A}" type="pres">
      <dgm:prSet presAssocID="{931AA51D-9F9B-4CC4-AAFA-6C1DA8C3B67F}" presName="vert1" presStyleCnt="0"/>
      <dgm:spPr/>
    </dgm:pt>
    <dgm:pt modelId="{9AFE0FCC-063E-4A2D-80AA-16D04312E823}" type="pres">
      <dgm:prSet presAssocID="{3324D260-8BAF-4556-88C3-279E2C719CD7}" presName="thickLine" presStyleLbl="alignNode1" presStyleIdx="2" presStyleCnt="3"/>
      <dgm:spPr/>
    </dgm:pt>
    <dgm:pt modelId="{32283EF0-1470-4FB2-8E17-9BB09AF89AAD}" type="pres">
      <dgm:prSet presAssocID="{3324D260-8BAF-4556-88C3-279E2C719CD7}" presName="horz1" presStyleCnt="0"/>
      <dgm:spPr/>
    </dgm:pt>
    <dgm:pt modelId="{52BC6DF8-2F6D-400C-B960-EED80A32F877}" type="pres">
      <dgm:prSet presAssocID="{3324D260-8BAF-4556-88C3-279E2C719CD7}" presName="tx1" presStyleLbl="revTx" presStyleIdx="2" presStyleCnt="3"/>
      <dgm:spPr/>
    </dgm:pt>
    <dgm:pt modelId="{4E715E36-0D3A-46E3-A85F-3E145B8BF16C}" type="pres">
      <dgm:prSet presAssocID="{3324D260-8BAF-4556-88C3-279E2C719CD7}" presName="vert1" presStyleCnt="0"/>
      <dgm:spPr/>
    </dgm:pt>
  </dgm:ptLst>
  <dgm:cxnLst>
    <dgm:cxn modelId="{492C531C-04CE-4105-9DC0-6BF741F02916}" srcId="{C0A09E8E-2043-4DBC-A0F6-D081FB244393}" destId="{931AA51D-9F9B-4CC4-AAFA-6C1DA8C3B67F}" srcOrd="1" destOrd="0" parTransId="{7954C0C1-5F65-47BB-A04A-C843C8F92FE5}" sibTransId="{67600738-8C2F-4A1D-859A-CDDE3C2DAC89}"/>
    <dgm:cxn modelId="{82493292-8D16-4432-BB4D-3AF486AB8CB4}" srcId="{C0A09E8E-2043-4DBC-A0F6-D081FB244393}" destId="{3324D260-8BAF-4556-88C3-279E2C719CD7}" srcOrd="2" destOrd="0" parTransId="{3E3F5552-9554-463F-8ABC-B708A5BDDA75}" sibTransId="{C3754219-3D34-4089-B813-553E29C91A70}"/>
    <dgm:cxn modelId="{9E6B1EAD-1233-46FD-A20D-C25384D8531E}" type="presOf" srcId="{A721DB22-0732-49DC-8594-47FD8E548C24}" destId="{635FE89C-5668-4866-B5B8-76D27C6B7070}" srcOrd="0" destOrd="0" presId="urn:microsoft.com/office/officeart/2008/layout/LinedList"/>
    <dgm:cxn modelId="{7F81EFC6-45EC-424C-A4F6-247B1F32A9DC}" type="presOf" srcId="{3324D260-8BAF-4556-88C3-279E2C719CD7}" destId="{52BC6DF8-2F6D-400C-B960-EED80A32F877}" srcOrd="0" destOrd="0" presId="urn:microsoft.com/office/officeart/2008/layout/LinedList"/>
    <dgm:cxn modelId="{A57B07D4-3474-429A-A13A-8C3FF0F2CF35}" type="presOf" srcId="{C0A09E8E-2043-4DBC-A0F6-D081FB244393}" destId="{DA2EFDFB-69CF-4DDF-B1DE-17D71B4AE7EB}" srcOrd="0" destOrd="0" presId="urn:microsoft.com/office/officeart/2008/layout/LinedList"/>
    <dgm:cxn modelId="{A72F8AD4-1B93-4CE2-992B-C613006F04C5}" type="presOf" srcId="{931AA51D-9F9B-4CC4-AAFA-6C1DA8C3B67F}" destId="{8A9BA5F4-DED7-4CF0-9418-99A3746C68E6}" srcOrd="0" destOrd="0" presId="urn:microsoft.com/office/officeart/2008/layout/LinedList"/>
    <dgm:cxn modelId="{4DBD55E1-0966-461E-88C2-E38C260F6529}" srcId="{C0A09E8E-2043-4DBC-A0F6-D081FB244393}" destId="{A721DB22-0732-49DC-8594-47FD8E548C24}" srcOrd="0" destOrd="0" parTransId="{9F836E01-246A-4DFC-A0C5-0CB12A622724}" sibTransId="{85B0C77B-A697-4776-87D8-CB0691024438}"/>
    <dgm:cxn modelId="{1C215582-0A7B-4407-8A37-99414A9AC484}" type="presParOf" srcId="{DA2EFDFB-69CF-4DDF-B1DE-17D71B4AE7EB}" destId="{317CE77F-FEF0-4202-BDF6-DE36C59BA7BA}" srcOrd="0" destOrd="0" presId="urn:microsoft.com/office/officeart/2008/layout/LinedList"/>
    <dgm:cxn modelId="{2324F93A-5B06-4B47-AC83-A0D62E5452ED}" type="presParOf" srcId="{DA2EFDFB-69CF-4DDF-B1DE-17D71B4AE7EB}" destId="{A5917EFA-DB2F-4C95-9871-A2E339E38A15}" srcOrd="1" destOrd="0" presId="urn:microsoft.com/office/officeart/2008/layout/LinedList"/>
    <dgm:cxn modelId="{88C30DB2-D3ED-4A59-9D48-5C0519F63353}" type="presParOf" srcId="{A5917EFA-DB2F-4C95-9871-A2E339E38A15}" destId="{635FE89C-5668-4866-B5B8-76D27C6B7070}" srcOrd="0" destOrd="0" presId="urn:microsoft.com/office/officeart/2008/layout/LinedList"/>
    <dgm:cxn modelId="{4BA9FE81-C1E3-4C5A-BF94-EB3139D0695A}" type="presParOf" srcId="{A5917EFA-DB2F-4C95-9871-A2E339E38A15}" destId="{93F6CCE3-D21E-4646-A31B-3758838CBC96}" srcOrd="1" destOrd="0" presId="urn:microsoft.com/office/officeart/2008/layout/LinedList"/>
    <dgm:cxn modelId="{0F962154-877D-44B6-BB89-10FEE1C2179E}" type="presParOf" srcId="{DA2EFDFB-69CF-4DDF-B1DE-17D71B4AE7EB}" destId="{D1717F40-4D67-444D-B77E-5E9CE0B2002D}" srcOrd="2" destOrd="0" presId="urn:microsoft.com/office/officeart/2008/layout/LinedList"/>
    <dgm:cxn modelId="{21FB524E-B8A6-4BEC-A309-E063BA2B9220}" type="presParOf" srcId="{DA2EFDFB-69CF-4DDF-B1DE-17D71B4AE7EB}" destId="{4BB7B079-8A13-4A7A-9C4B-EE6144137C5C}" srcOrd="3" destOrd="0" presId="urn:microsoft.com/office/officeart/2008/layout/LinedList"/>
    <dgm:cxn modelId="{809E8F55-001B-4A3E-9165-9B28C790B724}" type="presParOf" srcId="{4BB7B079-8A13-4A7A-9C4B-EE6144137C5C}" destId="{8A9BA5F4-DED7-4CF0-9418-99A3746C68E6}" srcOrd="0" destOrd="0" presId="urn:microsoft.com/office/officeart/2008/layout/LinedList"/>
    <dgm:cxn modelId="{3921F9A8-52A3-4B7B-8A10-74C3DBDB01E0}" type="presParOf" srcId="{4BB7B079-8A13-4A7A-9C4B-EE6144137C5C}" destId="{C3905FFC-D34D-448D-BBA8-3FBC45C7909A}" srcOrd="1" destOrd="0" presId="urn:microsoft.com/office/officeart/2008/layout/LinedList"/>
    <dgm:cxn modelId="{3671B07A-060C-4F46-80B1-D7C0BAA3005D}" type="presParOf" srcId="{DA2EFDFB-69CF-4DDF-B1DE-17D71B4AE7EB}" destId="{9AFE0FCC-063E-4A2D-80AA-16D04312E823}" srcOrd="4" destOrd="0" presId="urn:microsoft.com/office/officeart/2008/layout/LinedList"/>
    <dgm:cxn modelId="{FC24F2C5-E482-4B32-80E6-4457224DC9B8}" type="presParOf" srcId="{DA2EFDFB-69CF-4DDF-B1DE-17D71B4AE7EB}" destId="{32283EF0-1470-4FB2-8E17-9BB09AF89AAD}" srcOrd="5" destOrd="0" presId="urn:microsoft.com/office/officeart/2008/layout/LinedList"/>
    <dgm:cxn modelId="{39309125-3959-425F-A613-FA66EEE667C4}" type="presParOf" srcId="{32283EF0-1470-4FB2-8E17-9BB09AF89AAD}" destId="{52BC6DF8-2F6D-400C-B960-EED80A32F877}" srcOrd="0" destOrd="0" presId="urn:microsoft.com/office/officeart/2008/layout/LinedList"/>
    <dgm:cxn modelId="{EB4C65C8-A553-4930-A9C0-227328EDE494}" type="presParOf" srcId="{32283EF0-1470-4FB2-8E17-9BB09AF89AAD}" destId="{4E715E36-0D3A-46E3-A85F-3E145B8BF16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DB67E-7532-4E9D-889B-C932E4A789DA}">
      <dsp:nvSpPr>
        <dsp:cNvPr id="0" name=""/>
        <dsp:cNvSpPr/>
      </dsp:nvSpPr>
      <dsp:spPr>
        <a:xfrm>
          <a:off x="0" y="0"/>
          <a:ext cx="10210800" cy="1826775"/>
        </a:xfrm>
        <a:prstGeom prst="roundRect">
          <a:avLst>
            <a:gd name="adj" fmla="val 10000"/>
          </a:avLst>
        </a:prstGeom>
        <a:solidFill>
          <a:schemeClr val="accent2">
            <a:lumMod val="60000"/>
            <a:lumOff val="4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kern="1200" dirty="0"/>
            <a:t>Integer</a:t>
          </a:r>
          <a:r>
            <a:rPr lang="en-US" sz="3200" kern="1200" baseline="0" dirty="0"/>
            <a:t> Representation</a:t>
          </a:r>
          <a:endParaRPr lang="en-US" sz="3200" kern="1200" dirty="0"/>
        </a:p>
      </dsp:txBody>
      <dsp:txXfrm>
        <a:off x="0" y="0"/>
        <a:ext cx="3063240" cy="1826775"/>
      </dsp:txXfrm>
    </dsp:sp>
    <dsp:sp modelId="{5EB50C99-3E12-4081-9E85-AB1CDFD7620D}">
      <dsp:nvSpPr>
        <dsp:cNvPr id="0" name=""/>
        <dsp:cNvSpPr/>
      </dsp:nvSpPr>
      <dsp:spPr>
        <a:xfrm>
          <a:off x="5393177" y="192439"/>
          <a:ext cx="2283469" cy="1522313"/>
        </a:xfrm>
        <a:prstGeom prst="roundRect">
          <a:avLst>
            <a:gd name="adj" fmla="val 10000"/>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Two different ways bits can be used to encode integers</a:t>
          </a:r>
        </a:p>
      </dsp:txBody>
      <dsp:txXfrm>
        <a:off x="5437764" y="237026"/>
        <a:ext cx="2194295" cy="1433139"/>
      </dsp:txXfrm>
    </dsp:sp>
    <dsp:sp modelId="{A6164642-E079-4B0F-8D41-8B6D33213191}">
      <dsp:nvSpPr>
        <dsp:cNvPr id="0" name=""/>
        <dsp:cNvSpPr/>
      </dsp:nvSpPr>
      <dsp:spPr>
        <a:xfrm>
          <a:off x="5050656" y="1714752"/>
          <a:ext cx="1484255" cy="608925"/>
        </a:xfrm>
        <a:custGeom>
          <a:avLst/>
          <a:gdLst/>
          <a:ahLst/>
          <a:cxnLst/>
          <a:rect l="0" t="0" r="0" b="0"/>
          <a:pathLst>
            <a:path>
              <a:moveTo>
                <a:pt x="1484255" y="0"/>
              </a:moveTo>
              <a:lnTo>
                <a:pt x="1484255" y="304462"/>
              </a:lnTo>
              <a:lnTo>
                <a:pt x="0" y="304462"/>
              </a:lnTo>
              <a:lnTo>
                <a:pt x="0" y="60892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D22DAA-2847-4464-848A-5692B778FCC0}">
      <dsp:nvSpPr>
        <dsp:cNvPr id="0" name=""/>
        <dsp:cNvSpPr/>
      </dsp:nvSpPr>
      <dsp:spPr>
        <a:xfrm>
          <a:off x="3908921" y="2323677"/>
          <a:ext cx="2283469" cy="1522313"/>
        </a:xfrm>
        <a:prstGeom prst="roundRect">
          <a:avLst>
            <a:gd name="adj" fmla="val 10000"/>
          </a:avLst>
        </a:prstGeom>
        <a:solidFill>
          <a:schemeClr val="accent4">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one that can represent </a:t>
          </a:r>
          <a:r>
            <a:rPr lang="en-US" sz="1700" b="1" kern="1200" dirty="0">
              <a:solidFill>
                <a:schemeClr val="tx1"/>
              </a:solidFill>
            </a:rPr>
            <a:t>negative, zero</a:t>
          </a:r>
          <a:r>
            <a:rPr lang="en-US" sz="1700" kern="1200" dirty="0">
              <a:solidFill>
                <a:schemeClr val="tx1"/>
              </a:solidFill>
            </a:rPr>
            <a:t>, and </a:t>
          </a:r>
          <a:r>
            <a:rPr lang="en-US" sz="1700" b="1" kern="1200" dirty="0">
              <a:solidFill>
                <a:schemeClr val="tx1"/>
              </a:solidFill>
            </a:rPr>
            <a:t>positive</a:t>
          </a:r>
          <a:r>
            <a:rPr lang="en-US" sz="1700" kern="1200" dirty="0">
              <a:solidFill>
                <a:schemeClr val="tx1"/>
              </a:solidFill>
            </a:rPr>
            <a:t> numbers: </a:t>
          </a:r>
          <a:r>
            <a:rPr lang="en-US" sz="1700" b="1" kern="1200" dirty="0">
              <a:solidFill>
                <a:srgbClr val="C00000"/>
              </a:solidFill>
            </a:rPr>
            <a:t>Two’s Complement Representation</a:t>
          </a:r>
        </a:p>
      </dsp:txBody>
      <dsp:txXfrm>
        <a:off x="3953508" y="2368264"/>
        <a:ext cx="2194295" cy="1433139"/>
      </dsp:txXfrm>
    </dsp:sp>
    <dsp:sp modelId="{8FBDDE85-B276-424B-BAFF-5FA2599E9D5C}">
      <dsp:nvSpPr>
        <dsp:cNvPr id="0" name=""/>
        <dsp:cNvSpPr/>
      </dsp:nvSpPr>
      <dsp:spPr>
        <a:xfrm>
          <a:off x="6534911" y="1714752"/>
          <a:ext cx="1484255" cy="608925"/>
        </a:xfrm>
        <a:custGeom>
          <a:avLst/>
          <a:gdLst/>
          <a:ahLst/>
          <a:cxnLst/>
          <a:rect l="0" t="0" r="0" b="0"/>
          <a:pathLst>
            <a:path>
              <a:moveTo>
                <a:pt x="0" y="0"/>
              </a:moveTo>
              <a:lnTo>
                <a:pt x="0" y="304462"/>
              </a:lnTo>
              <a:lnTo>
                <a:pt x="1484255" y="304462"/>
              </a:lnTo>
              <a:lnTo>
                <a:pt x="1484255" y="60892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49E8A4-F033-484D-8798-37A62E6D485F}">
      <dsp:nvSpPr>
        <dsp:cNvPr id="0" name=""/>
        <dsp:cNvSpPr/>
      </dsp:nvSpPr>
      <dsp:spPr>
        <a:xfrm>
          <a:off x="6877432" y="2323677"/>
          <a:ext cx="2283469" cy="1522313"/>
        </a:xfrm>
        <a:prstGeom prst="roundRect">
          <a:avLst>
            <a:gd name="adj" fmla="val 10000"/>
          </a:avLst>
        </a:prstGeom>
        <a:solidFill>
          <a:schemeClr val="accent4">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one that can only represent nonnegative numbers: </a:t>
          </a:r>
          <a:r>
            <a:rPr lang="en-US" sz="1700" b="1" kern="1200" dirty="0">
              <a:solidFill>
                <a:srgbClr val="C00000"/>
              </a:solidFill>
            </a:rPr>
            <a:t>Unsigned Representation</a:t>
          </a:r>
        </a:p>
      </dsp:txBody>
      <dsp:txXfrm>
        <a:off x="6922019" y="2368264"/>
        <a:ext cx="2194295" cy="14331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9FC6AB-EA57-421C-BAB6-1A244E468EBE}">
      <dsp:nvSpPr>
        <dsp:cNvPr id="0" name=""/>
        <dsp:cNvSpPr/>
      </dsp:nvSpPr>
      <dsp:spPr>
        <a:xfrm>
          <a:off x="0" y="2654"/>
          <a:ext cx="111760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063348-DEAD-4B02-B05F-8C608A92CCD2}">
      <dsp:nvSpPr>
        <dsp:cNvPr id="0" name=""/>
        <dsp:cNvSpPr/>
      </dsp:nvSpPr>
      <dsp:spPr>
        <a:xfrm>
          <a:off x="0" y="2654"/>
          <a:ext cx="11176000" cy="1810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a:t>A few points are worth highlighting about these numbers.  First, as observed, the two’s-complement range is  asymmetric: |TMin| =|TMax| + 1; that is, there is no positive  counterpart to TMin. As we shall see, this leads to some  peculiar properties of two’s-complement arithmetic and can  be the source of subtle program bugs.</a:t>
          </a:r>
          <a:endParaRPr lang="en-US" sz="2400" kern="1200"/>
        </a:p>
      </dsp:txBody>
      <dsp:txXfrm>
        <a:off x="0" y="2654"/>
        <a:ext cx="11176000" cy="1810097"/>
      </dsp:txXfrm>
    </dsp:sp>
    <dsp:sp modelId="{4DA3F366-45FA-479A-B914-6BBE6B67796B}">
      <dsp:nvSpPr>
        <dsp:cNvPr id="0" name=""/>
        <dsp:cNvSpPr/>
      </dsp:nvSpPr>
      <dsp:spPr>
        <a:xfrm>
          <a:off x="0" y="1812751"/>
          <a:ext cx="111760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D06BED-CEDF-4314-B7B1-2F42A3A76D7B}">
      <dsp:nvSpPr>
        <dsp:cNvPr id="0" name=""/>
        <dsp:cNvSpPr/>
      </dsp:nvSpPr>
      <dsp:spPr>
        <a:xfrm>
          <a:off x="0" y="1812751"/>
          <a:ext cx="11176000" cy="1810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a:t>This asymmetry arises because half the bit patterns (those  with the sign bit set to 1) represent negative numbers, while  half (those with the sign bit set to 0) represent nonnegative  numbers. Since 0 is nonnegative, this means that it can  represent one less positive number than negative.</a:t>
          </a:r>
          <a:endParaRPr lang="en-US" sz="2400" kern="1200"/>
        </a:p>
      </dsp:txBody>
      <dsp:txXfrm>
        <a:off x="0" y="1812751"/>
        <a:ext cx="11176000" cy="1810097"/>
      </dsp:txXfrm>
    </dsp:sp>
    <dsp:sp modelId="{85BA0D97-E2E0-4EB9-89C4-74F2B1849D34}">
      <dsp:nvSpPr>
        <dsp:cNvPr id="0" name=""/>
        <dsp:cNvSpPr/>
      </dsp:nvSpPr>
      <dsp:spPr>
        <a:xfrm>
          <a:off x="0" y="3622848"/>
          <a:ext cx="111760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B43827-3142-48D9-B3DB-131E038C1288}">
      <dsp:nvSpPr>
        <dsp:cNvPr id="0" name=""/>
        <dsp:cNvSpPr/>
      </dsp:nvSpPr>
      <dsp:spPr>
        <a:xfrm>
          <a:off x="0" y="3622848"/>
          <a:ext cx="11176000" cy="1810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a:t>Second, the maximum unsigned value is just over twice the  maximum two’s-complement value: UMax = 2TMax + 1. All of  the bit patterns that denote negative numbers in two’s-  complement notation become positive values in an unsigned  representation.</a:t>
          </a:r>
          <a:endParaRPr lang="en-US" sz="2400" kern="1200"/>
        </a:p>
      </dsp:txBody>
      <dsp:txXfrm>
        <a:off x="0" y="3622848"/>
        <a:ext cx="11176000" cy="18100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7CE77F-FEF0-4202-BDF6-DE36C59BA7BA}">
      <dsp:nvSpPr>
        <dsp:cNvPr id="0" name=""/>
        <dsp:cNvSpPr/>
      </dsp:nvSpPr>
      <dsp:spPr>
        <a:xfrm>
          <a:off x="0" y="2654"/>
          <a:ext cx="11176000" cy="0"/>
        </a:xfrm>
        <a:prstGeom prst="lin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635FE89C-5668-4866-B5B8-76D27C6B7070}">
      <dsp:nvSpPr>
        <dsp:cNvPr id="0" name=""/>
        <dsp:cNvSpPr/>
      </dsp:nvSpPr>
      <dsp:spPr>
        <a:xfrm>
          <a:off x="0" y="2654"/>
          <a:ext cx="11176000" cy="1810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b="1" kern="1200"/>
            <a:t>Unsigned values are very useful when we want to  think of words as just collections of bits with no  numeric interpretation.</a:t>
          </a:r>
          <a:endParaRPr lang="en-US" sz="3100" kern="1200"/>
        </a:p>
      </dsp:txBody>
      <dsp:txXfrm>
        <a:off x="0" y="2654"/>
        <a:ext cx="11176000" cy="1810097"/>
      </dsp:txXfrm>
    </dsp:sp>
    <dsp:sp modelId="{D1717F40-4D67-444D-B77E-5E9CE0B2002D}">
      <dsp:nvSpPr>
        <dsp:cNvPr id="0" name=""/>
        <dsp:cNvSpPr/>
      </dsp:nvSpPr>
      <dsp:spPr>
        <a:xfrm>
          <a:off x="0" y="1812751"/>
          <a:ext cx="11176000" cy="0"/>
        </a:xfrm>
        <a:prstGeom prst="lin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8A9BA5F4-DED7-4CF0-9418-99A3746C68E6}">
      <dsp:nvSpPr>
        <dsp:cNvPr id="0" name=""/>
        <dsp:cNvSpPr/>
      </dsp:nvSpPr>
      <dsp:spPr>
        <a:xfrm>
          <a:off x="0" y="1812751"/>
          <a:ext cx="11176000" cy="1810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b="1" kern="1200"/>
            <a:t>Addresses are naturally unsigned, so systems  programmers find unsigned types to be helpful.</a:t>
          </a:r>
          <a:endParaRPr lang="en-US" sz="3100" kern="1200"/>
        </a:p>
      </dsp:txBody>
      <dsp:txXfrm>
        <a:off x="0" y="1812751"/>
        <a:ext cx="11176000" cy="1810097"/>
      </dsp:txXfrm>
    </dsp:sp>
    <dsp:sp modelId="{9AFE0FCC-063E-4A2D-80AA-16D04312E823}">
      <dsp:nvSpPr>
        <dsp:cNvPr id="0" name=""/>
        <dsp:cNvSpPr/>
      </dsp:nvSpPr>
      <dsp:spPr>
        <a:xfrm>
          <a:off x="0" y="3622848"/>
          <a:ext cx="11176000" cy="0"/>
        </a:xfrm>
        <a:prstGeom prst="lin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52BC6DF8-2F6D-400C-B960-EED80A32F877}">
      <dsp:nvSpPr>
        <dsp:cNvPr id="0" name=""/>
        <dsp:cNvSpPr/>
      </dsp:nvSpPr>
      <dsp:spPr>
        <a:xfrm>
          <a:off x="0" y="3622848"/>
          <a:ext cx="11176000" cy="1810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b="1" kern="1200"/>
            <a:t>Unsigned values are also useful when implementing  mathematical packages for modular arithmetic and  for multiprecision arithmetic, in which numbers are  represented by arrays of words.</a:t>
          </a:r>
          <a:endParaRPr lang="en-US" sz="3100" kern="1200"/>
        </a:p>
      </dsp:txBody>
      <dsp:txXfrm>
        <a:off x="0" y="3622848"/>
        <a:ext cx="11176000" cy="181009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0B22B69-1871-465E-8CD0-F46DE5ED1AA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0C55C3B-3930-464A-AD0F-A2D8A9350CC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C96E42F-4628-46B5-8087-A506D013FFEE}" type="datetimeFigureOut">
              <a:rPr lang="en-US" smtClean="0"/>
              <a:t>8/25/2023</a:t>
            </a:fld>
            <a:endParaRPr lang="en-US"/>
          </a:p>
        </p:txBody>
      </p:sp>
      <p:sp>
        <p:nvSpPr>
          <p:cNvPr id="4" name="Footer Placeholder 3">
            <a:extLst>
              <a:ext uri="{FF2B5EF4-FFF2-40B4-BE49-F238E27FC236}">
                <a16:creationId xmlns:a16="http://schemas.microsoft.com/office/drawing/2014/main" id="{7613B367-C613-4C68-AB08-823273CA194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ED1695A-CBBC-42E6-83E4-4CB55A563BE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95F29D-F4C5-436D-8C84-8E25F5CCB2D3}" type="slidenum">
              <a:rPr lang="en-US" smtClean="0"/>
              <a:t>‹#›</a:t>
            </a:fld>
            <a:endParaRPr lang="en-US"/>
          </a:p>
        </p:txBody>
      </p:sp>
    </p:spTree>
    <p:extLst>
      <p:ext uri="{BB962C8B-B14F-4D97-AF65-F5344CB8AC3E}">
        <p14:creationId xmlns:p14="http://schemas.microsoft.com/office/powerpoint/2010/main" val="3153678400"/>
      </p:ext>
    </p:extLst>
  </p:cSld>
  <p:clrMap bg1="lt1" tx1="dk1" bg2="lt2" tx2="dk2" accent1="accent1" accent2="accent2" accent3="accent3" accent4="accent4" accent5="accent5" accent6="accent6" hlink="hlink" folHlink="folHlink"/>
  <p:hf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26T17:41:43.736"/>
    </inkml:context>
    <inkml:brush xml:id="br0">
      <inkml:brushProperty name="width" value="0.05" units="cm"/>
      <inkml:brushProperty name="height" value="0.05" units="cm"/>
    </inkml:brush>
  </inkml:definitions>
  <inkml:trace contextRef="#ctx0" brushRef="#br0">71 3 455 0 0,'-3'2'222'0'0,"0"-1"-1"0"0,0 0 0 0 0,-1 0 1 0 0,1 0-1 0 0,0 0 0 0 0,0-1 1 0 0,-1 1-1 0 0,-4-1 0 0 0,6 0 430 0 0,-17-3 781 0 0,3-5-1716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8A687D-C2C6-4978-9438-6A1D31DA1003}" type="datetimeFigureOut">
              <a:rPr lang="en-US" smtClean="0"/>
              <a:t>8/25/2023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8A8873-AB4C-4337-9DE3-5F7EC88CBF7D}" type="slidenum">
              <a:rPr lang="en-US" smtClean="0"/>
              <a:t>‹#›</a:t>
            </a:fld>
            <a:endParaRPr lang="en-US"/>
          </a:p>
        </p:txBody>
      </p:sp>
    </p:spTree>
    <p:extLst>
      <p:ext uri="{BB962C8B-B14F-4D97-AF65-F5344CB8AC3E}">
        <p14:creationId xmlns:p14="http://schemas.microsoft.com/office/powerpoint/2010/main" val="1390622880"/>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endParaRPr lang="en-US"/>
          </a:p>
        </p:txBody>
      </p:sp>
      <p:sp>
        <p:nvSpPr>
          <p:cNvPr id="51204" name="Slide Number Placeholder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803353-72E2-470C-8E67-87750F01FAF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Header Placeholder 1">
            <a:extLst>
              <a:ext uri="{FF2B5EF4-FFF2-40B4-BE49-F238E27FC236}">
                <a16:creationId xmlns:a16="http://schemas.microsoft.com/office/drawing/2014/main" id="{39CA2DE0-AD3C-4F9C-B581-A69A6B66B7F9}"/>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1050353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468313" y="725488"/>
            <a:ext cx="6367462" cy="3582987"/>
          </a:xfrm>
          <a:ln/>
        </p:spPr>
      </p:sp>
      <p:sp>
        <p:nvSpPr>
          <p:cNvPr id="53251" name="Rectangle 3"/>
          <p:cNvSpPr>
            <a:spLocks noGrp="1" noChangeArrowheads="1"/>
          </p:cNvSpPr>
          <p:nvPr>
            <p:ph type="body" idx="1"/>
          </p:nvPr>
        </p:nvSpPr>
        <p:spPr>
          <a:xfrm>
            <a:off x="973033" y="4555686"/>
            <a:ext cx="5356434" cy="4313160"/>
          </a:xfrm>
          <a:noFill/>
          <a:ln w="9525"/>
        </p:spPr>
        <p:txBody>
          <a:bodyPr/>
          <a:lstStyle/>
          <a:p>
            <a:endParaRPr lang="en-US"/>
          </a:p>
        </p:txBody>
      </p:sp>
      <p:sp>
        <p:nvSpPr>
          <p:cNvPr id="2" name="Header Placeholder 1">
            <a:extLst>
              <a:ext uri="{FF2B5EF4-FFF2-40B4-BE49-F238E27FC236}">
                <a16:creationId xmlns:a16="http://schemas.microsoft.com/office/drawing/2014/main" id="{ADAA4F7F-2865-4A86-9B15-0A4A7680B4A9}"/>
              </a:ext>
            </a:extLst>
          </p:cNvPr>
          <p:cNvSpPr>
            <a:spLocks noGrp="1"/>
          </p:cNvSpPr>
          <p:nvPr>
            <p:ph type="hdr" sz="quarter"/>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468313" y="725488"/>
            <a:ext cx="6367462" cy="3582987"/>
          </a:xfrm>
          <a:ln/>
        </p:spPr>
      </p:sp>
      <p:sp>
        <p:nvSpPr>
          <p:cNvPr id="54275" name="Rectangle 3"/>
          <p:cNvSpPr>
            <a:spLocks noGrp="1" noChangeArrowheads="1"/>
          </p:cNvSpPr>
          <p:nvPr>
            <p:ph type="body" idx="1"/>
          </p:nvPr>
        </p:nvSpPr>
        <p:spPr>
          <a:xfrm>
            <a:off x="973033" y="4555686"/>
            <a:ext cx="5356434" cy="4313160"/>
          </a:xfrm>
          <a:noFill/>
          <a:ln w="9525"/>
        </p:spPr>
        <p:txBody>
          <a:bodyPr/>
          <a:lstStyle/>
          <a:p>
            <a:endParaRPr lang="en-US"/>
          </a:p>
        </p:txBody>
      </p:sp>
      <p:sp>
        <p:nvSpPr>
          <p:cNvPr id="2" name="Header Placeholder 1">
            <a:extLst>
              <a:ext uri="{FF2B5EF4-FFF2-40B4-BE49-F238E27FC236}">
                <a16:creationId xmlns:a16="http://schemas.microsoft.com/office/drawing/2014/main" id="{A3F0AB46-2D8D-44B8-A726-76BB5A4A433F}"/>
              </a:ext>
            </a:extLst>
          </p:cNvPr>
          <p:cNvSpPr>
            <a:spLocks noGrp="1"/>
          </p:cNvSpPr>
          <p:nvPr>
            <p:ph type="hdr" sz="quarter"/>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xfrm>
            <a:off x="468313" y="725488"/>
            <a:ext cx="6367462" cy="3582987"/>
          </a:xfrm>
          <a:ln/>
        </p:spPr>
      </p:sp>
      <p:sp>
        <p:nvSpPr>
          <p:cNvPr id="55299" name="Rectangle 3"/>
          <p:cNvSpPr>
            <a:spLocks noGrp="1" noChangeArrowheads="1"/>
          </p:cNvSpPr>
          <p:nvPr>
            <p:ph type="body" idx="1"/>
          </p:nvPr>
        </p:nvSpPr>
        <p:spPr>
          <a:xfrm>
            <a:off x="973033" y="4555686"/>
            <a:ext cx="5356434" cy="4313160"/>
          </a:xfrm>
          <a:noFill/>
          <a:ln w="9525"/>
        </p:spPr>
        <p:txBody>
          <a:bodyPr/>
          <a:lstStyle/>
          <a:p>
            <a:endParaRPr lang="en-US"/>
          </a:p>
        </p:txBody>
      </p:sp>
      <p:sp>
        <p:nvSpPr>
          <p:cNvPr id="2" name="Header Placeholder 1">
            <a:extLst>
              <a:ext uri="{FF2B5EF4-FFF2-40B4-BE49-F238E27FC236}">
                <a16:creationId xmlns:a16="http://schemas.microsoft.com/office/drawing/2014/main" id="{64337D28-C1B6-449E-A5E3-8EE6BB5690F6}"/>
              </a:ext>
            </a:extLst>
          </p:cNvPr>
          <p:cNvSpPr>
            <a:spLocks noGrp="1"/>
          </p:cNvSpPr>
          <p:nvPr>
            <p:ph type="hdr" sz="quarter"/>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468313" y="725488"/>
            <a:ext cx="6367462" cy="3582987"/>
          </a:xfrm>
          <a:ln/>
        </p:spPr>
      </p:sp>
      <p:sp>
        <p:nvSpPr>
          <p:cNvPr id="56323" name="Rectangle 3"/>
          <p:cNvSpPr>
            <a:spLocks noGrp="1" noChangeArrowheads="1"/>
          </p:cNvSpPr>
          <p:nvPr>
            <p:ph type="body" idx="1"/>
          </p:nvPr>
        </p:nvSpPr>
        <p:spPr>
          <a:xfrm>
            <a:off x="973033" y="4555686"/>
            <a:ext cx="5356434" cy="4313160"/>
          </a:xfrm>
          <a:noFill/>
          <a:ln w="9525"/>
        </p:spPr>
        <p:txBody>
          <a:bodyPr/>
          <a:lstStyle/>
          <a:p>
            <a:endParaRPr lang="en-US"/>
          </a:p>
        </p:txBody>
      </p:sp>
      <p:sp>
        <p:nvSpPr>
          <p:cNvPr id="2" name="Header Placeholder 1">
            <a:extLst>
              <a:ext uri="{FF2B5EF4-FFF2-40B4-BE49-F238E27FC236}">
                <a16:creationId xmlns:a16="http://schemas.microsoft.com/office/drawing/2014/main" id="{2E396644-4CAB-4F19-81E0-2E3FE15068C4}"/>
              </a:ext>
            </a:extLst>
          </p:cNvPr>
          <p:cNvSpPr>
            <a:spLocks noGrp="1"/>
          </p:cNvSpPr>
          <p:nvPr>
            <p:ph type="hdr" sz="quarter"/>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468313" y="725488"/>
            <a:ext cx="6367462" cy="3582987"/>
          </a:xfrm>
          <a:ln/>
        </p:spPr>
      </p:sp>
      <p:sp>
        <p:nvSpPr>
          <p:cNvPr id="57347" name="Rectangle 3"/>
          <p:cNvSpPr>
            <a:spLocks noGrp="1" noChangeArrowheads="1"/>
          </p:cNvSpPr>
          <p:nvPr>
            <p:ph type="body" idx="1"/>
          </p:nvPr>
        </p:nvSpPr>
        <p:spPr>
          <a:xfrm>
            <a:off x="973033" y="4555686"/>
            <a:ext cx="5356434" cy="4313160"/>
          </a:xfrm>
          <a:noFill/>
          <a:ln w="9525"/>
        </p:spPr>
        <p:txBody>
          <a:bodyPr/>
          <a:lstStyle/>
          <a:p>
            <a:endParaRPr lang="en-US"/>
          </a:p>
        </p:txBody>
      </p:sp>
      <p:sp>
        <p:nvSpPr>
          <p:cNvPr id="2" name="Header Placeholder 1">
            <a:extLst>
              <a:ext uri="{FF2B5EF4-FFF2-40B4-BE49-F238E27FC236}">
                <a16:creationId xmlns:a16="http://schemas.microsoft.com/office/drawing/2014/main" id="{30AB0032-37A4-4287-B15A-251775A1FECC}"/>
              </a:ext>
            </a:extLst>
          </p:cNvPr>
          <p:cNvSpPr>
            <a:spLocks noGrp="1"/>
          </p:cNvSpPr>
          <p:nvPr>
            <p:ph type="hdr" sz="quarter"/>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468313" y="725488"/>
            <a:ext cx="6367462" cy="3582987"/>
          </a:xfrm>
          <a:ln/>
        </p:spPr>
      </p:sp>
      <p:sp>
        <p:nvSpPr>
          <p:cNvPr id="58371" name="Rectangle 3"/>
          <p:cNvSpPr>
            <a:spLocks noGrp="1" noChangeArrowheads="1"/>
          </p:cNvSpPr>
          <p:nvPr>
            <p:ph type="body" idx="1"/>
          </p:nvPr>
        </p:nvSpPr>
        <p:spPr>
          <a:xfrm>
            <a:off x="973033" y="4555686"/>
            <a:ext cx="5356434" cy="4313160"/>
          </a:xfrm>
          <a:noFill/>
          <a:ln w="9525"/>
        </p:spPr>
        <p:txBody>
          <a:bodyPr/>
          <a:lstStyle/>
          <a:p>
            <a:endParaRPr lang="en-US"/>
          </a:p>
        </p:txBody>
      </p:sp>
      <p:sp>
        <p:nvSpPr>
          <p:cNvPr id="2" name="Header Placeholder 1">
            <a:extLst>
              <a:ext uri="{FF2B5EF4-FFF2-40B4-BE49-F238E27FC236}">
                <a16:creationId xmlns:a16="http://schemas.microsoft.com/office/drawing/2014/main" id="{6078E858-A9F2-449D-B9BC-9295CE3233CE}"/>
              </a:ext>
            </a:extLst>
          </p:cNvPr>
          <p:cNvSpPr>
            <a:spLocks noGrp="1"/>
          </p:cNvSpPr>
          <p:nvPr>
            <p:ph type="hdr" sz="quarter"/>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468313" y="725488"/>
            <a:ext cx="6367462" cy="3582987"/>
          </a:xfrm>
          <a:ln/>
        </p:spPr>
      </p:sp>
      <p:sp>
        <p:nvSpPr>
          <p:cNvPr id="59395" name="Rectangle 3"/>
          <p:cNvSpPr>
            <a:spLocks noGrp="1" noChangeArrowheads="1"/>
          </p:cNvSpPr>
          <p:nvPr>
            <p:ph type="body" idx="1"/>
          </p:nvPr>
        </p:nvSpPr>
        <p:spPr>
          <a:xfrm>
            <a:off x="973033" y="4555686"/>
            <a:ext cx="5356434" cy="4313160"/>
          </a:xfrm>
          <a:noFill/>
          <a:ln w="9525"/>
        </p:spPr>
        <p:txBody>
          <a:bodyPr/>
          <a:lstStyle/>
          <a:p>
            <a:endParaRPr lang="en-US"/>
          </a:p>
        </p:txBody>
      </p:sp>
      <p:sp>
        <p:nvSpPr>
          <p:cNvPr id="2" name="Header Placeholder 1">
            <a:extLst>
              <a:ext uri="{FF2B5EF4-FFF2-40B4-BE49-F238E27FC236}">
                <a16:creationId xmlns:a16="http://schemas.microsoft.com/office/drawing/2014/main" id="{81574411-83E0-4E24-95AA-2A6CF242967A}"/>
              </a:ext>
            </a:extLst>
          </p:cNvPr>
          <p:cNvSpPr>
            <a:spLocks noGrp="1"/>
          </p:cNvSpPr>
          <p:nvPr>
            <p:ph type="hdr" sz="quarter"/>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468313" y="725488"/>
            <a:ext cx="6367462" cy="3582987"/>
          </a:xfrm>
          <a:ln/>
        </p:spPr>
      </p:sp>
      <p:sp>
        <p:nvSpPr>
          <p:cNvPr id="59395" name="Rectangle 3"/>
          <p:cNvSpPr>
            <a:spLocks noGrp="1" noChangeArrowheads="1"/>
          </p:cNvSpPr>
          <p:nvPr>
            <p:ph type="body" idx="1"/>
          </p:nvPr>
        </p:nvSpPr>
        <p:spPr>
          <a:xfrm>
            <a:off x="973033" y="4555686"/>
            <a:ext cx="5356434" cy="4313160"/>
          </a:xfrm>
          <a:noFill/>
          <a:ln w="9525"/>
        </p:spPr>
        <p:txBody>
          <a:bodyPr/>
          <a:lstStyle/>
          <a:p>
            <a:endParaRPr lang="en-US"/>
          </a:p>
        </p:txBody>
      </p:sp>
      <p:sp>
        <p:nvSpPr>
          <p:cNvPr id="2" name="Header Placeholder 1">
            <a:extLst>
              <a:ext uri="{FF2B5EF4-FFF2-40B4-BE49-F238E27FC236}">
                <a16:creationId xmlns:a16="http://schemas.microsoft.com/office/drawing/2014/main" id="{DE06B25D-0D8E-4983-8301-CD84F2691B00}"/>
              </a:ext>
            </a:extLst>
          </p:cNvPr>
          <p:cNvSpPr>
            <a:spLocks noGrp="1"/>
          </p:cNvSpPr>
          <p:nvPr>
            <p:ph type="hdr" sz="quarter"/>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468313" y="725488"/>
            <a:ext cx="6367462" cy="3582987"/>
          </a:xfrm>
          <a:ln/>
        </p:spPr>
      </p:sp>
      <p:sp>
        <p:nvSpPr>
          <p:cNvPr id="61443" name="Rectangle 3"/>
          <p:cNvSpPr>
            <a:spLocks noGrp="1" noChangeArrowheads="1"/>
          </p:cNvSpPr>
          <p:nvPr>
            <p:ph type="body" idx="1"/>
          </p:nvPr>
        </p:nvSpPr>
        <p:spPr>
          <a:xfrm>
            <a:off x="973033" y="4555686"/>
            <a:ext cx="5356434" cy="4313160"/>
          </a:xfrm>
          <a:noFill/>
          <a:ln w="9525"/>
        </p:spPr>
        <p:txBody>
          <a:bodyPr/>
          <a:lstStyle/>
          <a:p>
            <a:endParaRPr lang="en-US"/>
          </a:p>
        </p:txBody>
      </p:sp>
      <p:sp>
        <p:nvSpPr>
          <p:cNvPr id="2" name="Header Placeholder 1">
            <a:extLst>
              <a:ext uri="{FF2B5EF4-FFF2-40B4-BE49-F238E27FC236}">
                <a16:creationId xmlns:a16="http://schemas.microsoft.com/office/drawing/2014/main" id="{1E1CEC13-065C-47C8-A414-7B390C11453E}"/>
              </a:ext>
            </a:extLst>
          </p:cNvPr>
          <p:cNvSpPr>
            <a:spLocks noGrp="1"/>
          </p:cNvSpPr>
          <p:nvPr>
            <p:ph type="hdr" sz="quarter"/>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468313" y="725488"/>
            <a:ext cx="6367462" cy="3582987"/>
          </a:xfrm>
          <a:ln/>
        </p:spPr>
      </p:sp>
      <p:sp>
        <p:nvSpPr>
          <p:cNvPr id="64515" name="Rectangle 3"/>
          <p:cNvSpPr>
            <a:spLocks noGrp="1" noChangeArrowheads="1"/>
          </p:cNvSpPr>
          <p:nvPr>
            <p:ph type="body" idx="1"/>
          </p:nvPr>
        </p:nvSpPr>
        <p:spPr>
          <a:xfrm>
            <a:off x="973033" y="4555686"/>
            <a:ext cx="5356434" cy="4313160"/>
          </a:xfrm>
          <a:noFill/>
          <a:ln w="9525"/>
        </p:spPr>
        <p:txBody>
          <a:bodyPr/>
          <a:lstStyle/>
          <a:p>
            <a:endParaRPr lang="en-US"/>
          </a:p>
        </p:txBody>
      </p:sp>
      <p:sp>
        <p:nvSpPr>
          <p:cNvPr id="2" name="Header Placeholder 1">
            <a:extLst>
              <a:ext uri="{FF2B5EF4-FFF2-40B4-BE49-F238E27FC236}">
                <a16:creationId xmlns:a16="http://schemas.microsoft.com/office/drawing/2014/main" id="{FC11F237-8ABB-40BA-B344-9DECC9248BD1}"/>
              </a:ext>
            </a:extLst>
          </p:cNvPr>
          <p:cNvSpPr>
            <a:spLocks noGrp="1"/>
          </p:cNvSpPr>
          <p:nvPr>
            <p:ph type="hdr" sz="quarter"/>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468313" y="725488"/>
            <a:ext cx="6367462" cy="3582987"/>
          </a:xfrm>
          <a:ln/>
        </p:spPr>
      </p:sp>
      <p:sp>
        <p:nvSpPr>
          <p:cNvPr id="62467" name="Rectangle 3"/>
          <p:cNvSpPr>
            <a:spLocks noGrp="1" noChangeArrowheads="1"/>
          </p:cNvSpPr>
          <p:nvPr>
            <p:ph type="body" idx="1"/>
          </p:nvPr>
        </p:nvSpPr>
        <p:spPr>
          <a:xfrm>
            <a:off x="973033" y="4555686"/>
            <a:ext cx="5356434" cy="4313160"/>
          </a:xfrm>
          <a:noFill/>
          <a:ln w="9525"/>
        </p:spPr>
        <p:txBody>
          <a:bodyPr/>
          <a:lstStyle/>
          <a:p>
            <a:endParaRPr lang="en-US"/>
          </a:p>
        </p:txBody>
      </p:sp>
      <p:sp>
        <p:nvSpPr>
          <p:cNvPr id="2" name="Header Placeholder 1">
            <a:extLst>
              <a:ext uri="{FF2B5EF4-FFF2-40B4-BE49-F238E27FC236}">
                <a16:creationId xmlns:a16="http://schemas.microsoft.com/office/drawing/2014/main" id="{A9A8CFB9-D73E-4E7D-AC45-D878EB19E181}"/>
              </a:ext>
            </a:extLst>
          </p:cNvPr>
          <p:cNvSpPr>
            <a:spLocks noGrp="1"/>
          </p:cNvSpPr>
          <p:nvPr>
            <p:ph type="hdr" sz="quarter"/>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xfrm>
            <a:off x="468313" y="725488"/>
            <a:ext cx="6367462" cy="3582987"/>
          </a:xfrm>
          <a:ln/>
        </p:spPr>
      </p:sp>
      <p:sp>
        <p:nvSpPr>
          <p:cNvPr id="63491" name="Rectangle 3"/>
          <p:cNvSpPr>
            <a:spLocks noGrp="1" noChangeArrowheads="1"/>
          </p:cNvSpPr>
          <p:nvPr>
            <p:ph type="body" idx="1"/>
          </p:nvPr>
        </p:nvSpPr>
        <p:spPr>
          <a:xfrm>
            <a:off x="973033" y="4555686"/>
            <a:ext cx="5356434" cy="4313160"/>
          </a:xfrm>
          <a:noFill/>
          <a:ln w="9525"/>
        </p:spPr>
        <p:txBody>
          <a:bodyPr/>
          <a:lstStyle/>
          <a:p>
            <a:endParaRPr lang="en-US"/>
          </a:p>
        </p:txBody>
      </p:sp>
      <p:sp>
        <p:nvSpPr>
          <p:cNvPr id="2" name="Header Placeholder 1">
            <a:extLst>
              <a:ext uri="{FF2B5EF4-FFF2-40B4-BE49-F238E27FC236}">
                <a16:creationId xmlns:a16="http://schemas.microsoft.com/office/drawing/2014/main" id="{B4AB0155-8F77-4EE0-87AE-C102F8A31203}"/>
              </a:ext>
            </a:extLst>
          </p:cNvPr>
          <p:cNvSpPr>
            <a:spLocks noGrp="1"/>
          </p:cNvSpPr>
          <p:nvPr>
            <p:ph type="hdr" sz="quarter"/>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0F64717-A5A5-4C4E-9291-2F18B7410B06}"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 name="Header Placeholder 4">
            <a:extLst>
              <a:ext uri="{FF2B5EF4-FFF2-40B4-BE49-F238E27FC236}">
                <a16:creationId xmlns:a16="http://schemas.microsoft.com/office/drawing/2014/main" id="{2E52061C-C09D-4FBC-B75F-8469571A2C50}"/>
              </a:ext>
            </a:extLst>
          </p:cNvPr>
          <p:cNvSpPr>
            <a:spLocks noGrp="1"/>
          </p:cNvSpPr>
          <p:nvPr>
            <p:ph type="hdr" sz="quarter"/>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8E3F4-5C55-4F26-A162-7EB8C95CC7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254361D-5B05-4433-9A46-6C3058D492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A57CBEB-C483-410A-8897-08220C2792A7}"/>
              </a:ext>
            </a:extLst>
          </p:cNvPr>
          <p:cNvSpPr>
            <a:spLocks noGrp="1"/>
          </p:cNvSpPr>
          <p:nvPr>
            <p:ph type="dt" sz="half" idx="10"/>
          </p:nvPr>
        </p:nvSpPr>
        <p:spPr/>
        <p:txBody>
          <a:bodyPr/>
          <a:lstStyle/>
          <a:p>
            <a:fld id="{74550AB0-8DAC-4799-9B72-EF28702FA099}" type="datetimeFigureOut">
              <a:rPr lang="en-US" smtClean="0"/>
              <a:t>8/25/2023</a:t>
            </a:fld>
            <a:endParaRPr lang="en-US"/>
          </a:p>
        </p:txBody>
      </p:sp>
      <p:sp>
        <p:nvSpPr>
          <p:cNvPr id="5" name="Footer Placeholder 4">
            <a:extLst>
              <a:ext uri="{FF2B5EF4-FFF2-40B4-BE49-F238E27FC236}">
                <a16:creationId xmlns:a16="http://schemas.microsoft.com/office/drawing/2014/main" id="{4542E149-2EE3-4D04-BBF7-2E97C7FA53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55905B-07EA-449B-ABC8-A5210F769C35}"/>
              </a:ext>
            </a:extLst>
          </p:cNvPr>
          <p:cNvSpPr>
            <a:spLocks noGrp="1"/>
          </p:cNvSpPr>
          <p:nvPr>
            <p:ph type="sldNum" sz="quarter" idx="12"/>
          </p:nvPr>
        </p:nvSpPr>
        <p:spPr/>
        <p:txBody>
          <a:bodyPr/>
          <a:lstStyle/>
          <a:p>
            <a:fld id="{9A5E62C1-C350-415B-9E4A-48190D2A4340}" type="slidenum">
              <a:rPr lang="en-US" smtClean="0"/>
              <a:t>‹#›</a:t>
            </a:fld>
            <a:endParaRPr lang="en-US"/>
          </a:p>
        </p:txBody>
      </p:sp>
    </p:spTree>
    <p:extLst>
      <p:ext uri="{BB962C8B-B14F-4D97-AF65-F5344CB8AC3E}">
        <p14:creationId xmlns:p14="http://schemas.microsoft.com/office/powerpoint/2010/main" val="4086902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CFCB0-F21A-4904-932A-479268C392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A3129F-2443-4BC6-BC37-2415919DE1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71E641-718E-43B6-BC0F-284889106F93}"/>
              </a:ext>
            </a:extLst>
          </p:cNvPr>
          <p:cNvSpPr>
            <a:spLocks noGrp="1"/>
          </p:cNvSpPr>
          <p:nvPr>
            <p:ph type="dt" sz="half" idx="10"/>
          </p:nvPr>
        </p:nvSpPr>
        <p:spPr/>
        <p:txBody>
          <a:bodyPr/>
          <a:lstStyle/>
          <a:p>
            <a:fld id="{74550AB0-8DAC-4799-9B72-EF28702FA099}" type="datetimeFigureOut">
              <a:rPr lang="en-US" smtClean="0"/>
              <a:t>8/25/2023</a:t>
            </a:fld>
            <a:endParaRPr lang="en-US"/>
          </a:p>
        </p:txBody>
      </p:sp>
      <p:sp>
        <p:nvSpPr>
          <p:cNvPr id="5" name="Footer Placeholder 4">
            <a:extLst>
              <a:ext uri="{FF2B5EF4-FFF2-40B4-BE49-F238E27FC236}">
                <a16:creationId xmlns:a16="http://schemas.microsoft.com/office/drawing/2014/main" id="{C9B2F2C8-E426-43E3-8C6F-3F5B41966A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0F66D9-0308-433A-9E6B-72228987B40A}"/>
              </a:ext>
            </a:extLst>
          </p:cNvPr>
          <p:cNvSpPr>
            <a:spLocks noGrp="1"/>
          </p:cNvSpPr>
          <p:nvPr>
            <p:ph type="sldNum" sz="quarter" idx="12"/>
          </p:nvPr>
        </p:nvSpPr>
        <p:spPr/>
        <p:txBody>
          <a:bodyPr/>
          <a:lstStyle/>
          <a:p>
            <a:fld id="{9A5E62C1-C350-415B-9E4A-48190D2A4340}" type="slidenum">
              <a:rPr lang="en-US" smtClean="0"/>
              <a:t>‹#›</a:t>
            </a:fld>
            <a:endParaRPr lang="en-US"/>
          </a:p>
        </p:txBody>
      </p:sp>
    </p:spTree>
    <p:extLst>
      <p:ext uri="{BB962C8B-B14F-4D97-AF65-F5344CB8AC3E}">
        <p14:creationId xmlns:p14="http://schemas.microsoft.com/office/powerpoint/2010/main" val="479714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40E53-1372-48FD-B824-34E7BEDEF7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600513C-ECE1-4AF3-9BAC-32902733EB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5F7B4F-70D5-4E87-901E-E3279E986B60}"/>
              </a:ext>
            </a:extLst>
          </p:cNvPr>
          <p:cNvSpPr>
            <a:spLocks noGrp="1"/>
          </p:cNvSpPr>
          <p:nvPr>
            <p:ph type="dt" sz="half" idx="10"/>
          </p:nvPr>
        </p:nvSpPr>
        <p:spPr/>
        <p:txBody>
          <a:bodyPr/>
          <a:lstStyle/>
          <a:p>
            <a:fld id="{74550AB0-8DAC-4799-9B72-EF28702FA099}" type="datetimeFigureOut">
              <a:rPr lang="en-US" smtClean="0"/>
              <a:t>8/25/2023</a:t>
            </a:fld>
            <a:endParaRPr lang="en-US"/>
          </a:p>
        </p:txBody>
      </p:sp>
      <p:sp>
        <p:nvSpPr>
          <p:cNvPr id="5" name="Footer Placeholder 4">
            <a:extLst>
              <a:ext uri="{FF2B5EF4-FFF2-40B4-BE49-F238E27FC236}">
                <a16:creationId xmlns:a16="http://schemas.microsoft.com/office/drawing/2014/main" id="{658663DC-4A22-4FB1-BC85-4A47B3C701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BA6618-2EDF-4510-A146-70E9B4EA5418}"/>
              </a:ext>
            </a:extLst>
          </p:cNvPr>
          <p:cNvSpPr>
            <a:spLocks noGrp="1"/>
          </p:cNvSpPr>
          <p:nvPr>
            <p:ph type="sldNum" sz="quarter" idx="12"/>
          </p:nvPr>
        </p:nvSpPr>
        <p:spPr/>
        <p:txBody>
          <a:bodyPr/>
          <a:lstStyle/>
          <a:p>
            <a:fld id="{9A5E62C1-C350-415B-9E4A-48190D2A4340}" type="slidenum">
              <a:rPr lang="en-US" smtClean="0"/>
              <a:t>‹#›</a:t>
            </a:fld>
            <a:endParaRPr lang="en-US"/>
          </a:p>
        </p:txBody>
      </p:sp>
    </p:spTree>
    <p:extLst>
      <p:ext uri="{BB962C8B-B14F-4D97-AF65-F5344CB8AC3E}">
        <p14:creationId xmlns:p14="http://schemas.microsoft.com/office/powerpoint/2010/main" val="28923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BF5EA-ECA9-48DB-8148-6A55EA5E91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653E82-1615-4812-BE5E-CB65252268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1F4537-A7B9-46B3-A316-0FF021EB91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380798-E35C-4691-BC11-F81BF2BDA121}"/>
              </a:ext>
            </a:extLst>
          </p:cNvPr>
          <p:cNvSpPr>
            <a:spLocks noGrp="1"/>
          </p:cNvSpPr>
          <p:nvPr>
            <p:ph type="dt" sz="half" idx="10"/>
          </p:nvPr>
        </p:nvSpPr>
        <p:spPr/>
        <p:txBody>
          <a:bodyPr/>
          <a:lstStyle/>
          <a:p>
            <a:fld id="{74550AB0-8DAC-4799-9B72-EF28702FA099}" type="datetimeFigureOut">
              <a:rPr lang="en-US" smtClean="0"/>
              <a:t>8/25/2023</a:t>
            </a:fld>
            <a:endParaRPr lang="en-US"/>
          </a:p>
        </p:txBody>
      </p:sp>
      <p:sp>
        <p:nvSpPr>
          <p:cNvPr id="6" name="Footer Placeholder 5">
            <a:extLst>
              <a:ext uri="{FF2B5EF4-FFF2-40B4-BE49-F238E27FC236}">
                <a16:creationId xmlns:a16="http://schemas.microsoft.com/office/drawing/2014/main" id="{2B6285A3-2B87-4B78-9C77-D9E61B6C07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747F0B-6897-4FA9-88A0-DAAF47088E56}"/>
              </a:ext>
            </a:extLst>
          </p:cNvPr>
          <p:cNvSpPr>
            <a:spLocks noGrp="1"/>
          </p:cNvSpPr>
          <p:nvPr>
            <p:ph type="sldNum" sz="quarter" idx="12"/>
          </p:nvPr>
        </p:nvSpPr>
        <p:spPr/>
        <p:txBody>
          <a:bodyPr/>
          <a:lstStyle/>
          <a:p>
            <a:fld id="{9A5E62C1-C350-415B-9E4A-48190D2A4340}" type="slidenum">
              <a:rPr lang="en-US" smtClean="0"/>
              <a:t>‹#›</a:t>
            </a:fld>
            <a:endParaRPr lang="en-US"/>
          </a:p>
        </p:txBody>
      </p:sp>
    </p:spTree>
    <p:extLst>
      <p:ext uri="{BB962C8B-B14F-4D97-AF65-F5344CB8AC3E}">
        <p14:creationId xmlns:p14="http://schemas.microsoft.com/office/powerpoint/2010/main" val="3622806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97331-2E00-4A6E-A4B3-930D929722F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85028A3-606D-4AC0-ADDF-0CABC9402C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5A2DDC5-6C32-4D31-997C-23077443F6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0BD42A-4F79-460E-9841-84B2E2F0DF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69C01B-3DB4-4EFB-96E8-59E45774AF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3CF26D-12D6-4EE7-AE7A-F0684EE6E055}"/>
              </a:ext>
            </a:extLst>
          </p:cNvPr>
          <p:cNvSpPr>
            <a:spLocks noGrp="1"/>
          </p:cNvSpPr>
          <p:nvPr>
            <p:ph type="dt" sz="half" idx="10"/>
          </p:nvPr>
        </p:nvSpPr>
        <p:spPr/>
        <p:txBody>
          <a:bodyPr/>
          <a:lstStyle/>
          <a:p>
            <a:fld id="{74550AB0-8DAC-4799-9B72-EF28702FA099}" type="datetimeFigureOut">
              <a:rPr lang="en-US" smtClean="0"/>
              <a:t>8/25/2023</a:t>
            </a:fld>
            <a:endParaRPr lang="en-US"/>
          </a:p>
        </p:txBody>
      </p:sp>
      <p:sp>
        <p:nvSpPr>
          <p:cNvPr id="8" name="Footer Placeholder 7">
            <a:extLst>
              <a:ext uri="{FF2B5EF4-FFF2-40B4-BE49-F238E27FC236}">
                <a16:creationId xmlns:a16="http://schemas.microsoft.com/office/drawing/2014/main" id="{21007D38-DA0D-4F89-B198-EB8B6C37D3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E153709-E4EC-4FE3-9E05-9D27F79399EC}"/>
              </a:ext>
            </a:extLst>
          </p:cNvPr>
          <p:cNvSpPr>
            <a:spLocks noGrp="1"/>
          </p:cNvSpPr>
          <p:nvPr>
            <p:ph type="sldNum" sz="quarter" idx="12"/>
          </p:nvPr>
        </p:nvSpPr>
        <p:spPr/>
        <p:txBody>
          <a:bodyPr/>
          <a:lstStyle/>
          <a:p>
            <a:fld id="{9A5E62C1-C350-415B-9E4A-48190D2A4340}" type="slidenum">
              <a:rPr lang="en-US" smtClean="0"/>
              <a:t>‹#›</a:t>
            </a:fld>
            <a:endParaRPr lang="en-US"/>
          </a:p>
        </p:txBody>
      </p:sp>
    </p:spTree>
    <p:extLst>
      <p:ext uri="{BB962C8B-B14F-4D97-AF65-F5344CB8AC3E}">
        <p14:creationId xmlns:p14="http://schemas.microsoft.com/office/powerpoint/2010/main" val="2870175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EFD35-54EE-4440-8FBC-F043E5A7F80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8DF3E4A-96D4-4DC1-82E2-3DB4502F16B0}"/>
              </a:ext>
            </a:extLst>
          </p:cNvPr>
          <p:cNvSpPr>
            <a:spLocks noGrp="1"/>
          </p:cNvSpPr>
          <p:nvPr>
            <p:ph type="dt" sz="half" idx="10"/>
          </p:nvPr>
        </p:nvSpPr>
        <p:spPr/>
        <p:txBody>
          <a:bodyPr/>
          <a:lstStyle/>
          <a:p>
            <a:fld id="{74550AB0-8DAC-4799-9B72-EF28702FA099}" type="datetimeFigureOut">
              <a:rPr lang="en-US" smtClean="0"/>
              <a:t>8/25/2023</a:t>
            </a:fld>
            <a:endParaRPr lang="en-US"/>
          </a:p>
        </p:txBody>
      </p:sp>
      <p:sp>
        <p:nvSpPr>
          <p:cNvPr id="4" name="Footer Placeholder 3">
            <a:extLst>
              <a:ext uri="{FF2B5EF4-FFF2-40B4-BE49-F238E27FC236}">
                <a16:creationId xmlns:a16="http://schemas.microsoft.com/office/drawing/2014/main" id="{95AC2DE9-5081-49EC-9C44-B9ED401C18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25343E-E131-4048-9C62-C95F8263B78F}"/>
              </a:ext>
            </a:extLst>
          </p:cNvPr>
          <p:cNvSpPr>
            <a:spLocks noGrp="1"/>
          </p:cNvSpPr>
          <p:nvPr>
            <p:ph type="sldNum" sz="quarter" idx="12"/>
          </p:nvPr>
        </p:nvSpPr>
        <p:spPr/>
        <p:txBody>
          <a:bodyPr/>
          <a:lstStyle/>
          <a:p>
            <a:fld id="{9A5E62C1-C350-415B-9E4A-48190D2A4340}" type="slidenum">
              <a:rPr lang="en-US" smtClean="0"/>
              <a:t>‹#›</a:t>
            </a:fld>
            <a:endParaRPr lang="en-US"/>
          </a:p>
        </p:txBody>
      </p:sp>
    </p:spTree>
    <p:extLst>
      <p:ext uri="{BB962C8B-B14F-4D97-AF65-F5344CB8AC3E}">
        <p14:creationId xmlns:p14="http://schemas.microsoft.com/office/powerpoint/2010/main" val="572029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2059E8-1925-45D8-92F1-9B98F2C843AE}"/>
              </a:ext>
            </a:extLst>
          </p:cNvPr>
          <p:cNvSpPr>
            <a:spLocks noGrp="1"/>
          </p:cNvSpPr>
          <p:nvPr>
            <p:ph type="dt" sz="half" idx="10"/>
          </p:nvPr>
        </p:nvSpPr>
        <p:spPr/>
        <p:txBody>
          <a:bodyPr/>
          <a:lstStyle/>
          <a:p>
            <a:fld id="{74550AB0-8DAC-4799-9B72-EF28702FA099}" type="datetimeFigureOut">
              <a:rPr lang="en-US" smtClean="0"/>
              <a:t>8/25/2023</a:t>
            </a:fld>
            <a:endParaRPr lang="en-US"/>
          </a:p>
        </p:txBody>
      </p:sp>
      <p:sp>
        <p:nvSpPr>
          <p:cNvPr id="3" name="Footer Placeholder 2">
            <a:extLst>
              <a:ext uri="{FF2B5EF4-FFF2-40B4-BE49-F238E27FC236}">
                <a16:creationId xmlns:a16="http://schemas.microsoft.com/office/drawing/2014/main" id="{2834368E-1892-4C24-9780-585256DCD4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F3D3C8-0E8B-4CD5-9EF8-773A3F225473}"/>
              </a:ext>
            </a:extLst>
          </p:cNvPr>
          <p:cNvSpPr>
            <a:spLocks noGrp="1"/>
          </p:cNvSpPr>
          <p:nvPr>
            <p:ph type="sldNum" sz="quarter" idx="12"/>
          </p:nvPr>
        </p:nvSpPr>
        <p:spPr/>
        <p:txBody>
          <a:bodyPr/>
          <a:lstStyle/>
          <a:p>
            <a:fld id="{9A5E62C1-C350-415B-9E4A-48190D2A4340}" type="slidenum">
              <a:rPr lang="en-US" smtClean="0"/>
              <a:t>‹#›</a:t>
            </a:fld>
            <a:endParaRPr lang="en-US"/>
          </a:p>
        </p:txBody>
      </p:sp>
    </p:spTree>
    <p:extLst>
      <p:ext uri="{BB962C8B-B14F-4D97-AF65-F5344CB8AC3E}">
        <p14:creationId xmlns:p14="http://schemas.microsoft.com/office/powerpoint/2010/main" val="2678884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B4F7A-655F-4038-B4A8-81B2F28912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2205C9-8D42-41FD-9588-EB9E1DDCD5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C53466C-A11C-4856-A9EE-0276B38090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90A415-42A7-4080-B659-F989E6250522}"/>
              </a:ext>
            </a:extLst>
          </p:cNvPr>
          <p:cNvSpPr>
            <a:spLocks noGrp="1"/>
          </p:cNvSpPr>
          <p:nvPr>
            <p:ph type="dt" sz="half" idx="10"/>
          </p:nvPr>
        </p:nvSpPr>
        <p:spPr/>
        <p:txBody>
          <a:bodyPr/>
          <a:lstStyle/>
          <a:p>
            <a:fld id="{74550AB0-8DAC-4799-9B72-EF28702FA099}" type="datetimeFigureOut">
              <a:rPr lang="en-US" smtClean="0"/>
              <a:t>8/25/2023</a:t>
            </a:fld>
            <a:endParaRPr lang="en-US"/>
          </a:p>
        </p:txBody>
      </p:sp>
      <p:sp>
        <p:nvSpPr>
          <p:cNvPr id="6" name="Footer Placeholder 5">
            <a:extLst>
              <a:ext uri="{FF2B5EF4-FFF2-40B4-BE49-F238E27FC236}">
                <a16:creationId xmlns:a16="http://schemas.microsoft.com/office/drawing/2014/main" id="{B6E74B0D-791B-48ED-840F-EB672471FE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6AC10E-C51B-49CC-8B38-070387114F5A}"/>
              </a:ext>
            </a:extLst>
          </p:cNvPr>
          <p:cNvSpPr>
            <a:spLocks noGrp="1"/>
          </p:cNvSpPr>
          <p:nvPr>
            <p:ph type="sldNum" sz="quarter" idx="12"/>
          </p:nvPr>
        </p:nvSpPr>
        <p:spPr/>
        <p:txBody>
          <a:bodyPr/>
          <a:lstStyle/>
          <a:p>
            <a:fld id="{9A5E62C1-C350-415B-9E4A-48190D2A4340}" type="slidenum">
              <a:rPr lang="en-US" smtClean="0"/>
              <a:t>‹#›</a:t>
            </a:fld>
            <a:endParaRPr lang="en-US"/>
          </a:p>
        </p:txBody>
      </p:sp>
    </p:spTree>
    <p:extLst>
      <p:ext uri="{BB962C8B-B14F-4D97-AF65-F5344CB8AC3E}">
        <p14:creationId xmlns:p14="http://schemas.microsoft.com/office/powerpoint/2010/main" val="218060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8693C-F5B2-4DAF-91E9-F7B838D784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B7AADE-C7BE-4E6D-B70D-E79B679553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340238-F12D-4D63-9039-E000EEC100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A57236-BF7D-43CA-AABC-82B4598DB62C}"/>
              </a:ext>
            </a:extLst>
          </p:cNvPr>
          <p:cNvSpPr>
            <a:spLocks noGrp="1"/>
          </p:cNvSpPr>
          <p:nvPr>
            <p:ph type="dt" sz="half" idx="10"/>
          </p:nvPr>
        </p:nvSpPr>
        <p:spPr/>
        <p:txBody>
          <a:bodyPr/>
          <a:lstStyle/>
          <a:p>
            <a:fld id="{74550AB0-8DAC-4799-9B72-EF28702FA099}" type="datetimeFigureOut">
              <a:rPr lang="en-US" smtClean="0"/>
              <a:t>8/25/2023</a:t>
            </a:fld>
            <a:endParaRPr lang="en-US"/>
          </a:p>
        </p:txBody>
      </p:sp>
      <p:sp>
        <p:nvSpPr>
          <p:cNvPr id="6" name="Footer Placeholder 5">
            <a:extLst>
              <a:ext uri="{FF2B5EF4-FFF2-40B4-BE49-F238E27FC236}">
                <a16:creationId xmlns:a16="http://schemas.microsoft.com/office/drawing/2014/main" id="{6BA066B8-4B74-462E-B77A-E5EA97FE7E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9CA362-576E-4C9A-B1C6-54D7AF10F412}"/>
              </a:ext>
            </a:extLst>
          </p:cNvPr>
          <p:cNvSpPr>
            <a:spLocks noGrp="1"/>
          </p:cNvSpPr>
          <p:nvPr>
            <p:ph type="sldNum" sz="quarter" idx="12"/>
          </p:nvPr>
        </p:nvSpPr>
        <p:spPr/>
        <p:txBody>
          <a:bodyPr/>
          <a:lstStyle/>
          <a:p>
            <a:fld id="{9A5E62C1-C350-415B-9E4A-48190D2A4340}" type="slidenum">
              <a:rPr lang="en-US" smtClean="0"/>
              <a:t>‹#›</a:t>
            </a:fld>
            <a:endParaRPr lang="en-US"/>
          </a:p>
        </p:txBody>
      </p:sp>
    </p:spTree>
    <p:extLst>
      <p:ext uri="{BB962C8B-B14F-4D97-AF65-F5344CB8AC3E}">
        <p14:creationId xmlns:p14="http://schemas.microsoft.com/office/powerpoint/2010/main" val="231133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7DA17-C951-481E-8650-AAE5E5161C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98BB6A3-156A-4E3A-9CB7-44A640A324F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8A0051-7A52-4D16-8BE6-43BC8EE80773}"/>
              </a:ext>
            </a:extLst>
          </p:cNvPr>
          <p:cNvSpPr>
            <a:spLocks noGrp="1"/>
          </p:cNvSpPr>
          <p:nvPr>
            <p:ph type="dt" sz="half" idx="10"/>
          </p:nvPr>
        </p:nvSpPr>
        <p:spPr/>
        <p:txBody>
          <a:bodyPr/>
          <a:lstStyle/>
          <a:p>
            <a:fld id="{74550AB0-8DAC-4799-9B72-EF28702FA099}" type="datetimeFigureOut">
              <a:rPr lang="en-US" smtClean="0"/>
              <a:t>8/25/2023</a:t>
            </a:fld>
            <a:endParaRPr lang="en-US"/>
          </a:p>
        </p:txBody>
      </p:sp>
      <p:sp>
        <p:nvSpPr>
          <p:cNvPr id="5" name="Footer Placeholder 4">
            <a:extLst>
              <a:ext uri="{FF2B5EF4-FFF2-40B4-BE49-F238E27FC236}">
                <a16:creationId xmlns:a16="http://schemas.microsoft.com/office/drawing/2014/main" id="{15B92769-7E92-4744-9167-61AD101ADD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C1C796-BBC3-47D7-A464-64D77E5ED6C7}"/>
              </a:ext>
            </a:extLst>
          </p:cNvPr>
          <p:cNvSpPr>
            <a:spLocks noGrp="1"/>
          </p:cNvSpPr>
          <p:nvPr>
            <p:ph type="sldNum" sz="quarter" idx="12"/>
          </p:nvPr>
        </p:nvSpPr>
        <p:spPr/>
        <p:txBody>
          <a:bodyPr/>
          <a:lstStyle/>
          <a:p>
            <a:fld id="{9A5E62C1-C350-415B-9E4A-48190D2A4340}" type="slidenum">
              <a:rPr lang="en-US" smtClean="0"/>
              <a:t>‹#›</a:t>
            </a:fld>
            <a:endParaRPr lang="en-US"/>
          </a:p>
        </p:txBody>
      </p:sp>
    </p:spTree>
    <p:extLst>
      <p:ext uri="{BB962C8B-B14F-4D97-AF65-F5344CB8AC3E}">
        <p14:creationId xmlns:p14="http://schemas.microsoft.com/office/powerpoint/2010/main" val="2851984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29401F-DF99-49E9-936D-FF30FF1FC6E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BC8079-26AC-44BD-B958-51D72B4DA5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DA96F2-8FD7-474C-BCC7-343B0D841C01}"/>
              </a:ext>
            </a:extLst>
          </p:cNvPr>
          <p:cNvSpPr>
            <a:spLocks noGrp="1"/>
          </p:cNvSpPr>
          <p:nvPr>
            <p:ph type="dt" sz="half" idx="10"/>
          </p:nvPr>
        </p:nvSpPr>
        <p:spPr/>
        <p:txBody>
          <a:bodyPr/>
          <a:lstStyle/>
          <a:p>
            <a:fld id="{74550AB0-8DAC-4799-9B72-EF28702FA099}" type="datetimeFigureOut">
              <a:rPr lang="en-US" smtClean="0"/>
              <a:t>8/25/2023</a:t>
            </a:fld>
            <a:endParaRPr lang="en-US"/>
          </a:p>
        </p:txBody>
      </p:sp>
      <p:sp>
        <p:nvSpPr>
          <p:cNvPr id="5" name="Footer Placeholder 4">
            <a:extLst>
              <a:ext uri="{FF2B5EF4-FFF2-40B4-BE49-F238E27FC236}">
                <a16:creationId xmlns:a16="http://schemas.microsoft.com/office/drawing/2014/main" id="{AB45F43C-8183-464C-9D25-886D825271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0D4B25-E1FD-498A-9CAF-BB0236F3F106}"/>
              </a:ext>
            </a:extLst>
          </p:cNvPr>
          <p:cNvSpPr>
            <a:spLocks noGrp="1"/>
          </p:cNvSpPr>
          <p:nvPr>
            <p:ph type="sldNum" sz="quarter" idx="12"/>
          </p:nvPr>
        </p:nvSpPr>
        <p:spPr/>
        <p:txBody>
          <a:bodyPr/>
          <a:lstStyle/>
          <a:p>
            <a:fld id="{9A5E62C1-C350-415B-9E4A-48190D2A4340}" type="slidenum">
              <a:rPr lang="en-US" smtClean="0"/>
              <a:t>‹#›</a:t>
            </a:fld>
            <a:endParaRPr lang="en-US"/>
          </a:p>
        </p:txBody>
      </p:sp>
    </p:spTree>
    <p:extLst>
      <p:ext uri="{BB962C8B-B14F-4D97-AF65-F5344CB8AC3E}">
        <p14:creationId xmlns:p14="http://schemas.microsoft.com/office/powerpoint/2010/main" val="4164855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051765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77017" y="445070"/>
            <a:ext cx="10121900" cy="762000"/>
          </a:xfrm>
        </p:spPr>
        <p:txBody>
          <a:bodyPr/>
          <a:lstStyle/>
          <a:p>
            <a:r>
              <a:rPr lang="en-US"/>
              <a:t>Click to edit Master title style</a:t>
            </a:r>
          </a:p>
        </p:txBody>
      </p:sp>
    </p:spTree>
    <p:extLst>
      <p:ext uri="{BB962C8B-B14F-4D97-AF65-F5344CB8AC3E}">
        <p14:creationId xmlns:p14="http://schemas.microsoft.com/office/powerpoint/2010/main" val="28404707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34115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708013"/>
            <a:ext cx="10363200" cy="1470025"/>
          </a:xfrm>
        </p:spPr>
        <p:txBody>
          <a:bodyPr/>
          <a:lstStyle>
            <a:lvl1pPr>
              <a:defRPr>
                <a:latin typeface="Calibri"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914400" y="3886200"/>
            <a:ext cx="10236656" cy="1752600"/>
          </a:xfrm>
        </p:spPr>
        <p:txBody>
          <a:bodyPr/>
          <a:lstStyle>
            <a:lvl1pPr marL="0" indent="0" algn="l">
              <a:buNone/>
              <a:defRPr sz="2000" b="0">
                <a:latin typeface="Calibr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37285413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8818159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chemeClr val="tx1"/>
                </a:solidFill>
                <a:latin typeface="Calibri Light"/>
                <a:cs typeface="Calibri Light"/>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1744327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chemeClr val="tx1"/>
                </a:solidFill>
                <a:latin typeface="Calibri Light"/>
                <a:cs typeface="Calibri Light"/>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17158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chemeClr val="tx1"/>
                </a:solidFill>
                <a:latin typeface="Calibri Light"/>
                <a:cs typeface="Calibri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4082002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9645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3.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33C189-27E8-459F-8214-65EE3212D1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49C18AE-38D8-4F7C-9262-2D98EBBCC3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137846-8F93-4230-99E5-C42564E78F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550AB0-8DAC-4799-9B72-EF28702FA099}" type="datetimeFigureOut">
              <a:rPr lang="en-US" smtClean="0"/>
              <a:t>8/25/2023</a:t>
            </a:fld>
            <a:endParaRPr lang="en-US"/>
          </a:p>
        </p:txBody>
      </p:sp>
      <p:sp>
        <p:nvSpPr>
          <p:cNvPr id="5" name="Footer Placeholder 4">
            <a:extLst>
              <a:ext uri="{FF2B5EF4-FFF2-40B4-BE49-F238E27FC236}">
                <a16:creationId xmlns:a16="http://schemas.microsoft.com/office/drawing/2014/main" id="{F8FE4520-FF85-444C-A7B2-8C6BEF7EEA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D336D70-EF2F-4CCF-8913-F9BDADC2D0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5E62C1-C350-415B-9E4A-48190D2A4340}" type="slidenum">
              <a:rPr lang="en-US" smtClean="0"/>
              <a:t>‹#›</a:t>
            </a:fld>
            <a:endParaRPr lang="en-US"/>
          </a:p>
        </p:txBody>
      </p:sp>
    </p:spTree>
    <p:extLst>
      <p:ext uri="{BB962C8B-B14F-4D97-AF65-F5344CB8AC3E}">
        <p14:creationId xmlns:p14="http://schemas.microsoft.com/office/powerpoint/2010/main" val="40918211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bwMode="auto">
          <a:xfrm>
            <a:off x="508000" y="254000"/>
            <a:ext cx="11176000" cy="1092200"/>
          </a:xfrm>
          <a:prstGeom prst="rect">
            <a:avLst/>
          </a:prstGeom>
          <a:noFill/>
          <a:ln w="9525">
            <a:noFill/>
            <a:miter lim="800000"/>
            <a:headEnd/>
            <a:tailEnd/>
          </a:ln>
        </p:spPr>
        <p:txBody>
          <a:bodyPr vert="horz" wrap="square" lIns="38100" tIns="38100" rIns="38100" bIns="38100" numCol="1" anchor="ctr" anchorCtr="0" compatLnSpc="1">
            <a:prstTxWarp prst="textNoShape">
              <a:avLst/>
            </a:prstTxWarp>
          </a:bodyPr>
          <a:lstStyle/>
          <a:p>
            <a:pPr lvl="0"/>
            <a:r>
              <a:rPr lang="en-US">
                <a:sym typeface="Calibri Bold" charset="0"/>
              </a:rPr>
              <a:t>Click to edit Master title style</a:t>
            </a:r>
          </a:p>
        </p:txBody>
      </p:sp>
      <p:sp>
        <p:nvSpPr>
          <p:cNvPr id="13315" name="Rectangle 2"/>
          <p:cNvSpPr>
            <a:spLocks noGrp="1" noChangeArrowheads="1"/>
          </p:cNvSpPr>
          <p:nvPr>
            <p:ph type="body" idx="1"/>
          </p:nvPr>
        </p:nvSpPr>
        <p:spPr bwMode="auto">
          <a:xfrm>
            <a:off x="508000" y="1397000"/>
            <a:ext cx="11176000" cy="5435600"/>
          </a:xfrm>
          <a:prstGeom prst="rect">
            <a:avLst/>
          </a:prstGeom>
          <a:noFill/>
          <a:ln w="9525">
            <a:noFill/>
            <a:miter lim="800000"/>
            <a:headEnd/>
            <a:tailEnd/>
          </a:ln>
        </p:spPr>
        <p:txBody>
          <a:bodyPr vert="horz" wrap="square" lIns="38100" tIns="38100" rIns="38100" bIns="38100" numCol="1" anchor="t" anchorCtr="0" compatLnSpc="1">
            <a:prstTxWarp prst="textNoShape">
              <a:avLst/>
            </a:prstTxWarp>
          </a:bodyPr>
          <a:lstStyle/>
          <a:p>
            <a:pPr lvl="0"/>
            <a:r>
              <a:rPr lang="en-US">
                <a:sym typeface="Calibri Bold" charset="0"/>
              </a:rPr>
              <a:t>Click to edit Master text styles</a:t>
            </a:r>
          </a:p>
          <a:p>
            <a:pPr lvl="1"/>
            <a:r>
              <a:rPr lang="en-US">
                <a:sym typeface="Calibri" charset="0"/>
              </a:rPr>
              <a:t>Second level</a:t>
            </a:r>
          </a:p>
          <a:p>
            <a:pPr lvl="2"/>
            <a:r>
              <a:rPr lang="en-US">
                <a:sym typeface="Calibri" charset="0"/>
              </a:rPr>
              <a:t>Third level</a:t>
            </a:r>
          </a:p>
          <a:p>
            <a:pPr lvl="3"/>
            <a:r>
              <a:rPr lang="en-US">
                <a:sym typeface="Calibri" charset="0"/>
              </a:rPr>
              <a:t>Fourth level</a:t>
            </a:r>
          </a:p>
          <a:p>
            <a:pPr lvl="4"/>
            <a:r>
              <a:rPr lang="en-US">
                <a:sym typeface="Calibri" charset="0"/>
              </a:rPr>
              <a:t>Fifth level</a:t>
            </a:r>
          </a:p>
        </p:txBody>
      </p:sp>
    </p:spTree>
    <p:extLst>
      <p:ext uri="{BB962C8B-B14F-4D97-AF65-F5344CB8AC3E}">
        <p14:creationId xmlns:p14="http://schemas.microsoft.com/office/powerpoint/2010/main" val="113157865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Lst>
  <p:transition/>
  <p:txStyles>
    <p:titleStyle>
      <a:lvl1pPr algn="l" rtl="0" eaLnBrk="0" fontAlgn="base" hangingPunct="0">
        <a:spcBef>
          <a:spcPct val="0"/>
        </a:spcBef>
        <a:spcAft>
          <a:spcPct val="0"/>
        </a:spcAft>
        <a:defRPr sz="3600">
          <a:solidFill>
            <a:schemeClr val="tx1"/>
          </a:solidFill>
          <a:latin typeface="+mj-lt"/>
          <a:ea typeface="+mj-ea"/>
          <a:cs typeface="+mj-cs"/>
          <a:sym typeface="Calibri Bold" charset="0"/>
        </a:defRPr>
      </a:lvl1pPr>
      <a:lvl2pPr algn="l" rtl="0" eaLnBrk="0" fontAlgn="base" hangingPunct="0">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2pPr>
      <a:lvl3pPr algn="l" rtl="0" eaLnBrk="0" fontAlgn="base" hangingPunct="0">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3pPr>
      <a:lvl4pPr algn="l" rtl="0" eaLnBrk="0" fontAlgn="base" hangingPunct="0">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4pPr>
      <a:lvl5pPr algn="l" rtl="0" eaLnBrk="0" fontAlgn="base" hangingPunct="0">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5pPr>
      <a:lvl6pPr marL="457200" algn="l" rtl="0" fontAlgn="base">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6pPr>
      <a:lvl7pPr marL="914400" algn="l" rtl="0" fontAlgn="base">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7pPr>
      <a:lvl8pPr marL="1371600" algn="l" rtl="0" fontAlgn="base">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8pPr>
      <a:lvl9pPr marL="1828800" algn="l" rtl="0" fontAlgn="base">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9pPr>
    </p:titleStyle>
    <p:bodyStyle>
      <a:lvl1pPr marL="254000" indent="-254000" algn="l" rtl="0" eaLnBrk="0" fontAlgn="base" hangingPunct="0">
        <a:spcBef>
          <a:spcPts val="600"/>
        </a:spcBef>
        <a:spcAft>
          <a:spcPct val="0"/>
        </a:spcAft>
        <a:buClr>
          <a:srgbClr val="990000"/>
        </a:buClr>
        <a:buSzPct val="60000"/>
        <a:buFont typeface="Wingdings 2" charset="2"/>
        <a:buChar char="¢"/>
        <a:defRPr sz="2400">
          <a:solidFill>
            <a:schemeClr val="tx1"/>
          </a:solidFill>
          <a:latin typeface="+mn-lt"/>
          <a:ea typeface="+mn-ea"/>
          <a:cs typeface="+mn-cs"/>
          <a:sym typeface="Calibri Bold" charset="0"/>
        </a:defRPr>
      </a:lvl1pPr>
      <a:lvl2pPr marL="514350" indent="-234950" algn="l" rtl="0" eaLnBrk="0" fontAlgn="base" hangingPunct="0">
        <a:spcBef>
          <a:spcPts val="500"/>
        </a:spcBef>
        <a:spcAft>
          <a:spcPct val="0"/>
        </a:spcAft>
        <a:buClr>
          <a:srgbClr val="990000"/>
        </a:buClr>
        <a:buSzPct val="110000"/>
        <a:buFont typeface="Wingdings" charset="2"/>
        <a:buChar char="§"/>
        <a:defRPr sz="2000">
          <a:solidFill>
            <a:schemeClr val="tx1"/>
          </a:solidFill>
          <a:latin typeface="Calibri" charset="0"/>
          <a:ea typeface="ヒラギノ角ゴ ProN W3" charset="-128"/>
          <a:cs typeface="ヒラギノ角ゴ ProN W3" charset="-128"/>
          <a:sym typeface="Calibri" charset="0"/>
        </a:defRPr>
      </a:lvl2pPr>
      <a:lvl3pPr marL="800100" indent="-203200" algn="l" rtl="0" eaLnBrk="0" fontAlgn="base" hangingPunct="0">
        <a:spcBef>
          <a:spcPts val="500"/>
        </a:spcBef>
        <a:spcAft>
          <a:spcPct val="0"/>
        </a:spcAft>
        <a:buClr>
          <a:srgbClr val="000000"/>
        </a:buClr>
        <a:buSzPct val="80000"/>
        <a:buFont typeface="Wingdings" charset="2"/>
        <a:buChar char="§"/>
        <a:defRPr sz="2000">
          <a:solidFill>
            <a:schemeClr val="tx1"/>
          </a:solidFill>
          <a:latin typeface="Calibri" charset="0"/>
          <a:ea typeface="ヒラギノ角ゴ ProN W3" charset="-128"/>
          <a:cs typeface="ヒラギノ角ゴ ProN W3" charset="-128"/>
          <a:sym typeface="Calibri" charset="0"/>
        </a:defRPr>
      </a:lvl3pPr>
      <a:lvl4pPr marL="1143000" indent="-228600" algn="l" rtl="0" eaLnBrk="0" fontAlgn="base" hangingPunct="0">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4pPr>
      <a:lvl5pPr marL="1460500" indent="-228600" algn="l" rtl="0" eaLnBrk="0" fontAlgn="base" hangingPunct="0">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5pPr>
      <a:lvl6pPr marL="19177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6pPr>
      <a:lvl7pPr marL="23749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7pPr>
      <a:lvl8pPr marL="28321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8pPr>
      <a:lvl9pPr marL="32893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16939" y="610584"/>
            <a:ext cx="10358120" cy="695960"/>
          </a:xfrm>
          <a:prstGeom prst="rect">
            <a:avLst/>
          </a:prstGeom>
        </p:spPr>
        <p:txBody>
          <a:bodyPr wrap="square" lIns="0" tIns="0" rIns="0" bIns="0">
            <a:spAutoFit/>
          </a:bodyPr>
          <a:lstStyle>
            <a:lvl1pPr>
              <a:defRPr sz="4400" b="0" i="0">
                <a:solidFill>
                  <a:schemeClr val="tx1"/>
                </a:solidFill>
                <a:latin typeface="Calibri Light"/>
                <a:cs typeface="Calibri Light"/>
              </a:defRPr>
            </a:lvl1pPr>
          </a:lstStyle>
          <a:p>
            <a:endParaRPr/>
          </a:p>
        </p:txBody>
      </p:sp>
      <p:sp>
        <p:nvSpPr>
          <p:cNvPr id="3" name="Holder 3"/>
          <p:cNvSpPr>
            <a:spLocks noGrp="1"/>
          </p:cNvSpPr>
          <p:nvPr>
            <p:ph type="body" idx="1"/>
          </p:nvPr>
        </p:nvSpPr>
        <p:spPr>
          <a:xfrm>
            <a:off x="2558182" y="2269419"/>
            <a:ext cx="8502015" cy="2642234"/>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8/25/2023</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866576378"/>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wmf"/><Relationship Id="rId5" Type="http://schemas.openxmlformats.org/officeDocument/2006/relationships/oleObject" Target="../embeddings/oleObject2.bin"/><Relationship Id="rId4" Type="http://schemas.openxmlformats.org/officeDocument/2006/relationships/image" Target="../media/image10.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3.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4.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9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D660E354-01D0-4D36-9100-7D4CEDE99C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222" name="Picture 9220" descr="101010 data lines to infinity">
            <a:extLst>
              <a:ext uri="{FF2B5EF4-FFF2-40B4-BE49-F238E27FC236}">
                <a16:creationId xmlns:a16="http://schemas.microsoft.com/office/drawing/2014/main" id="{F20F7227-771B-4D28-8604-0710376E5C26}"/>
              </a:ext>
            </a:extLst>
          </p:cNvPr>
          <p:cNvPicPr>
            <a:picLocks noChangeAspect="1"/>
          </p:cNvPicPr>
          <p:nvPr/>
        </p:nvPicPr>
        <p:blipFill rotWithShape="1">
          <a:blip r:embed="rId3">
            <a:duotone>
              <a:prstClr val="black"/>
              <a:prstClr val="white"/>
            </a:duotone>
          </a:blip>
          <a:srcRect t="13127"/>
          <a:stretch/>
        </p:blipFill>
        <p:spPr>
          <a:xfrm>
            <a:off x="25851" y="-116517"/>
            <a:ext cx="12191980" cy="6857990"/>
          </a:xfrm>
          <a:prstGeom prst="rect">
            <a:avLst/>
          </a:prstGeom>
        </p:spPr>
      </p:pic>
      <p:sp>
        <p:nvSpPr>
          <p:cNvPr id="79" name="Freeform: Shape 78">
            <a:extLst>
              <a:ext uri="{FF2B5EF4-FFF2-40B4-BE49-F238E27FC236}">
                <a16:creationId xmlns:a16="http://schemas.microsoft.com/office/drawing/2014/main" id="{D8745D08-E5A7-4082-98EB-FDDB0B13B2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307" y="566232"/>
            <a:ext cx="5492493" cy="5492493"/>
          </a:xfrm>
          <a:custGeom>
            <a:avLst/>
            <a:gdLst>
              <a:gd name="connsiteX0" fmla="*/ 2746247 w 5492493"/>
              <a:gd name="connsiteY0" fmla="*/ 0 h 5492493"/>
              <a:gd name="connsiteX1" fmla="*/ 5492493 w 5492493"/>
              <a:gd name="connsiteY1" fmla="*/ 2746247 h 5492493"/>
              <a:gd name="connsiteX2" fmla="*/ 2746247 w 5492493"/>
              <a:gd name="connsiteY2" fmla="*/ 5492493 h 5492493"/>
              <a:gd name="connsiteX3" fmla="*/ 0 w 5492493"/>
              <a:gd name="connsiteY3" fmla="*/ 2746247 h 5492493"/>
              <a:gd name="connsiteX4" fmla="*/ 2746247 w 5492493"/>
              <a:gd name="connsiteY4" fmla="*/ 0 h 5492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2493" h="5492493">
                <a:moveTo>
                  <a:pt x="2746247" y="0"/>
                </a:moveTo>
                <a:cubicBezTo>
                  <a:pt x="4262957" y="0"/>
                  <a:pt x="5492493" y="1229536"/>
                  <a:pt x="5492493" y="2746247"/>
                </a:cubicBezTo>
                <a:cubicBezTo>
                  <a:pt x="5492493" y="4262957"/>
                  <a:pt x="4262957" y="5492493"/>
                  <a:pt x="2746247" y="5492493"/>
                </a:cubicBezTo>
                <a:cubicBezTo>
                  <a:pt x="1229536" y="5492493"/>
                  <a:pt x="0" y="4262957"/>
                  <a:pt x="0" y="2746247"/>
                </a:cubicBezTo>
                <a:cubicBezTo>
                  <a:pt x="0" y="1229536"/>
                  <a:pt x="1229536" y="0"/>
                  <a:pt x="2746247" y="0"/>
                </a:cubicBezTo>
                <a:close/>
              </a:path>
            </a:pathLst>
          </a:cu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Oval 80">
            <a:extLst>
              <a:ext uri="{FF2B5EF4-FFF2-40B4-BE49-F238E27FC236}">
                <a16:creationId xmlns:a16="http://schemas.microsoft.com/office/drawing/2014/main" id="{8111D92E-4FFD-4DB5-A252-C13FC1BE7E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76338" y="5283870"/>
            <a:ext cx="435428" cy="435428"/>
          </a:xfrm>
          <a:prstGeom prst="ellipse">
            <a:avLst/>
          </a:pr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Freeform: Shape 82">
            <a:extLst>
              <a:ext uri="{FF2B5EF4-FFF2-40B4-BE49-F238E27FC236}">
                <a16:creationId xmlns:a16="http://schemas.microsoft.com/office/drawing/2014/main" id="{2CB73E9A-EDB1-467A-BF6B-D62D47AD42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961353" y="3415315"/>
            <a:ext cx="2311806" cy="2303982"/>
          </a:xfrm>
          <a:custGeom>
            <a:avLst/>
            <a:gdLst>
              <a:gd name="connsiteX0" fmla="*/ 0 w 3108399"/>
              <a:gd name="connsiteY0" fmla="*/ 0 h 3097879"/>
              <a:gd name="connsiteX1" fmla="*/ 159985 w 3108399"/>
              <a:gd name="connsiteY1" fmla="*/ 4045 h 3097879"/>
              <a:gd name="connsiteX2" fmla="*/ 3092907 w 3108399"/>
              <a:gd name="connsiteY2" fmla="*/ 2791087 h 3097879"/>
              <a:gd name="connsiteX3" fmla="*/ 3108399 w 3108399"/>
              <a:gd name="connsiteY3" fmla="*/ 3097879 h 3097879"/>
              <a:gd name="connsiteX4" fmla="*/ 2470733 w 3108399"/>
              <a:gd name="connsiteY4" fmla="*/ 3097879 h 3097879"/>
              <a:gd name="connsiteX5" fmla="*/ 2458534 w 3108399"/>
              <a:gd name="connsiteY5" fmla="*/ 2856285 h 3097879"/>
              <a:gd name="connsiteX6" fmla="*/ 252674 w 3108399"/>
              <a:gd name="connsiteY6" fmla="*/ 650424 h 3097879"/>
              <a:gd name="connsiteX7" fmla="*/ 0 w 3108399"/>
              <a:gd name="connsiteY7" fmla="*/ 637665 h 309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8399" h="3097879">
                <a:moveTo>
                  <a:pt x="0" y="0"/>
                </a:moveTo>
                <a:lnTo>
                  <a:pt x="159985" y="4045"/>
                </a:lnTo>
                <a:cubicBezTo>
                  <a:pt x="1696687" y="81941"/>
                  <a:pt x="2939004" y="1275632"/>
                  <a:pt x="3092907" y="2791087"/>
                </a:cubicBezTo>
                <a:lnTo>
                  <a:pt x="3108399" y="3097879"/>
                </a:lnTo>
                <a:lnTo>
                  <a:pt x="2470733" y="3097879"/>
                </a:lnTo>
                <a:lnTo>
                  <a:pt x="2458534" y="2856285"/>
                </a:lnTo>
                <a:cubicBezTo>
                  <a:pt x="2340416" y="1693197"/>
                  <a:pt x="1415762" y="768542"/>
                  <a:pt x="252674" y="650424"/>
                </a:cubicBezTo>
                <a:lnTo>
                  <a:pt x="0" y="637665"/>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18" name="Title 1"/>
          <p:cNvSpPr>
            <a:spLocks noGrp="1"/>
          </p:cNvSpPr>
          <p:nvPr>
            <p:ph type="ctrTitle"/>
          </p:nvPr>
        </p:nvSpPr>
        <p:spPr>
          <a:xfrm>
            <a:off x="6303817" y="1018308"/>
            <a:ext cx="5227447" cy="3164077"/>
          </a:xfrm>
        </p:spPr>
        <p:txBody>
          <a:bodyPr>
            <a:normAutofit/>
          </a:bodyPr>
          <a:lstStyle/>
          <a:p>
            <a:r>
              <a:rPr lang="en-US" sz="4000"/>
              <a:t>05: </a:t>
            </a:r>
            <a:r>
              <a:rPr lang="en-US" sz="4000" dirty="0"/>
              <a:t>Bits, Bytes, and Integers</a:t>
            </a:r>
            <a:br>
              <a:rPr lang="en-US" sz="5600" dirty="0"/>
            </a:br>
            <a:br>
              <a:rPr lang="en-US" sz="5600" dirty="0"/>
            </a:br>
            <a:endParaRPr lang="en-US" sz="5600" dirty="0"/>
          </a:p>
        </p:txBody>
      </p:sp>
      <p:sp>
        <p:nvSpPr>
          <p:cNvPr id="9219" name="Subtitle 2"/>
          <p:cNvSpPr>
            <a:spLocks noGrp="1"/>
          </p:cNvSpPr>
          <p:nvPr>
            <p:ph type="subTitle" idx="1"/>
          </p:nvPr>
        </p:nvSpPr>
        <p:spPr>
          <a:xfrm>
            <a:off x="6796587" y="4182386"/>
            <a:ext cx="4059933" cy="906449"/>
          </a:xfrm>
        </p:spPr>
        <p:txBody>
          <a:bodyPr anchor="t">
            <a:normAutofit fontScale="92500" lnSpcReduction="20000"/>
          </a:bodyPr>
          <a:lstStyle/>
          <a:p>
            <a:r>
              <a:rPr lang="en-US" sz="2200" dirty="0"/>
              <a:t>Book Chapter: 02</a:t>
            </a:r>
          </a:p>
          <a:p>
            <a:r>
              <a:rPr lang="en-US" sz="2200" dirty="0"/>
              <a:t>Unsigned and 2’s Complement Representation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7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500"/>
                                  </p:stCondLst>
                                  <p:iterate>
                                    <p:tmPct val="10000"/>
                                  </p:iterate>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fade">
                                      <p:cBhvr>
                                        <p:cTn id="12" dur="700"/>
                                        <p:tgtEl>
                                          <p:spTgt spid="9219">
                                            <p:txEl>
                                              <p:pRg st="1" end="1"/>
                                            </p:txEl>
                                          </p:spTgt>
                                        </p:tgtEl>
                                      </p:cBhvr>
                                    </p:animEffect>
                                  </p:childTnLst>
                                </p:cTn>
                              </p:par>
                              <p:par>
                                <p:cTn id="13" presetID="10" presetClass="entr" presetSubtype="0" fill="hold" grpId="0" nodeType="withEffect">
                                  <p:stCondLst>
                                    <p:cond delay="1000"/>
                                  </p:stCondLst>
                                  <p:iterate>
                                    <p:tmPct val="10000"/>
                                  </p:iterate>
                                  <p:childTnLst>
                                    <p:set>
                                      <p:cBhvr>
                                        <p:cTn id="14" dur="1" fill="hold">
                                          <p:stCondLst>
                                            <p:cond delay="0"/>
                                          </p:stCondLst>
                                        </p:cTn>
                                        <p:tgtEl>
                                          <p:spTgt spid="9218"/>
                                        </p:tgtEl>
                                        <p:attrNameLst>
                                          <p:attrName>style.visibility</p:attrName>
                                        </p:attrNameLst>
                                      </p:cBhvr>
                                      <p:to>
                                        <p:strVal val="visible"/>
                                      </p:to>
                                    </p:set>
                                    <p:animEffect transition="in" filter="fade">
                                      <p:cBhvr>
                                        <p:cTn id="15" dur="7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84B22474-B8EB-4660-8419-19F51D42E1AA}"/>
              </a:ext>
            </a:extLst>
          </p:cNvPr>
          <p:cNvGraphicFramePr/>
          <p:nvPr/>
        </p:nvGraphicFramePr>
        <p:xfrm>
          <a:off x="1143000" y="838201"/>
          <a:ext cx="10210800" cy="3886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object 2"/>
          <p:cNvSpPr txBox="1"/>
          <p:nvPr/>
        </p:nvSpPr>
        <p:spPr>
          <a:xfrm>
            <a:off x="630936" y="2807208"/>
            <a:ext cx="3429000" cy="3410712"/>
          </a:xfrm>
          <a:prstGeom prst="rect">
            <a:avLst/>
          </a:prstGeom>
        </p:spPr>
        <p:txBody>
          <a:bodyPr vert="horz" lIns="91440" tIns="45720" rIns="91440" bIns="45720" rtlCol="0" anchor="t">
            <a:normAutofit/>
          </a:bodyPr>
          <a:lstStyle/>
          <a:p>
            <a:pPr marL="12700" marR="0" lvl="0" indent="-228600" algn="l" defTabSz="914400" rtl="0" eaLnBrk="1" fontAlgn="auto" latinLnBrk="0" hangingPunct="1">
              <a:lnSpc>
                <a:spcPct val="90000"/>
              </a:lnSpc>
              <a:spcBef>
                <a:spcPts val="100"/>
              </a:spcBef>
              <a:spcAft>
                <a:spcPts val="0"/>
              </a:spcAft>
              <a:buClrTx/>
              <a:buSzTx/>
              <a:buFont typeface="Arial" panose="020B0604020202020204" pitchFamily="34" charset="0"/>
              <a:buChar char="•"/>
              <a:tabLst/>
              <a:defRPr/>
            </a:pPr>
            <a:r>
              <a:rPr kumimoji="0" lang="en-US" sz="2200" b="1" i="0" u="none" strike="noStrike" kern="1200" cap="none" spc="-10" normalizeH="0" baseline="0" noProof="0">
                <a:ln>
                  <a:noFill/>
                </a:ln>
                <a:solidFill>
                  <a:prstClr val="black"/>
                </a:solidFill>
                <a:effectLst/>
                <a:uLnTx/>
                <a:uFillTx/>
                <a:latin typeface="Calibri"/>
                <a:ea typeface="+mn-ea"/>
                <a:cs typeface="+mn-cs"/>
              </a:rPr>
              <a:t>Typical </a:t>
            </a:r>
            <a:r>
              <a:rPr kumimoji="0" lang="en-US" sz="2200" b="1" i="0" u="none" strike="noStrike" kern="1200" cap="none" spc="-15" normalizeH="0" baseline="0" noProof="0">
                <a:ln>
                  <a:noFill/>
                </a:ln>
                <a:solidFill>
                  <a:prstClr val="black"/>
                </a:solidFill>
                <a:effectLst/>
                <a:uLnTx/>
                <a:uFillTx/>
                <a:latin typeface="Calibri"/>
                <a:ea typeface="+mn-ea"/>
                <a:cs typeface="+mn-cs"/>
              </a:rPr>
              <a:t>ranges</a:t>
            </a:r>
            <a:r>
              <a:rPr kumimoji="0" lang="en-US" sz="2200" b="1" i="0" u="none" strike="noStrike" kern="1200" cap="none" spc="5" normalizeH="0" baseline="0" noProof="0">
                <a:ln>
                  <a:noFill/>
                </a:ln>
                <a:solidFill>
                  <a:prstClr val="black"/>
                </a:solidFill>
                <a:effectLst/>
                <a:uLnTx/>
                <a:uFillTx/>
                <a:latin typeface="Calibri"/>
                <a:ea typeface="+mn-ea"/>
                <a:cs typeface="+mn-cs"/>
              </a:rPr>
              <a:t> </a:t>
            </a:r>
            <a:r>
              <a:rPr kumimoji="0" lang="en-US" sz="2200" b="1" i="0" u="none" strike="noStrike" kern="1200" cap="none" spc="-10" normalizeH="0" baseline="0" noProof="0">
                <a:ln>
                  <a:noFill/>
                </a:ln>
                <a:solidFill>
                  <a:prstClr val="black"/>
                </a:solidFill>
                <a:effectLst/>
                <a:uLnTx/>
                <a:uFillTx/>
                <a:latin typeface="Calibri"/>
                <a:ea typeface="+mn-ea"/>
                <a:cs typeface="+mn-cs"/>
              </a:rPr>
              <a:t>for</a:t>
            </a:r>
            <a:r>
              <a:rPr kumimoji="0" lang="en-US" sz="2200" b="1" i="0" u="none" strike="noStrike" kern="1200" cap="none" spc="10" normalizeH="0" baseline="0" noProof="0">
                <a:ln>
                  <a:noFill/>
                </a:ln>
                <a:solidFill>
                  <a:prstClr val="black"/>
                </a:solidFill>
                <a:effectLst/>
                <a:uLnTx/>
                <a:uFillTx/>
                <a:latin typeface="Calibri"/>
                <a:ea typeface="+mn-ea"/>
                <a:cs typeface="+mn-cs"/>
              </a:rPr>
              <a:t> </a:t>
            </a:r>
            <a:r>
              <a:rPr kumimoji="0" lang="en-US" sz="2200" b="1" i="0" u="none" strike="noStrike" kern="1200" cap="none" spc="0" normalizeH="0" baseline="0" noProof="0">
                <a:ln>
                  <a:noFill/>
                </a:ln>
                <a:solidFill>
                  <a:prstClr val="black"/>
                </a:solidFill>
                <a:effectLst/>
                <a:uLnTx/>
                <a:uFillTx/>
                <a:latin typeface="Calibri"/>
                <a:ea typeface="+mn-ea"/>
                <a:cs typeface="+mn-cs"/>
              </a:rPr>
              <a:t>C</a:t>
            </a:r>
            <a:r>
              <a:rPr kumimoji="0" lang="en-US" sz="2200" b="1" i="0" u="none" strike="noStrike" kern="1200" cap="none" spc="5" normalizeH="0" baseline="0" noProof="0">
                <a:ln>
                  <a:noFill/>
                </a:ln>
                <a:solidFill>
                  <a:prstClr val="black"/>
                </a:solidFill>
                <a:effectLst/>
                <a:uLnTx/>
                <a:uFillTx/>
                <a:latin typeface="Calibri"/>
                <a:ea typeface="+mn-ea"/>
                <a:cs typeface="+mn-cs"/>
              </a:rPr>
              <a:t> </a:t>
            </a:r>
            <a:r>
              <a:rPr kumimoji="0" lang="en-US" sz="2200" b="1" i="0" u="none" strike="noStrike" kern="1200" cap="none" spc="-10" normalizeH="0" baseline="0" noProof="0">
                <a:ln>
                  <a:noFill/>
                </a:ln>
                <a:solidFill>
                  <a:prstClr val="black"/>
                </a:solidFill>
                <a:effectLst/>
                <a:uLnTx/>
                <a:uFillTx/>
                <a:latin typeface="Calibri"/>
                <a:ea typeface="+mn-ea"/>
                <a:cs typeface="+mn-cs"/>
              </a:rPr>
              <a:t>integral</a:t>
            </a:r>
            <a:r>
              <a:rPr kumimoji="0" lang="en-US" sz="2200" b="1" i="0" u="none" strike="noStrike" kern="1200" cap="none" spc="-20" normalizeH="0" baseline="0" noProof="0">
                <a:ln>
                  <a:noFill/>
                </a:ln>
                <a:solidFill>
                  <a:prstClr val="black"/>
                </a:solidFill>
                <a:effectLst/>
                <a:uLnTx/>
                <a:uFillTx/>
                <a:latin typeface="Calibri"/>
                <a:ea typeface="+mn-ea"/>
                <a:cs typeface="+mn-cs"/>
              </a:rPr>
              <a:t> </a:t>
            </a:r>
            <a:r>
              <a:rPr kumimoji="0" lang="en-US" sz="2200" b="1" i="0" u="none" strike="noStrike" kern="1200" cap="none" spc="-15" normalizeH="0" baseline="0" noProof="0">
                <a:ln>
                  <a:noFill/>
                </a:ln>
                <a:solidFill>
                  <a:prstClr val="black"/>
                </a:solidFill>
                <a:effectLst/>
                <a:uLnTx/>
                <a:uFillTx/>
                <a:latin typeface="Calibri"/>
                <a:ea typeface="+mn-ea"/>
                <a:cs typeface="+mn-cs"/>
              </a:rPr>
              <a:t>data</a:t>
            </a:r>
            <a:r>
              <a:rPr kumimoji="0" lang="en-US" sz="2200" b="1" i="0" u="none" strike="noStrike" kern="1200" cap="none" spc="-5" normalizeH="0" baseline="0" noProof="0">
                <a:ln>
                  <a:noFill/>
                </a:ln>
                <a:solidFill>
                  <a:prstClr val="black"/>
                </a:solidFill>
                <a:effectLst/>
                <a:uLnTx/>
                <a:uFillTx/>
                <a:latin typeface="Calibri"/>
                <a:ea typeface="+mn-ea"/>
                <a:cs typeface="+mn-cs"/>
              </a:rPr>
              <a:t> types</a:t>
            </a:r>
            <a:r>
              <a:rPr kumimoji="0" lang="en-US" sz="2200" b="1" i="0" u="none" strike="noStrike" kern="1200" cap="none" spc="5" normalizeH="0" baseline="0" noProof="0">
                <a:ln>
                  <a:noFill/>
                </a:ln>
                <a:solidFill>
                  <a:prstClr val="black"/>
                </a:solidFill>
                <a:effectLst/>
                <a:uLnTx/>
                <a:uFillTx/>
                <a:latin typeface="Calibri"/>
                <a:ea typeface="+mn-ea"/>
                <a:cs typeface="+mn-cs"/>
              </a:rPr>
              <a:t> </a:t>
            </a:r>
            <a:r>
              <a:rPr kumimoji="0" lang="en-US" sz="2200" b="1" i="0" u="none" strike="noStrike" kern="1200" cap="none" spc="-10" normalizeH="0" baseline="0" noProof="0">
                <a:ln>
                  <a:noFill/>
                </a:ln>
                <a:solidFill>
                  <a:prstClr val="black"/>
                </a:solidFill>
                <a:effectLst/>
                <a:uLnTx/>
                <a:uFillTx/>
                <a:latin typeface="Calibri"/>
                <a:ea typeface="+mn-ea"/>
                <a:cs typeface="+mn-cs"/>
              </a:rPr>
              <a:t>for</a:t>
            </a:r>
            <a:r>
              <a:rPr kumimoji="0" lang="en-US" sz="2200" b="1" i="0" u="none" strike="noStrike" kern="1200" cap="none" spc="10" normalizeH="0" baseline="0" noProof="0">
                <a:ln>
                  <a:noFill/>
                </a:ln>
                <a:solidFill>
                  <a:prstClr val="black"/>
                </a:solidFill>
                <a:effectLst/>
                <a:uLnTx/>
                <a:uFillTx/>
                <a:latin typeface="Calibri"/>
                <a:ea typeface="+mn-ea"/>
                <a:cs typeface="+mn-cs"/>
              </a:rPr>
              <a:t> </a:t>
            </a:r>
            <a:r>
              <a:rPr kumimoji="0" lang="en-US" sz="2200" b="1" i="0" u="none" strike="noStrike" kern="1200" cap="none" spc="-5" normalizeH="0" baseline="0" noProof="0">
                <a:ln>
                  <a:noFill/>
                </a:ln>
                <a:solidFill>
                  <a:prstClr val="black"/>
                </a:solidFill>
                <a:effectLst/>
                <a:uLnTx/>
                <a:uFillTx/>
                <a:latin typeface="Calibri"/>
                <a:ea typeface="+mn-ea"/>
                <a:cs typeface="+mn-cs"/>
              </a:rPr>
              <a:t>32-bit </a:t>
            </a:r>
            <a:r>
              <a:rPr kumimoji="0" lang="en-US" sz="2200" b="1" i="0" u="none" strike="noStrike" kern="1200" cap="none" spc="-10" normalizeH="0" baseline="0" noProof="0">
                <a:ln>
                  <a:noFill/>
                </a:ln>
                <a:solidFill>
                  <a:prstClr val="black"/>
                </a:solidFill>
                <a:effectLst/>
                <a:uLnTx/>
                <a:uFillTx/>
                <a:latin typeface="Calibri"/>
                <a:ea typeface="+mn-ea"/>
                <a:cs typeface="+mn-cs"/>
              </a:rPr>
              <a:t>programs.</a:t>
            </a:r>
            <a:endParaRPr kumimoji="0" lang="en-US" sz="2200" b="0" i="0" u="none" strike="noStrike" kern="1200" cap="none" spc="0" normalizeH="0" baseline="0" noProof="0">
              <a:ln>
                <a:noFill/>
              </a:ln>
              <a:solidFill>
                <a:prstClr val="black"/>
              </a:solidFill>
              <a:effectLst/>
              <a:uLnTx/>
              <a:uFillTx/>
              <a:latin typeface="Calibri"/>
              <a:ea typeface="+mn-ea"/>
              <a:cs typeface="+mn-cs"/>
            </a:endParaRPr>
          </a:p>
        </p:txBody>
      </p:sp>
      <p:pic>
        <p:nvPicPr>
          <p:cNvPr id="3" name="object 3"/>
          <p:cNvPicPr/>
          <p:nvPr/>
        </p:nvPicPr>
        <p:blipFill>
          <a:blip r:embed="rId2" cstate="print"/>
          <a:stretch>
            <a:fillRect/>
          </a:stretch>
        </p:blipFill>
        <p:spPr>
          <a:xfrm>
            <a:off x="4654296" y="1199149"/>
            <a:ext cx="6903720" cy="445970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7">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object 2"/>
          <p:cNvSpPr txBox="1"/>
          <p:nvPr/>
        </p:nvSpPr>
        <p:spPr>
          <a:xfrm>
            <a:off x="477981" y="1122363"/>
            <a:ext cx="4023360" cy="3204134"/>
          </a:xfrm>
          <a:prstGeom prst="rect">
            <a:avLst/>
          </a:prstGeom>
        </p:spPr>
        <p:txBody>
          <a:bodyPr vert="horz" lIns="91440" tIns="45720" rIns="91440" bIns="45720" rtlCol="0" anchor="b">
            <a:normAutofit/>
          </a:bodyPr>
          <a:lstStyle/>
          <a:p>
            <a:pPr marL="1270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15" normalizeH="0" baseline="0" noProof="0">
                <a:ln>
                  <a:noFill/>
                </a:ln>
                <a:solidFill>
                  <a:prstClr val="black"/>
                </a:solidFill>
                <a:effectLst/>
                <a:uLnTx/>
                <a:uFillTx/>
                <a:latin typeface="Calibri"/>
                <a:ea typeface="+mn-ea"/>
                <a:cs typeface="+mn-cs"/>
              </a:rPr>
              <a:t>Typical</a:t>
            </a:r>
            <a:r>
              <a:rPr kumimoji="0" lang="en-US" sz="4400" b="1" i="0" u="none" strike="noStrike" kern="1200" cap="none" spc="-25" normalizeH="0" baseline="0" noProof="0">
                <a:ln>
                  <a:noFill/>
                </a:ln>
                <a:solidFill>
                  <a:prstClr val="black"/>
                </a:solidFill>
                <a:effectLst/>
                <a:uLnTx/>
                <a:uFillTx/>
                <a:latin typeface="Calibri"/>
                <a:ea typeface="+mn-ea"/>
                <a:cs typeface="+mn-cs"/>
              </a:rPr>
              <a:t> </a:t>
            </a:r>
            <a:r>
              <a:rPr kumimoji="0" lang="en-US" sz="4400" b="1" i="0" u="none" strike="noStrike" kern="1200" cap="none" spc="-15" normalizeH="0" baseline="0" noProof="0">
                <a:ln>
                  <a:noFill/>
                </a:ln>
                <a:solidFill>
                  <a:prstClr val="black"/>
                </a:solidFill>
                <a:effectLst/>
                <a:uLnTx/>
                <a:uFillTx/>
                <a:latin typeface="Calibri"/>
                <a:ea typeface="+mn-ea"/>
                <a:cs typeface="+mn-cs"/>
              </a:rPr>
              <a:t>ranges for</a:t>
            </a:r>
            <a:r>
              <a:rPr kumimoji="0" lang="en-US" sz="4400" b="1" i="0" u="none" strike="noStrike" kern="1200" cap="none" spc="5" normalizeH="0" baseline="0" noProof="0">
                <a:ln>
                  <a:noFill/>
                </a:ln>
                <a:solidFill>
                  <a:prstClr val="black"/>
                </a:solidFill>
                <a:effectLst/>
                <a:uLnTx/>
                <a:uFillTx/>
                <a:latin typeface="Calibri"/>
                <a:ea typeface="+mn-ea"/>
                <a:cs typeface="+mn-cs"/>
              </a:rPr>
              <a:t> </a:t>
            </a:r>
            <a:r>
              <a:rPr kumimoji="0" lang="en-US" sz="4400" b="1" i="0" u="none" strike="noStrike" kern="1200" cap="none" spc="0" normalizeH="0" baseline="0" noProof="0">
                <a:ln>
                  <a:noFill/>
                </a:ln>
                <a:solidFill>
                  <a:prstClr val="black"/>
                </a:solidFill>
                <a:effectLst/>
                <a:uLnTx/>
                <a:uFillTx/>
                <a:latin typeface="Calibri"/>
                <a:ea typeface="+mn-ea"/>
                <a:cs typeface="+mn-cs"/>
              </a:rPr>
              <a:t>C</a:t>
            </a:r>
            <a:r>
              <a:rPr kumimoji="0" lang="en-US" sz="4400" b="1" i="0" u="none" strike="noStrike" kern="1200" cap="none" spc="5" normalizeH="0" baseline="0" noProof="0">
                <a:ln>
                  <a:noFill/>
                </a:ln>
                <a:solidFill>
                  <a:prstClr val="black"/>
                </a:solidFill>
                <a:effectLst/>
                <a:uLnTx/>
                <a:uFillTx/>
                <a:latin typeface="Calibri"/>
                <a:ea typeface="+mn-ea"/>
                <a:cs typeface="+mn-cs"/>
              </a:rPr>
              <a:t> </a:t>
            </a:r>
            <a:r>
              <a:rPr kumimoji="0" lang="en-US" sz="4400" b="1" i="0" u="none" strike="noStrike" kern="1200" cap="none" spc="-15" normalizeH="0" baseline="0" noProof="0">
                <a:ln>
                  <a:noFill/>
                </a:ln>
                <a:solidFill>
                  <a:prstClr val="black"/>
                </a:solidFill>
                <a:effectLst/>
                <a:uLnTx/>
                <a:uFillTx/>
                <a:latin typeface="Calibri"/>
                <a:ea typeface="+mn-ea"/>
                <a:cs typeface="+mn-cs"/>
              </a:rPr>
              <a:t>integral</a:t>
            </a:r>
            <a:r>
              <a:rPr kumimoji="0" lang="en-US" sz="4400" b="1" i="0" u="none" strike="noStrike" kern="1200" cap="none" spc="-5" normalizeH="0" baseline="0" noProof="0">
                <a:ln>
                  <a:noFill/>
                </a:ln>
                <a:solidFill>
                  <a:prstClr val="black"/>
                </a:solidFill>
                <a:effectLst/>
                <a:uLnTx/>
                <a:uFillTx/>
                <a:latin typeface="Calibri"/>
                <a:ea typeface="+mn-ea"/>
                <a:cs typeface="+mn-cs"/>
              </a:rPr>
              <a:t> </a:t>
            </a:r>
            <a:r>
              <a:rPr kumimoji="0" lang="en-US" sz="4400" b="1" i="0" u="none" strike="noStrike" kern="1200" cap="none" spc="-10" normalizeH="0" baseline="0" noProof="0">
                <a:ln>
                  <a:noFill/>
                </a:ln>
                <a:solidFill>
                  <a:prstClr val="black"/>
                </a:solidFill>
                <a:effectLst/>
                <a:uLnTx/>
                <a:uFillTx/>
                <a:latin typeface="Calibri"/>
                <a:ea typeface="+mn-ea"/>
                <a:cs typeface="+mn-cs"/>
              </a:rPr>
              <a:t>data</a:t>
            </a:r>
            <a:r>
              <a:rPr kumimoji="0" lang="en-US" sz="4400" b="1" i="0" u="none" strike="noStrike" kern="1200" cap="none" spc="-5" normalizeH="0" baseline="0" noProof="0">
                <a:ln>
                  <a:noFill/>
                </a:ln>
                <a:solidFill>
                  <a:prstClr val="black"/>
                </a:solidFill>
                <a:effectLst/>
                <a:uLnTx/>
                <a:uFillTx/>
                <a:latin typeface="Calibri"/>
                <a:ea typeface="+mn-ea"/>
                <a:cs typeface="+mn-cs"/>
              </a:rPr>
              <a:t> types</a:t>
            </a:r>
            <a:r>
              <a:rPr kumimoji="0" lang="en-US" sz="4400" b="1" i="0" u="none" strike="noStrike" kern="1200" cap="none" spc="-10" normalizeH="0" baseline="0" noProof="0">
                <a:ln>
                  <a:noFill/>
                </a:ln>
                <a:solidFill>
                  <a:prstClr val="black"/>
                </a:solidFill>
                <a:effectLst/>
                <a:uLnTx/>
                <a:uFillTx/>
                <a:latin typeface="Calibri"/>
                <a:ea typeface="+mn-ea"/>
                <a:cs typeface="+mn-cs"/>
              </a:rPr>
              <a:t> </a:t>
            </a:r>
            <a:r>
              <a:rPr kumimoji="0" lang="en-US" sz="4400" b="1" i="0" u="none" strike="noStrike" kern="1200" cap="none" spc="-15" normalizeH="0" baseline="0" noProof="0">
                <a:ln>
                  <a:noFill/>
                </a:ln>
                <a:solidFill>
                  <a:prstClr val="black"/>
                </a:solidFill>
                <a:effectLst/>
                <a:uLnTx/>
                <a:uFillTx/>
                <a:latin typeface="Calibri"/>
                <a:ea typeface="+mn-ea"/>
                <a:cs typeface="+mn-cs"/>
              </a:rPr>
              <a:t>for</a:t>
            </a:r>
            <a:r>
              <a:rPr kumimoji="0" lang="en-US" sz="4400" b="1" i="0" u="none" strike="noStrike" kern="1200" cap="none" spc="5" normalizeH="0" baseline="0" noProof="0">
                <a:ln>
                  <a:noFill/>
                </a:ln>
                <a:solidFill>
                  <a:prstClr val="black"/>
                </a:solidFill>
                <a:effectLst/>
                <a:uLnTx/>
                <a:uFillTx/>
                <a:latin typeface="Calibri"/>
                <a:ea typeface="+mn-ea"/>
                <a:cs typeface="+mn-cs"/>
              </a:rPr>
              <a:t> </a:t>
            </a:r>
            <a:r>
              <a:rPr kumimoji="0" lang="en-US" sz="4400" b="1" i="0" u="none" strike="noStrike" kern="1200" cap="none" spc="-5" normalizeH="0" baseline="0" noProof="0">
                <a:ln>
                  <a:noFill/>
                </a:ln>
                <a:solidFill>
                  <a:prstClr val="black"/>
                </a:solidFill>
                <a:effectLst/>
                <a:uLnTx/>
                <a:uFillTx/>
                <a:latin typeface="Calibri"/>
                <a:ea typeface="+mn-ea"/>
                <a:cs typeface="+mn-cs"/>
              </a:rPr>
              <a:t>64-bit</a:t>
            </a:r>
            <a:r>
              <a:rPr kumimoji="0" lang="en-US" sz="4400" b="1" i="0" u="none" strike="noStrike" kern="1200" cap="none" spc="0" normalizeH="0" baseline="0" noProof="0">
                <a:ln>
                  <a:noFill/>
                </a:ln>
                <a:solidFill>
                  <a:prstClr val="black"/>
                </a:solidFill>
                <a:effectLst/>
                <a:uLnTx/>
                <a:uFillTx/>
                <a:latin typeface="Calibri"/>
                <a:ea typeface="+mn-ea"/>
                <a:cs typeface="+mn-cs"/>
              </a:rPr>
              <a:t> </a:t>
            </a:r>
            <a:r>
              <a:rPr kumimoji="0" lang="en-US" sz="4400" b="1" i="0" u="none" strike="noStrike" kern="1200" cap="none" spc="-10" normalizeH="0" baseline="0" noProof="0">
                <a:ln>
                  <a:noFill/>
                </a:ln>
                <a:solidFill>
                  <a:prstClr val="black"/>
                </a:solidFill>
                <a:effectLst/>
                <a:uLnTx/>
                <a:uFillTx/>
                <a:latin typeface="Calibri"/>
                <a:ea typeface="+mn-ea"/>
                <a:cs typeface="+mn-cs"/>
              </a:rPr>
              <a:t>programs.</a:t>
            </a:r>
            <a:endParaRPr kumimoji="0" lang="en-US" sz="4400" b="0" i="0" u="none" strike="noStrike" kern="1200" cap="none" spc="0" normalizeH="0" baseline="0" noProof="0">
              <a:ln>
                <a:noFill/>
              </a:ln>
              <a:solidFill>
                <a:prstClr val="black"/>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object 3"/>
          <p:cNvPicPr/>
          <p:nvPr/>
        </p:nvPicPr>
        <p:blipFill>
          <a:blip r:embed="rId2" cstate="print"/>
          <a:stretch>
            <a:fillRect/>
          </a:stretch>
        </p:blipFill>
        <p:spPr>
          <a:xfrm>
            <a:off x="4864608" y="1142048"/>
            <a:ext cx="6846363" cy="44226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object 3"/>
          <p:cNvPicPr/>
          <p:nvPr/>
        </p:nvPicPr>
        <p:blipFill>
          <a:blip r:embed="rId2" cstate="print"/>
          <a:stretch>
            <a:fillRect/>
          </a:stretch>
        </p:blipFill>
        <p:spPr>
          <a:xfrm>
            <a:off x="736600" y="1674813"/>
            <a:ext cx="10718800" cy="2598738"/>
          </a:xfrm>
          <a:prstGeom prst="rect">
            <a:avLst/>
          </a:prstGeom>
        </p:spPr>
      </p:pic>
      <p:pic>
        <p:nvPicPr>
          <p:cNvPr id="4" name="object 4"/>
          <p:cNvPicPr/>
          <p:nvPr/>
        </p:nvPicPr>
        <p:blipFill>
          <a:blip r:embed="rId3" cstate="print"/>
          <a:stretch>
            <a:fillRect/>
          </a:stretch>
        </p:blipFill>
        <p:spPr>
          <a:xfrm>
            <a:off x="736600" y="4346575"/>
            <a:ext cx="10718800" cy="1720850"/>
          </a:xfrm>
          <a:prstGeom prst="rect">
            <a:avLst/>
          </a:prstGeom>
        </p:spPr>
      </p:pic>
      <p:sp>
        <p:nvSpPr>
          <p:cNvPr id="2" name="object 2"/>
          <p:cNvSpPr txBox="1">
            <a:spLocks noGrp="1"/>
          </p:cNvSpPr>
          <p:nvPr>
            <p:ph type="title"/>
          </p:nvPr>
        </p:nvSpPr>
        <p:spPr>
          <a:xfrm>
            <a:off x="556532" y="643467"/>
            <a:ext cx="11210925" cy="744836"/>
          </a:xfrm>
          <a:prstGeom prst="rect">
            <a:avLst/>
          </a:prstGeom>
        </p:spPr>
        <p:txBody>
          <a:bodyPr vert="horz" lIns="91440" tIns="45720" rIns="91440" bIns="45720" rtlCol="0" anchor="ctr">
            <a:normAutofit/>
          </a:bodyPr>
          <a:lstStyle/>
          <a:p>
            <a:pPr marL="12700" algn="ctr" rtl="0">
              <a:lnSpc>
                <a:spcPct val="90000"/>
              </a:lnSpc>
              <a:spcBef>
                <a:spcPct val="0"/>
              </a:spcBef>
            </a:pPr>
            <a:r>
              <a:rPr lang="en-US" sz="3200" kern="1200" spc="-5" dirty="0">
                <a:solidFill>
                  <a:schemeClr val="bg1"/>
                </a:solidFill>
                <a:latin typeface="+mj-lt"/>
                <a:ea typeface="+mj-ea"/>
                <a:cs typeface="+mj-cs"/>
              </a:rPr>
              <a:t>Unsigned (only zero and positive integers)</a:t>
            </a:r>
            <a:r>
              <a:rPr lang="en-US" sz="3200" kern="1200" spc="-50" dirty="0">
                <a:solidFill>
                  <a:schemeClr val="bg1"/>
                </a:solidFill>
                <a:latin typeface="+mj-lt"/>
                <a:ea typeface="+mj-ea"/>
                <a:cs typeface="+mj-cs"/>
              </a:rPr>
              <a:t> </a:t>
            </a:r>
            <a:r>
              <a:rPr lang="en-US" sz="3200" kern="1200" spc="-10" dirty="0">
                <a:solidFill>
                  <a:schemeClr val="bg1"/>
                </a:solidFill>
                <a:latin typeface="+mj-lt"/>
                <a:ea typeface="+mj-ea"/>
                <a:cs typeface="+mj-cs"/>
              </a:rPr>
              <a:t>Encoding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object 2"/>
          <p:cNvSpPr txBox="1"/>
          <p:nvPr/>
        </p:nvSpPr>
        <p:spPr>
          <a:xfrm>
            <a:off x="546351" y="433545"/>
            <a:ext cx="11139854" cy="930447"/>
          </a:xfrm>
          <a:prstGeom prst="rect">
            <a:avLst/>
          </a:prstGeom>
        </p:spPr>
        <p:txBody>
          <a:bodyPr vert="horz" lIns="91440" tIns="45720" rIns="91440" bIns="45720" rtlCol="0" anchor="b">
            <a:normAutofit fontScale="70000" lnSpcReduction="20000"/>
          </a:bodyPr>
          <a:lstStyle/>
          <a:p>
            <a:pPr marL="12700" marR="0" lvl="0" indent="0" algn="ctr" defTabSz="914400" rtl="0" eaLnBrk="1" fontAlgn="auto" latinLnBrk="0" hangingPunct="1">
              <a:lnSpc>
                <a:spcPct val="90000"/>
              </a:lnSpc>
              <a:spcBef>
                <a:spcPct val="0"/>
              </a:spcBef>
              <a:spcAft>
                <a:spcPts val="600"/>
              </a:spcAft>
              <a:buClrTx/>
              <a:buSzTx/>
              <a:buFontTx/>
              <a:buNone/>
              <a:tabLst/>
              <a:defRPr/>
            </a:pPr>
            <a:r>
              <a:rPr kumimoji="0" lang="en-US" sz="5400" b="1" i="0" u="none" strike="noStrike" kern="1200" cap="none" spc="-20" normalizeH="0" baseline="0" noProof="0" dirty="0">
                <a:ln>
                  <a:noFill/>
                </a:ln>
                <a:solidFill>
                  <a:srgbClr val="FFFFFF"/>
                </a:solidFill>
                <a:effectLst/>
                <a:uLnTx/>
                <a:uFillTx/>
                <a:latin typeface="Calibri"/>
                <a:ea typeface="+mn-ea"/>
                <a:cs typeface="+mn-cs"/>
              </a:rPr>
              <a:t>Two’s-Complement (positive, zero, negative integers)</a:t>
            </a:r>
            <a:r>
              <a:rPr kumimoji="0" lang="en-US" sz="5400" b="1" i="0" u="none" strike="noStrike" kern="1200" cap="none" spc="-50" normalizeH="0" baseline="0" noProof="0" dirty="0">
                <a:ln>
                  <a:noFill/>
                </a:ln>
                <a:solidFill>
                  <a:srgbClr val="FFFFFF"/>
                </a:solidFill>
                <a:effectLst/>
                <a:uLnTx/>
                <a:uFillTx/>
                <a:latin typeface="Calibri"/>
                <a:ea typeface="+mn-ea"/>
                <a:cs typeface="+mn-cs"/>
              </a:rPr>
              <a:t> </a:t>
            </a:r>
            <a:r>
              <a:rPr kumimoji="0" lang="en-US" sz="5400" b="1" i="0" u="none" strike="noStrike" kern="1200" cap="none" spc="-5" normalizeH="0" baseline="0" noProof="0" dirty="0">
                <a:ln>
                  <a:noFill/>
                </a:ln>
                <a:solidFill>
                  <a:srgbClr val="FFFFFF"/>
                </a:solidFill>
                <a:effectLst/>
                <a:uLnTx/>
                <a:uFillTx/>
                <a:latin typeface="Calibri"/>
                <a:ea typeface="+mn-ea"/>
                <a:cs typeface="+mn-cs"/>
              </a:rPr>
              <a:t>Encodings</a:t>
            </a:r>
            <a:endParaRPr kumimoji="0" lang="en-US" sz="54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1" name="Straight Connector 10">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3" name="object 3"/>
          <p:cNvPicPr/>
          <p:nvPr/>
        </p:nvPicPr>
        <p:blipFill>
          <a:blip r:embed="rId2" cstate="print"/>
          <a:stretch>
            <a:fillRect/>
          </a:stretch>
        </p:blipFill>
        <p:spPr>
          <a:xfrm>
            <a:off x="331567" y="3853368"/>
            <a:ext cx="5455917" cy="1144537"/>
          </a:xfrm>
          <a:prstGeom prst="rect">
            <a:avLst/>
          </a:prstGeom>
        </p:spPr>
      </p:pic>
      <p:cxnSp>
        <p:nvCxnSpPr>
          <p:cNvPr id="13" name="Straight Connector 12">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4" name="object 4"/>
          <p:cNvPicPr/>
          <p:nvPr/>
        </p:nvPicPr>
        <p:blipFill>
          <a:blip r:embed="rId3" cstate="print"/>
          <a:stretch>
            <a:fillRect/>
          </a:stretch>
        </p:blipFill>
        <p:spPr>
          <a:xfrm>
            <a:off x="6445073" y="3993939"/>
            <a:ext cx="5455917" cy="86339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object 2"/>
          <p:cNvSpPr txBox="1"/>
          <p:nvPr/>
        </p:nvSpPr>
        <p:spPr>
          <a:xfrm>
            <a:off x="699713" y="248038"/>
            <a:ext cx="7063721" cy="1159200"/>
          </a:xfrm>
          <a:prstGeom prst="rect">
            <a:avLst/>
          </a:prstGeom>
        </p:spPr>
        <p:txBody>
          <a:bodyPr vert="horz" lIns="91440" tIns="45720" rIns="91440" bIns="45720" rtlCol="0" anchor="ctr">
            <a:normAutofit/>
          </a:bodyPr>
          <a:lstStyle/>
          <a:p>
            <a:pPr marL="12700" marR="5080" lvl="0" indent="0" algn="l" defTabSz="914400" rtl="0" eaLnBrk="1" fontAlgn="auto" latinLnBrk="0" hangingPunct="1">
              <a:lnSpc>
                <a:spcPct val="90000"/>
              </a:lnSpc>
              <a:spcBef>
                <a:spcPct val="0"/>
              </a:spcBef>
              <a:spcAft>
                <a:spcPts val="600"/>
              </a:spcAft>
              <a:buClrTx/>
              <a:buSzTx/>
              <a:buFontTx/>
              <a:buNone/>
              <a:tabLst/>
              <a:defRPr/>
            </a:pPr>
            <a:r>
              <a:rPr kumimoji="0" lang="en-US" sz="2800" b="1" i="0" u="none" strike="noStrike" kern="1200" cap="none" spc="-10" normalizeH="0" baseline="0" noProof="0">
                <a:ln>
                  <a:noFill/>
                </a:ln>
                <a:solidFill>
                  <a:srgbClr val="FFFFFF"/>
                </a:solidFill>
                <a:effectLst/>
                <a:uLnTx/>
                <a:uFillTx/>
                <a:latin typeface="Calibri"/>
                <a:ea typeface="+mn-ea"/>
                <a:cs typeface="+mn-cs"/>
              </a:rPr>
              <a:t>Important </a:t>
            </a:r>
            <a:r>
              <a:rPr kumimoji="0" lang="en-US" sz="2800" b="1" i="0" u="none" strike="noStrike" kern="1200" cap="none" spc="-5" normalizeH="0" baseline="0" noProof="0">
                <a:ln>
                  <a:noFill/>
                </a:ln>
                <a:solidFill>
                  <a:srgbClr val="FFFFFF"/>
                </a:solidFill>
                <a:effectLst/>
                <a:uLnTx/>
                <a:uFillTx/>
                <a:latin typeface="Calibri"/>
                <a:ea typeface="+mn-ea"/>
                <a:cs typeface="+mn-cs"/>
              </a:rPr>
              <a:t>numbers.</a:t>
            </a:r>
            <a:r>
              <a:rPr kumimoji="0" lang="en-US" sz="2800" b="1" i="0" u="none" strike="noStrike" kern="1200" cap="none" spc="-10" normalizeH="0" baseline="0" noProof="0">
                <a:ln>
                  <a:noFill/>
                </a:ln>
                <a:solidFill>
                  <a:srgbClr val="FFFFFF"/>
                </a:solidFill>
                <a:effectLst/>
                <a:uLnTx/>
                <a:uFillTx/>
                <a:latin typeface="Calibri"/>
                <a:ea typeface="+mn-ea"/>
                <a:cs typeface="+mn-cs"/>
              </a:rPr>
              <a:t> </a:t>
            </a:r>
            <a:r>
              <a:rPr kumimoji="0" lang="en-US" sz="2800" b="0" i="0" u="none" strike="noStrike" kern="1200" cap="none" spc="-5" normalizeH="0" baseline="0" noProof="0">
                <a:ln>
                  <a:noFill/>
                </a:ln>
                <a:solidFill>
                  <a:srgbClr val="FFFFFF"/>
                </a:solidFill>
                <a:effectLst/>
                <a:uLnTx/>
                <a:uFillTx/>
                <a:latin typeface="Calibri"/>
                <a:ea typeface="+mn-ea"/>
                <a:cs typeface="+mn-cs"/>
              </a:rPr>
              <a:t>Both numeric</a:t>
            </a:r>
            <a:r>
              <a:rPr kumimoji="0" lang="en-US" sz="2800" b="0" i="0" u="none" strike="noStrike" kern="1200" cap="none" spc="10" normalizeH="0" baseline="0" noProof="0">
                <a:ln>
                  <a:noFill/>
                </a:ln>
                <a:solidFill>
                  <a:srgbClr val="FFFFFF"/>
                </a:solidFill>
                <a:effectLst/>
                <a:uLnTx/>
                <a:uFillTx/>
                <a:latin typeface="Calibri"/>
                <a:ea typeface="+mn-ea"/>
                <a:cs typeface="+mn-cs"/>
              </a:rPr>
              <a:t> </a:t>
            </a:r>
            <a:r>
              <a:rPr kumimoji="0" lang="en-US" sz="2800" b="0" i="0" u="none" strike="noStrike" kern="1200" cap="none" spc="-5" normalizeH="0" baseline="0" noProof="0">
                <a:ln>
                  <a:noFill/>
                </a:ln>
                <a:solidFill>
                  <a:srgbClr val="FFFFFF"/>
                </a:solidFill>
                <a:effectLst/>
                <a:uLnTx/>
                <a:uFillTx/>
                <a:latin typeface="Calibri"/>
                <a:ea typeface="+mn-ea"/>
                <a:cs typeface="+mn-cs"/>
              </a:rPr>
              <a:t>values </a:t>
            </a:r>
            <a:r>
              <a:rPr kumimoji="0" lang="en-US" sz="2800" b="0" i="0" u="none" strike="noStrike" kern="1200" cap="none" spc="0" normalizeH="0" baseline="0" noProof="0">
                <a:ln>
                  <a:noFill/>
                </a:ln>
                <a:solidFill>
                  <a:srgbClr val="FFFFFF"/>
                </a:solidFill>
                <a:effectLst/>
                <a:uLnTx/>
                <a:uFillTx/>
                <a:latin typeface="Calibri"/>
                <a:ea typeface="+mn-ea"/>
                <a:cs typeface="+mn-cs"/>
              </a:rPr>
              <a:t>and</a:t>
            </a:r>
            <a:r>
              <a:rPr kumimoji="0" lang="en-US" sz="2800" b="0" i="0" u="none" strike="noStrike" kern="1200" cap="none" spc="10" normalizeH="0" baseline="0" noProof="0">
                <a:ln>
                  <a:noFill/>
                </a:ln>
                <a:solidFill>
                  <a:srgbClr val="FFFFFF"/>
                </a:solidFill>
                <a:effectLst/>
                <a:uLnTx/>
                <a:uFillTx/>
                <a:latin typeface="Calibri"/>
                <a:ea typeface="+mn-ea"/>
                <a:cs typeface="+mn-cs"/>
              </a:rPr>
              <a:t> </a:t>
            </a:r>
            <a:r>
              <a:rPr kumimoji="0" lang="en-US" sz="2800" b="0" i="0" u="none" strike="noStrike" kern="1200" cap="none" spc="-10" normalizeH="0" baseline="0" noProof="0">
                <a:ln>
                  <a:noFill/>
                </a:ln>
                <a:solidFill>
                  <a:srgbClr val="FFFFFF"/>
                </a:solidFill>
                <a:effectLst/>
                <a:uLnTx/>
                <a:uFillTx/>
                <a:latin typeface="Calibri"/>
                <a:ea typeface="+mn-ea"/>
                <a:cs typeface="+mn-cs"/>
              </a:rPr>
              <a:t>hexadecimal</a:t>
            </a:r>
            <a:r>
              <a:rPr kumimoji="0" lang="en-US" sz="2800" b="0" i="0" u="none" strike="noStrike" kern="1200" cap="none" spc="10" normalizeH="0" baseline="0" noProof="0">
                <a:ln>
                  <a:noFill/>
                </a:ln>
                <a:solidFill>
                  <a:srgbClr val="FFFFFF"/>
                </a:solidFill>
                <a:effectLst/>
                <a:uLnTx/>
                <a:uFillTx/>
                <a:latin typeface="Calibri"/>
                <a:ea typeface="+mn-ea"/>
                <a:cs typeface="+mn-cs"/>
              </a:rPr>
              <a:t> </a:t>
            </a:r>
            <a:r>
              <a:rPr kumimoji="0" lang="en-US" sz="2800" b="0" i="0" u="none" strike="noStrike" kern="1200" cap="none" spc="-10" normalizeH="0" baseline="0" noProof="0">
                <a:ln>
                  <a:noFill/>
                </a:ln>
                <a:solidFill>
                  <a:srgbClr val="FFFFFF"/>
                </a:solidFill>
                <a:effectLst/>
                <a:uLnTx/>
                <a:uFillTx/>
                <a:latin typeface="Calibri"/>
                <a:ea typeface="+mn-ea"/>
                <a:cs typeface="+mn-cs"/>
              </a:rPr>
              <a:t>representations </a:t>
            </a:r>
            <a:r>
              <a:rPr kumimoji="0" lang="en-US" sz="2800" b="0" i="0" u="none" strike="noStrike" kern="1200" cap="none" spc="-390" normalizeH="0" baseline="0" noProof="0">
                <a:ln>
                  <a:noFill/>
                </a:ln>
                <a:solidFill>
                  <a:srgbClr val="FFFFFF"/>
                </a:solidFill>
                <a:effectLst/>
                <a:uLnTx/>
                <a:uFillTx/>
                <a:latin typeface="Calibri"/>
                <a:ea typeface="+mn-ea"/>
                <a:cs typeface="+mn-cs"/>
              </a:rPr>
              <a:t> </a:t>
            </a:r>
            <a:r>
              <a:rPr kumimoji="0" lang="en-US" sz="2800" b="0" i="0" u="none" strike="noStrike" kern="1200" cap="none" spc="-10" normalizeH="0" baseline="0" noProof="0">
                <a:ln>
                  <a:noFill/>
                </a:ln>
                <a:solidFill>
                  <a:srgbClr val="FFFFFF"/>
                </a:solidFill>
                <a:effectLst/>
                <a:uLnTx/>
                <a:uFillTx/>
                <a:latin typeface="Calibri"/>
                <a:ea typeface="+mn-ea"/>
                <a:cs typeface="+mn-cs"/>
              </a:rPr>
              <a:t>are</a:t>
            </a:r>
            <a:r>
              <a:rPr kumimoji="0" lang="en-US" sz="2800" b="0" i="0" u="none" strike="noStrike" kern="1200" cap="none" spc="0" normalizeH="0" baseline="0" noProof="0">
                <a:ln>
                  <a:noFill/>
                </a:ln>
                <a:solidFill>
                  <a:srgbClr val="FFFFFF"/>
                </a:solidFill>
                <a:effectLst/>
                <a:uLnTx/>
                <a:uFillTx/>
                <a:latin typeface="Calibri"/>
                <a:ea typeface="+mn-ea"/>
                <a:cs typeface="+mn-cs"/>
              </a:rPr>
              <a:t> </a:t>
            </a:r>
            <a:r>
              <a:rPr kumimoji="0" lang="en-US" sz="2800" b="0" i="0" u="none" strike="noStrike" kern="1200" cap="none" spc="-5" normalizeH="0" baseline="0" noProof="0">
                <a:ln>
                  <a:noFill/>
                </a:ln>
                <a:solidFill>
                  <a:srgbClr val="FFFFFF"/>
                </a:solidFill>
                <a:effectLst/>
                <a:uLnTx/>
                <a:uFillTx/>
                <a:latin typeface="Calibri"/>
                <a:ea typeface="+mn-ea"/>
                <a:cs typeface="+mn-cs"/>
              </a:rPr>
              <a:t>shown.</a:t>
            </a:r>
            <a:endParaRPr kumimoji="0" lang="en-US" sz="2800" b="0" i="0" u="none" strike="noStrike" kern="1200" cap="none" spc="0" normalizeH="0" baseline="0" noProof="0">
              <a:ln>
                <a:noFill/>
              </a:ln>
              <a:solidFill>
                <a:srgbClr val="FFFFFF"/>
              </a:solidFill>
              <a:effectLst/>
              <a:uLnTx/>
              <a:uFillTx/>
              <a:latin typeface="Calibri"/>
              <a:ea typeface="+mn-ea"/>
              <a:cs typeface="+mn-cs"/>
            </a:endParaRPr>
          </a:p>
        </p:txBody>
      </p:sp>
      <p:pic>
        <p:nvPicPr>
          <p:cNvPr id="3" name="object 3"/>
          <p:cNvPicPr/>
          <p:nvPr/>
        </p:nvPicPr>
        <p:blipFill>
          <a:blip r:embed="rId2" cstate="print"/>
          <a:stretch>
            <a:fillRect/>
          </a:stretch>
        </p:blipFill>
        <p:spPr>
          <a:xfrm>
            <a:off x="1643839" y="1966293"/>
            <a:ext cx="8904320" cy="44521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object 2"/>
          <p:cNvSpPr txBox="1"/>
          <p:nvPr/>
        </p:nvSpPr>
        <p:spPr>
          <a:xfrm>
            <a:off x="630936" y="2807208"/>
            <a:ext cx="3429000" cy="3410712"/>
          </a:xfrm>
          <a:prstGeom prst="rect">
            <a:avLst/>
          </a:prstGeom>
        </p:spPr>
        <p:txBody>
          <a:bodyPr vert="horz" lIns="91440" tIns="45720" rIns="91440" bIns="45720" rtlCol="0" anchor="t">
            <a:normAutofit/>
          </a:bodyPr>
          <a:lstStyle/>
          <a:p>
            <a:pPr marL="12700" marR="0" lvl="0" indent="-228600" algn="l" defTabSz="914400" rtl="0" eaLnBrk="1" fontAlgn="auto" latinLnBrk="0" hangingPunct="1">
              <a:lnSpc>
                <a:spcPct val="90000"/>
              </a:lnSpc>
              <a:spcBef>
                <a:spcPts val="100"/>
              </a:spcBef>
              <a:spcAft>
                <a:spcPts val="0"/>
              </a:spcAft>
              <a:buClrTx/>
              <a:buSzTx/>
              <a:buFont typeface="Arial" panose="020B0604020202020204" pitchFamily="34" charset="0"/>
              <a:buChar char="•"/>
              <a:tabLst/>
              <a:defRPr/>
            </a:pPr>
            <a:r>
              <a:rPr kumimoji="0" lang="en-US" sz="2200" b="1" i="0" u="none" strike="noStrike" kern="1200" cap="none" spc="-20" normalizeH="0" baseline="0" noProof="0" dirty="0">
                <a:ln>
                  <a:noFill/>
                </a:ln>
                <a:solidFill>
                  <a:prstClr val="black"/>
                </a:solidFill>
                <a:effectLst/>
                <a:uLnTx/>
                <a:uFillTx/>
                <a:latin typeface="Calibri"/>
                <a:ea typeface="+mn-ea"/>
                <a:cs typeface="+mn-cs"/>
              </a:rPr>
              <a:t>Terminology</a:t>
            </a:r>
            <a:r>
              <a:rPr kumimoji="0" lang="en-US" sz="2200" b="1" i="0" u="none" strike="noStrike" kern="1200" cap="none" spc="-10" normalizeH="0" baseline="0" noProof="0" dirty="0">
                <a:ln>
                  <a:noFill/>
                </a:ln>
                <a:solidFill>
                  <a:prstClr val="black"/>
                </a:solidFill>
                <a:effectLst/>
                <a:uLnTx/>
                <a:uFillTx/>
                <a:latin typeface="Calibri"/>
                <a:ea typeface="+mn-ea"/>
                <a:cs typeface="+mn-cs"/>
              </a:rPr>
              <a:t> </a:t>
            </a:r>
            <a:r>
              <a:rPr kumimoji="0" lang="en-US" sz="2200" b="1" i="0" u="none" strike="noStrike" kern="1200" cap="none" spc="-15" normalizeH="0" baseline="0" noProof="0" dirty="0">
                <a:ln>
                  <a:noFill/>
                </a:ln>
                <a:solidFill>
                  <a:prstClr val="black"/>
                </a:solidFill>
                <a:effectLst/>
                <a:uLnTx/>
                <a:uFillTx/>
                <a:latin typeface="Calibri"/>
                <a:ea typeface="+mn-ea"/>
                <a:cs typeface="+mn-cs"/>
              </a:rPr>
              <a:t>for</a:t>
            </a:r>
            <a:r>
              <a:rPr kumimoji="0" lang="en-US" sz="2200" b="1" i="0" u="none" strike="noStrike" kern="1200" cap="none" spc="-5" normalizeH="0" baseline="0" noProof="0" dirty="0">
                <a:ln>
                  <a:noFill/>
                </a:ln>
                <a:solidFill>
                  <a:prstClr val="black"/>
                </a:solidFill>
                <a:effectLst/>
                <a:uLnTx/>
                <a:uFillTx/>
                <a:latin typeface="Calibri"/>
                <a:ea typeface="+mn-ea"/>
                <a:cs typeface="+mn-cs"/>
              </a:rPr>
              <a:t> </a:t>
            </a:r>
            <a:r>
              <a:rPr kumimoji="0" lang="en-US" sz="2200" b="1" i="0" u="none" strike="noStrike" kern="1200" cap="none" spc="-15" normalizeH="0" baseline="0" noProof="0" dirty="0">
                <a:ln>
                  <a:noFill/>
                </a:ln>
                <a:solidFill>
                  <a:prstClr val="black"/>
                </a:solidFill>
                <a:effectLst/>
                <a:uLnTx/>
                <a:uFillTx/>
                <a:latin typeface="Calibri"/>
                <a:ea typeface="+mn-ea"/>
                <a:cs typeface="+mn-cs"/>
              </a:rPr>
              <a:t>integer </a:t>
            </a:r>
            <a:r>
              <a:rPr kumimoji="0" lang="en-US" sz="2200" b="1" i="0" u="none" strike="noStrike" kern="1200" cap="none" spc="-10" normalizeH="0" baseline="0" noProof="0" dirty="0">
                <a:ln>
                  <a:noFill/>
                </a:ln>
                <a:solidFill>
                  <a:prstClr val="black"/>
                </a:solidFill>
                <a:effectLst/>
                <a:uLnTx/>
                <a:uFillTx/>
                <a:latin typeface="Calibri"/>
                <a:ea typeface="+mn-ea"/>
                <a:cs typeface="+mn-cs"/>
              </a:rPr>
              <a:t>data</a:t>
            </a:r>
            <a:r>
              <a:rPr kumimoji="0" lang="en-US" sz="2200" b="1" i="0" u="none" strike="noStrike" kern="1200" cap="none" spc="10" normalizeH="0" baseline="0" noProof="0" dirty="0">
                <a:ln>
                  <a:noFill/>
                </a:ln>
                <a:solidFill>
                  <a:prstClr val="black"/>
                </a:solidFill>
                <a:effectLst/>
                <a:uLnTx/>
                <a:uFillTx/>
                <a:latin typeface="Calibri"/>
                <a:ea typeface="+mn-ea"/>
                <a:cs typeface="+mn-cs"/>
              </a:rPr>
              <a:t> </a:t>
            </a:r>
            <a:r>
              <a:rPr kumimoji="0" lang="en-US" sz="2200" b="1" i="0" u="none" strike="noStrike" kern="1200" cap="none" spc="-5" normalizeH="0" baseline="0" noProof="0" dirty="0">
                <a:ln>
                  <a:noFill/>
                </a:ln>
                <a:solidFill>
                  <a:prstClr val="black"/>
                </a:solidFill>
                <a:effectLst/>
                <a:uLnTx/>
                <a:uFillTx/>
                <a:latin typeface="Calibri"/>
                <a:ea typeface="+mn-ea"/>
                <a:cs typeface="+mn-cs"/>
              </a:rPr>
              <a:t>and arithmetic </a:t>
            </a:r>
            <a:r>
              <a:rPr kumimoji="0" lang="en-US" sz="2200" b="1" i="0" u="none" strike="noStrike" kern="1200" cap="none" spc="-10" normalizeH="0" baseline="0" noProof="0" dirty="0">
                <a:ln>
                  <a:noFill/>
                </a:ln>
                <a:solidFill>
                  <a:prstClr val="black"/>
                </a:solidFill>
                <a:effectLst/>
                <a:uLnTx/>
                <a:uFillTx/>
                <a:latin typeface="Calibri"/>
                <a:ea typeface="+mn-ea"/>
                <a:cs typeface="+mn-cs"/>
              </a:rPr>
              <a:t>operations. </a:t>
            </a:r>
            <a:r>
              <a:rPr kumimoji="0" lang="en-US" sz="2200" b="0" i="0" u="none" strike="noStrike" kern="1200" cap="none" spc="-5" normalizeH="0" baseline="0" noProof="0" dirty="0">
                <a:ln>
                  <a:noFill/>
                </a:ln>
                <a:solidFill>
                  <a:prstClr val="black"/>
                </a:solidFill>
                <a:effectLst/>
                <a:uLnTx/>
                <a:uFillTx/>
                <a:latin typeface="Calibri"/>
                <a:ea typeface="+mn-ea"/>
                <a:cs typeface="+mn-cs"/>
              </a:rPr>
              <a:t>The</a:t>
            </a:r>
            <a:r>
              <a:rPr kumimoji="0" lang="en-US" sz="2200" b="0" i="0" u="none" strike="noStrike" kern="1200" cap="none" spc="5" normalizeH="0" baseline="0" noProof="0" dirty="0">
                <a:ln>
                  <a:noFill/>
                </a:ln>
                <a:solidFill>
                  <a:prstClr val="black"/>
                </a:solidFill>
                <a:effectLst/>
                <a:uLnTx/>
                <a:uFillTx/>
                <a:latin typeface="Calibri"/>
                <a:ea typeface="+mn-ea"/>
                <a:cs typeface="+mn-cs"/>
              </a:rPr>
              <a:t> </a:t>
            </a:r>
            <a:r>
              <a:rPr kumimoji="0" lang="en-US" sz="2200" b="0" i="0" u="none" strike="noStrike" kern="1200" cap="none" spc="-5" normalizeH="0" baseline="0" noProof="0" dirty="0">
                <a:ln>
                  <a:noFill/>
                </a:ln>
                <a:solidFill>
                  <a:prstClr val="black"/>
                </a:solidFill>
                <a:effectLst/>
                <a:uLnTx/>
                <a:uFillTx/>
                <a:latin typeface="Calibri"/>
                <a:ea typeface="+mn-ea"/>
                <a:cs typeface="+mn-cs"/>
              </a:rPr>
              <a:t>subscript</a:t>
            </a:r>
            <a:endParaRPr kumimoji="0" lang="en-US"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200" b="0" i="1" u="none" strike="noStrike" kern="1200" cap="none" spc="0" normalizeH="0" baseline="0" noProof="0" dirty="0">
                <a:ln>
                  <a:noFill/>
                </a:ln>
                <a:solidFill>
                  <a:prstClr val="black"/>
                </a:solidFill>
                <a:effectLst/>
                <a:uLnTx/>
                <a:uFillTx/>
                <a:latin typeface="Calibri"/>
                <a:ea typeface="+mn-ea"/>
                <a:cs typeface="+mn-cs"/>
              </a:rPr>
              <a:t>w </a:t>
            </a:r>
            <a:r>
              <a:rPr kumimoji="0" lang="en-US" sz="2200" b="0" i="0" u="none" strike="noStrike" kern="1200" cap="none" spc="-10" normalizeH="0" baseline="0" noProof="0" dirty="0">
                <a:ln>
                  <a:noFill/>
                </a:ln>
                <a:solidFill>
                  <a:prstClr val="black"/>
                </a:solidFill>
                <a:effectLst/>
                <a:uLnTx/>
                <a:uFillTx/>
                <a:latin typeface="Calibri"/>
                <a:ea typeface="+mn-ea"/>
                <a:cs typeface="+mn-cs"/>
              </a:rPr>
              <a:t>denotes</a:t>
            </a:r>
            <a:r>
              <a:rPr kumimoji="0" lang="en-US" sz="2200" b="0" i="0" u="none" strike="noStrike" kern="1200" cap="none" spc="20" normalizeH="0" baseline="0" noProof="0" dirty="0">
                <a:ln>
                  <a:noFill/>
                </a:ln>
                <a:solidFill>
                  <a:prstClr val="black"/>
                </a:solidFill>
                <a:effectLst/>
                <a:uLnTx/>
                <a:uFillTx/>
                <a:latin typeface="Calibri"/>
                <a:ea typeface="+mn-ea"/>
                <a:cs typeface="+mn-cs"/>
              </a:rPr>
              <a:t> </a:t>
            </a:r>
            <a:r>
              <a:rPr kumimoji="0" lang="en-US" sz="2200" b="0" i="0" u="none" strike="noStrike" kern="1200" cap="none" spc="-5" normalizeH="0" baseline="0" noProof="0" dirty="0">
                <a:ln>
                  <a:noFill/>
                </a:ln>
                <a:solidFill>
                  <a:prstClr val="black"/>
                </a:solidFill>
                <a:effectLst/>
                <a:uLnTx/>
                <a:uFillTx/>
                <a:latin typeface="Calibri"/>
                <a:ea typeface="+mn-ea"/>
                <a:cs typeface="+mn-cs"/>
              </a:rPr>
              <a:t>the</a:t>
            </a:r>
            <a:r>
              <a:rPr kumimoji="0" lang="en-US" sz="2200" b="0" i="0" u="none" strike="noStrike" kern="1200" cap="none" spc="10" normalizeH="0" baseline="0" noProof="0" dirty="0">
                <a:ln>
                  <a:noFill/>
                </a:ln>
                <a:solidFill>
                  <a:prstClr val="black"/>
                </a:solidFill>
                <a:effectLst/>
                <a:uLnTx/>
                <a:uFillTx/>
                <a:latin typeface="Calibri"/>
                <a:ea typeface="+mn-ea"/>
                <a:cs typeface="+mn-cs"/>
              </a:rPr>
              <a:t> </a:t>
            </a:r>
            <a:r>
              <a:rPr kumimoji="0" lang="en-US" sz="2200" b="0" i="0" u="none" strike="noStrike" kern="1200" cap="none" spc="-5" normalizeH="0" baseline="0" noProof="0" dirty="0">
                <a:ln>
                  <a:noFill/>
                </a:ln>
                <a:solidFill>
                  <a:prstClr val="black"/>
                </a:solidFill>
                <a:effectLst/>
                <a:uLnTx/>
                <a:uFillTx/>
                <a:latin typeface="Calibri"/>
                <a:ea typeface="+mn-ea"/>
                <a:cs typeface="+mn-cs"/>
              </a:rPr>
              <a:t>number</a:t>
            </a:r>
            <a:r>
              <a:rPr kumimoji="0" lang="en-US" sz="2200" b="0" i="0" u="none" strike="noStrike" kern="1200" cap="none" spc="10" normalizeH="0" baseline="0" noProof="0" dirty="0">
                <a:ln>
                  <a:noFill/>
                </a:ln>
                <a:solidFill>
                  <a:prstClr val="black"/>
                </a:solidFill>
                <a:effectLst/>
                <a:uLnTx/>
                <a:uFillTx/>
                <a:latin typeface="Calibri"/>
                <a:ea typeface="+mn-ea"/>
                <a:cs typeface="+mn-cs"/>
              </a:rPr>
              <a:t> </a:t>
            </a:r>
            <a:r>
              <a:rPr kumimoji="0" lang="en-US" sz="2200" b="0" i="0" u="none" strike="noStrike" kern="1200" cap="none" spc="-5" normalizeH="0" baseline="0" noProof="0" dirty="0">
                <a:ln>
                  <a:noFill/>
                </a:ln>
                <a:solidFill>
                  <a:prstClr val="black"/>
                </a:solidFill>
                <a:effectLst/>
                <a:uLnTx/>
                <a:uFillTx/>
                <a:latin typeface="Calibri"/>
                <a:ea typeface="+mn-ea"/>
                <a:cs typeface="+mn-cs"/>
              </a:rPr>
              <a:t>of</a:t>
            </a:r>
            <a:r>
              <a:rPr kumimoji="0" lang="en-US" sz="2200" b="0" i="0" u="none" strike="noStrike" kern="1200" cap="none" spc="5" normalizeH="0" baseline="0" noProof="0" dirty="0">
                <a:ln>
                  <a:noFill/>
                </a:ln>
                <a:solidFill>
                  <a:prstClr val="black"/>
                </a:solidFill>
                <a:effectLst/>
                <a:uLnTx/>
                <a:uFillTx/>
                <a:latin typeface="Calibri"/>
                <a:ea typeface="+mn-ea"/>
                <a:cs typeface="+mn-cs"/>
              </a:rPr>
              <a:t> </a:t>
            </a:r>
            <a:r>
              <a:rPr kumimoji="0" lang="en-US" sz="2200" b="0" i="0" u="none" strike="noStrike" kern="1200" cap="none" spc="-5" normalizeH="0" baseline="0" noProof="0" dirty="0">
                <a:ln>
                  <a:noFill/>
                </a:ln>
                <a:solidFill>
                  <a:prstClr val="black"/>
                </a:solidFill>
                <a:effectLst/>
                <a:uLnTx/>
                <a:uFillTx/>
                <a:latin typeface="Calibri"/>
                <a:ea typeface="+mn-ea"/>
                <a:cs typeface="+mn-cs"/>
              </a:rPr>
              <a:t>bits </a:t>
            </a:r>
            <a:r>
              <a:rPr kumimoji="0" lang="en-US" sz="2200" b="0" i="0" u="none" strike="noStrike" kern="1200" cap="none" spc="0" normalizeH="0" baseline="0" noProof="0" dirty="0">
                <a:ln>
                  <a:noFill/>
                </a:ln>
                <a:solidFill>
                  <a:prstClr val="black"/>
                </a:solidFill>
                <a:effectLst/>
                <a:uLnTx/>
                <a:uFillTx/>
                <a:latin typeface="Calibri"/>
                <a:ea typeface="+mn-ea"/>
                <a:cs typeface="+mn-cs"/>
              </a:rPr>
              <a:t>in</a:t>
            </a:r>
            <a:r>
              <a:rPr kumimoji="0" lang="en-US" sz="2200" b="0" i="0" u="none" strike="noStrike" kern="1200" cap="none" spc="5" normalizeH="0" baseline="0" noProof="0" dirty="0">
                <a:ln>
                  <a:noFill/>
                </a:ln>
                <a:solidFill>
                  <a:prstClr val="black"/>
                </a:solidFill>
                <a:effectLst/>
                <a:uLnTx/>
                <a:uFillTx/>
                <a:latin typeface="Calibri"/>
                <a:ea typeface="+mn-ea"/>
                <a:cs typeface="+mn-cs"/>
              </a:rPr>
              <a:t> </a:t>
            </a:r>
            <a:r>
              <a:rPr kumimoji="0" lang="en-US" sz="2200" b="0" i="0" u="none" strike="noStrike" kern="1200" cap="none" spc="-5" normalizeH="0" baseline="0" noProof="0" dirty="0">
                <a:ln>
                  <a:noFill/>
                </a:ln>
                <a:solidFill>
                  <a:prstClr val="black"/>
                </a:solidFill>
                <a:effectLst/>
                <a:uLnTx/>
                <a:uFillTx/>
                <a:latin typeface="Calibri"/>
                <a:ea typeface="+mn-ea"/>
                <a:cs typeface="+mn-cs"/>
              </a:rPr>
              <a:t>the</a:t>
            </a:r>
            <a:r>
              <a:rPr kumimoji="0" lang="en-US" sz="2200" b="0" i="0" u="none" strike="noStrike" kern="1200" cap="none" spc="10" normalizeH="0" baseline="0" noProof="0" dirty="0">
                <a:ln>
                  <a:noFill/>
                </a:ln>
                <a:solidFill>
                  <a:prstClr val="black"/>
                </a:solidFill>
                <a:effectLst/>
                <a:uLnTx/>
                <a:uFillTx/>
                <a:latin typeface="Calibri"/>
                <a:ea typeface="+mn-ea"/>
                <a:cs typeface="+mn-cs"/>
              </a:rPr>
              <a:t> </a:t>
            </a:r>
            <a:r>
              <a:rPr kumimoji="0" lang="en-US" sz="2200" b="0" i="0" u="none" strike="noStrike" kern="1200" cap="none" spc="-15" normalizeH="0" baseline="0" noProof="0" dirty="0">
                <a:ln>
                  <a:noFill/>
                </a:ln>
                <a:solidFill>
                  <a:prstClr val="black"/>
                </a:solidFill>
                <a:effectLst/>
                <a:uLnTx/>
                <a:uFillTx/>
                <a:latin typeface="Calibri"/>
                <a:ea typeface="+mn-ea"/>
                <a:cs typeface="+mn-cs"/>
              </a:rPr>
              <a:t>data</a:t>
            </a:r>
            <a:r>
              <a:rPr kumimoji="0" lang="en-US" sz="2200" b="0" i="0" u="none" strike="noStrike" kern="1200" cap="none" spc="5" normalizeH="0" baseline="0" noProof="0" dirty="0">
                <a:ln>
                  <a:noFill/>
                </a:ln>
                <a:solidFill>
                  <a:prstClr val="black"/>
                </a:solidFill>
                <a:effectLst/>
                <a:uLnTx/>
                <a:uFillTx/>
                <a:latin typeface="Calibri"/>
                <a:ea typeface="+mn-ea"/>
                <a:cs typeface="+mn-cs"/>
              </a:rPr>
              <a:t> </a:t>
            </a:r>
            <a:r>
              <a:rPr kumimoji="0" lang="en-US" sz="2200" b="0" i="0" u="none" strike="noStrike" kern="1200" cap="none" spc="-10" normalizeH="0" baseline="0" noProof="0" dirty="0">
                <a:ln>
                  <a:noFill/>
                </a:ln>
                <a:solidFill>
                  <a:prstClr val="black"/>
                </a:solidFill>
                <a:effectLst/>
                <a:uLnTx/>
                <a:uFillTx/>
                <a:latin typeface="Calibri"/>
                <a:ea typeface="+mn-ea"/>
                <a:cs typeface="+mn-cs"/>
              </a:rPr>
              <a:t>representation.</a:t>
            </a:r>
            <a:endParaRPr kumimoji="0" lang="en-US" sz="2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3" name="object 3"/>
          <p:cNvPicPr/>
          <p:nvPr/>
        </p:nvPicPr>
        <p:blipFill>
          <a:blip r:embed="rId2" cstate="print"/>
          <a:stretch>
            <a:fillRect/>
          </a:stretch>
        </p:blipFill>
        <p:spPr>
          <a:xfrm>
            <a:off x="4728413" y="640080"/>
            <a:ext cx="6755485" cy="557784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1960562" y="493712"/>
            <a:ext cx="6116638" cy="573088"/>
          </a:xfrm>
        </p:spPr>
        <p:txBody>
          <a:bodyPr>
            <a:normAutofit fontScale="90000"/>
          </a:bodyPr>
          <a:lstStyle/>
          <a:p>
            <a:pPr eaLnBrk="1" hangingPunct="1">
              <a:defRPr/>
            </a:pPr>
            <a:r>
              <a:rPr lang="en-US"/>
              <a:t>Encoding Integers</a:t>
            </a:r>
          </a:p>
        </p:txBody>
      </p:sp>
      <p:sp>
        <p:nvSpPr>
          <p:cNvPr id="103428" name="Rectangle 4"/>
          <p:cNvSpPr>
            <a:spLocks noGrp="1" noChangeArrowheads="1"/>
          </p:cNvSpPr>
          <p:nvPr>
            <p:ph idx="1"/>
          </p:nvPr>
        </p:nvSpPr>
        <p:spPr>
          <a:xfrm>
            <a:off x="1981200" y="3124200"/>
            <a:ext cx="8305800" cy="3505200"/>
          </a:xfrm>
        </p:spPr>
        <p:txBody>
          <a:bodyPr/>
          <a:lstStyle/>
          <a:p>
            <a:pPr>
              <a:defRPr/>
            </a:pPr>
            <a:r>
              <a:rPr lang="en-US"/>
              <a:t>C </a:t>
            </a:r>
            <a:r>
              <a:rPr lang="en-US">
                <a:latin typeface="Courier New" pitchFamily="49" charset="0"/>
              </a:rPr>
              <a:t>short</a:t>
            </a:r>
            <a:r>
              <a:rPr lang="en-US"/>
              <a:t> 2 bytes long</a:t>
            </a:r>
          </a:p>
          <a:p>
            <a:pPr eaLnBrk="1" hangingPunct="1">
              <a:defRPr/>
            </a:pPr>
            <a:endParaRPr lang="en-US"/>
          </a:p>
          <a:p>
            <a:pPr eaLnBrk="1" hangingPunct="1">
              <a:defRPr/>
            </a:pPr>
            <a:endParaRPr lang="en-US"/>
          </a:p>
          <a:p>
            <a:pPr eaLnBrk="1" hangingPunct="1">
              <a:defRPr/>
            </a:pPr>
            <a:r>
              <a:rPr lang="en-US"/>
              <a:t>Sign Bit</a:t>
            </a:r>
          </a:p>
          <a:p>
            <a:pPr lvl="1" eaLnBrk="1" hangingPunct="1">
              <a:defRPr/>
            </a:pPr>
            <a:r>
              <a:rPr lang="en-US"/>
              <a:t>For 2’s complement, most significant bit indicates sign</a:t>
            </a:r>
          </a:p>
          <a:p>
            <a:pPr lvl="2" eaLnBrk="1" hangingPunct="1">
              <a:defRPr/>
            </a:pPr>
            <a:r>
              <a:rPr lang="en-US"/>
              <a:t>0 for nonnegative</a:t>
            </a:r>
          </a:p>
          <a:p>
            <a:pPr lvl="2" eaLnBrk="1" hangingPunct="1">
              <a:defRPr/>
            </a:pPr>
            <a:r>
              <a:rPr lang="en-US"/>
              <a:t>1 for negative</a:t>
            </a:r>
            <a:endParaRPr lang="en-US" dirty="0"/>
          </a:p>
        </p:txBody>
      </p:sp>
      <p:sp>
        <p:nvSpPr>
          <p:cNvPr id="1030" name="Text Box 3"/>
          <p:cNvSpPr txBox="1">
            <a:spLocks noChangeArrowheads="1"/>
          </p:cNvSpPr>
          <p:nvPr/>
        </p:nvSpPr>
        <p:spPr bwMode="auto">
          <a:xfrm>
            <a:off x="3276600" y="2362201"/>
            <a:ext cx="3429000" cy="646331"/>
          </a:xfrm>
          <a:prstGeom prst="rect">
            <a:avLst/>
          </a:prstGeom>
          <a:solidFill>
            <a:srgbClr val="CDF1C5"/>
          </a:solidFill>
          <a:ln w="12700" cmpd="dbl">
            <a:solidFill>
              <a:schemeClr val="tx1"/>
            </a:solidFill>
            <a:miter lim="800000"/>
            <a:headEnd/>
            <a:tailEnd/>
          </a:ln>
        </p:spPr>
        <p:txBody>
          <a:bodyPr>
            <a:spAutoFit/>
          </a:bodyPr>
          <a:lstStyle/>
          <a:p>
            <a:pPr eaLnBrk="0" fontAlgn="base" hangingPunct="0">
              <a:spcBef>
                <a:spcPct val="0"/>
              </a:spcBef>
              <a:spcAft>
                <a:spcPct val="0"/>
              </a:spcAft>
            </a:pPr>
            <a:r>
              <a:rPr lang="en-US" b="1" dirty="0">
                <a:solidFill>
                  <a:srgbClr val="000000"/>
                </a:solidFill>
                <a:latin typeface="Courier New" pitchFamily="49" charset="0"/>
                <a:cs typeface="Courier New" pitchFamily="49" charset="0"/>
              </a:rPr>
              <a:t>  short </a:t>
            </a:r>
            <a:r>
              <a:rPr lang="en-US" b="1" dirty="0" err="1">
                <a:solidFill>
                  <a:srgbClr val="000000"/>
                </a:solidFill>
                <a:latin typeface="Courier New" pitchFamily="49" charset="0"/>
                <a:cs typeface="Courier New" pitchFamily="49" charset="0"/>
              </a:rPr>
              <a:t>int</a:t>
            </a:r>
            <a:r>
              <a:rPr lang="en-US" b="1" dirty="0">
                <a:solidFill>
                  <a:srgbClr val="000000"/>
                </a:solidFill>
                <a:latin typeface="Courier New" pitchFamily="49" charset="0"/>
                <a:cs typeface="Courier New" pitchFamily="49" charset="0"/>
              </a:rPr>
              <a:t> x =  15213;</a:t>
            </a:r>
          </a:p>
          <a:p>
            <a:pPr eaLnBrk="0" fontAlgn="base" hangingPunct="0">
              <a:spcBef>
                <a:spcPct val="0"/>
              </a:spcBef>
              <a:spcAft>
                <a:spcPct val="0"/>
              </a:spcAft>
            </a:pPr>
            <a:r>
              <a:rPr lang="en-US" b="1" dirty="0">
                <a:solidFill>
                  <a:srgbClr val="000000"/>
                </a:solidFill>
                <a:latin typeface="Courier New" pitchFamily="49" charset="0"/>
                <a:cs typeface="Courier New" pitchFamily="49" charset="0"/>
              </a:rPr>
              <a:t>  short </a:t>
            </a:r>
            <a:r>
              <a:rPr lang="en-US" b="1" dirty="0" err="1">
                <a:solidFill>
                  <a:srgbClr val="000000"/>
                </a:solidFill>
                <a:latin typeface="Courier New" pitchFamily="49" charset="0"/>
                <a:cs typeface="Courier New" pitchFamily="49" charset="0"/>
              </a:rPr>
              <a:t>int</a:t>
            </a:r>
            <a:r>
              <a:rPr lang="en-US" b="1" dirty="0">
                <a:solidFill>
                  <a:srgbClr val="000000"/>
                </a:solidFill>
                <a:latin typeface="Courier New" pitchFamily="49" charset="0"/>
                <a:cs typeface="Courier New" pitchFamily="49" charset="0"/>
              </a:rPr>
              <a:t> y = -15213;</a:t>
            </a:r>
          </a:p>
        </p:txBody>
      </p:sp>
      <p:graphicFrame>
        <p:nvGraphicFramePr>
          <p:cNvPr id="1026" name="Object 5"/>
          <p:cNvGraphicFramePr>
            <a:graphicFrameLocks noChangeAspect="1"/>
          </p:cNvGraphicFramePr>
          <p:nvPr/>
        </p:nvGraphicFramePr>
        <p:xfrm>
          <a:off x="6324600" y="1524000"/>
          <a:ext cx="3340100" cy="596900"/>
        </p:xfrm>
        <a:graphic>
          <a:graphicData uri="http://schemas.openxmlformats.org/presentationml/2006/ole">
            <mc:AlternateContent xmlns:mc="http://schemas.openxmlformats.org/markup-compatibility/2006">
              <mc:Choice xmlns:v="urn:schemas-microsoft-com:vml" Requires="v">
                <p:oleObj name="Equation" r:id="rId3" imgW="3340100" imgH="596900" progId="Equation.3">
                  <p:embed/>
                </p:oleObj>
              </mc:Choice>
              <mc:Fallback>
                <p:oleObj name="Equation" r:id="rId3" imgW="3340100" imgH="596900" progId="Equation.3">
                  <p:embed/>
                  <p:pic>
                    <p:nvPicPr>
                      <p:cNvPr id="1026"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1524000"/>
                        <a:ext cx="3340100" cy="59690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graphicFrame>
        <p:nvGraphicFramePr>
          <p:cNvPr id="1027" name="Object 6"/>
          <p:cNvGraphicFramePr>
            <a:graphicFrameLocks noChangeAspect="1"/>
          </p:cNvGraphicFramePr>
          <p:nvPr/>
        </p:nvGraphicFramePr>
        <p:xfrm>
          <a:off x="2514600" y="1524000"/>
          <a:ext cx="2133600" cy="596900"/>
        </p:xfrm>
        <a:graphic>
          <a:graphicData uri="http://schemas.openxmlformats.org/presentationml/2006/ole">
            <mc:AlternateContent xmlns:mc="http://schemas.openxmlformats.org/markup-compatibility/2006">
              <mc:Choice xmlns:v="urn:schemas-microsoft-com:vml" Requires="v">
                <p:oleObj name="Equation" r:id="rId5" imgW="2133600" imgH="596900" progId="Equation.3">
                  <p:embed/>
                </p:oleObj>
              </mc:Choice>
              <mc:Fallback>
                <p:oleObj name="Equation" r:id="rId5" imgW="2133600" imgH="596900" progId="Equation.3">
                  <p:embed/>
                  <p:pic>
                    <p:nvPicPr>
                      <p:cNvPr id="1027"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4600" y="1524000"/>
                        <a:ext cx="2133600" cy="59690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1032" name="Text Box 7"/>
          <p:cNvSpPr txBox="1">
            <a:spLocks noChangeArrowheads="1"/>
          </p:cNvSpPr>
          <p:nvPr/>
        </p:nvSpPr>
        <p:spPr bwMode="auto">
          <a:xfrm>
            <a:off x="2438400" y="1143001"/>
            <a:ext cx="1380506" cy="461665"/>
          </a:xfrm>
          <a:prstGeom prst="rect">
            <a:avLst/>
          </a:prstGeom>
          <a:noFill/>
          <a:ln w="25400">
            <a:noFill/>
            <a:miter lim="800000"/>
            <a:headEnd/>
            <a:tailEnd/>
          </a:ln>
        </p:spPr>
        <p:txBody>
          <a:bodyPr wrap="none">
            <a:spAutoFit/>
          </a:bodyPr>
          <a:lstStyle/>
          <a:p>
            <a:pPr eaLnBrk="0" fontAlgn="base" hangingPunct="0">
              <a:spcBef>
                <a:spcPct val="0"/>
              </a:spcBef>
              <a:spcAft>
                <a:spcPct val="0"/>
              </a:spcAft>
            </a:pPr>
            <a:r>
              <a:rPr lang="en-US" sz="2400" b="1" dirty="0">
                <a:solidFill>
                  <a:srgbClr val="000000"/>
                </a:solidFill>
                <a:latin typeface="Calibri" pitchFamily="34" charset="0"/>
              </a:rPr>
              <a:t>Unsigned</a:t>
            </a:r>
          </a:p>
        </p:txBody>
      </p:sp>
      <p:sp>
        <p:nvSpPr>
          <p:cNvPr id="1033" name="Text Box 8"/>
          <p:cNvSpPr txBox="1">
            <a:spLocks noChangeArrowheads="1"/>
          </p:cNvSpPr>
          <p:nvPr/>
        </p:nvSpPr>
        <p:spPr bwMode="auto">
          <a:xfrm>
            <a:off x="6324601" y="1143001"/>
            <a:ext cx="2624693" cy="461665"/>
          </a:xfrm>
          <a:prstGeom prst="rect">
            <a:avLst/>
          </a:prstGeom>
          <a:noFill/>
          <a:ln w="25400">
            <a:noFill/>
            <a:miter lim="800000"/>
            <a:headEnd/>
            <a:tailEnd/>
          </a:ln>
        </p:spPr>
        <p:txBody>
          <a:bodyPr wrap="none">
            <a:spAutoFit/>
          </a:bodyPr>
          <a:lstStyle/>
          <a:p>
            <a:pPr eaLnBrk="0" fontAlgn="base" hangingPunct="0">
              <a:spcBef>
                <a:spcPct val="0"/>
              </a:spcBef>
              <a:spcAft>
                <a:spcPct val="0"/>
              </a:spcAft>
            </a:pPr>
            <a:r>
              <a:rPr lang="en-US" sz="2400" b="1" dirty="0">
                <a:solidFill>
                  <a:srgbClr val="000000"/>
                </a:solidFill>
                <a:latin typeface="Calibri" pitchFamily="34" charset="0"/>
              </a:rPr>
              <a:t>Two’s Complement</a:t>
            </a:r>
          </a:p>
        </p:txBody>
      </p:sp>
      <p:sp>
        <p:nvSpPr>
          <p:cNvPr id="1034" name="Line 9"/>
          <p:cNvSpPr>
            <a:spLocks noChangeShapeType="1"/>
          </p:cNvSpPr>
          <p:nvPr/>
        </p:nvSpPr>
        <p:spPr bwMode="auto">
          <a:xfrm flipH="1" flipV="1">
            <a:off x="8153400" y="2057400"/>
            <a:ext cx="1066800" cy="609600"/>
          </a:xfrm>
          <a:prstGeom prst="line">
            <a:avLst/>
          </a:prstGeom>
          <a:noFill/>
          <a:ln w="25400">
            <a:solidFill>
              <a:schemeClr val="tx1"/>
            </a:solidFill>
            <a:round/>
            <a:headEnd/>
            <a:tailEnd type="triangle" w="med" len="me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1035" name="Rectangle 10"/>
          <p:cNvSpPr>
            <a:spLocks noChangeArrowheads="1"/>
          </p:cNvSpPr>
          <p:nvPr/>
        </p:nvSpPr>
        <p:spPr bwMode="auto">
          <a:xfrm>
            <a:off x="9372600" y="2590800"/>
            <a:ext cx="714938" cy="828432"/>
          </a:xfrm>
          <a:prstGeom prst="rect">
            <a:avLst/>
          </a:prstGeom>
          <a:noFill/>
          <a:ln w="25400">
            <a:noFill/>
            <a:miter lim="800000"/>
            <a:headEnd/>
            <a:tailEnd/>
          </a:ln>
        </p:spPr>
        <p:txBody>
          <a:bodyPr wrap="none" lIns="90487" tIns="44450" rIns="90487" bIns="44450">
            <a:spAutoFit/>
          </a:bodyPr>
          <a:lstStyle/>
          <a:p>
            <a:pPr eaLnBrk="0" fontAlgn="base" hangingPunct="0">
              <a:spcBef>
                <a:spcPct val="0"/>
              </a:spcBef>
              <a:spcAft>
                <a:spcPct val="0"/>
              </a:spcAft>
            </a:pPr>
            <a:r>
              <a:rPr lang="en-US" sz="2400" b="1" dirty="0">
                <a:solidFill>
                  <a:srgbClr val="000000"/>
                </a:solidFill>
                <a:latin typeface="Calibri" pitchFamily="34" charset="0"/>
              </a:rPr>
              <a:t>Sign</a:t>
            </a:r>
          </a:p>
          <a:p>
            <a:pPr eaLnBrk="0" fontAlgn="base" hangingPunct="0">
              <a:spcBef>
                <a:spcPct val="0"/>
              </a:spcBef>
              <a:spcAft>
                <a:spcPct val="0"/>
              </a:spcAft>
            </a:pPr>
            <a:r>
              <a:rPr lang="en-US" sz="2400" b="1" dirty="0">
                <a:solidFill>
                  <a:srgbClr val="000000"/>
                </a:solidFill>
                <a:latin typeface="Calibri" pitchFamily="34" charset="0"/>
              </a:rPr>
              <a:t>Bit</a:t>
            </a:r>
          </a:p>
        </p:txBody>
      </p:sp>
      <p:graphicFrame>
        <p:nvGraphicFramePr>
          <p:cNvPr id="1028" name="Object 11"/>
          <p:cNvGraphicFramePr>
            <a:graphicFrameLocks noChangeAspect="1"/>
          </p:cNvGraphicFramePr>
          <p:nvPr/>
        </p:nvGraphicFramePr>
        <p:xfrm>
          <a:off x="3198814" y="3584576"/>
          <a:ext cx="5640387" cy="987425"/>
        </p:xfrm>
        <a:graphic>
          <a:graphicData uri="http://schemas.openxmlformats.org/presentationml/2006/ole">
            <mc:AlternateContent xmlns:mc="http://schemas.openxmlformats.org/markup-compatibility/2006">
              <mc:Choice xmlns:v="urn:schemas-microsoft-com:vml" Requires="v">
                <p:oleObj name="Document" r:id="rId7" imgW="5969000" imgH="1016000" progId="Word.Document.8">
                  <p:embed/>
                </p:oleObj>
              </mc:Choice>
              <mc:Fallback>
                <p:oleObj name="Document" r:id="rId7" imgW="5969000" imgH="1016000" progId="Word.Document.8">
                  <p:embed/>
                  <p:pic>
                    <p:nvPicPr>
                      <p:cNvPr id="1028"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98814" y="3584576"/>
                        <a:ext cx="5640387" cy="9874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254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1905000" y="323850"/>
            <a:ext cx="8763000" cy="573088"/>
          </a:xfrm>
        </p:spPr>
        <p:txBody>
          <a:bodyPr>
            <a:normAutofit fontScale="90000"/>
          </a:bodyPr>
          <a:lstStyle/>
          <a:p>
            <a:pPr eaLnBrk="1" hangingPunct="1">
              <a:defRPr/>
            </a:pPr>
            <a:r>
              <a:rPr lang="en-US" dirty="0"/>
              <a:t>Two-complement Encoding Example (Cont.)</a:t>
            </a:r>
          </a:p>
        </p:txBody>
      </p:sp>
      <p:sp>
        <p:nvSpPr>
          <p:cNvPr id="2052" name="Text Box 3"/>
          <p:cNvSpPr txBox="1">
            <a:spLocks noChangeArrowheads="1"/>
          </p:cNvSpPr>
          <p:nvPr/>
        </p:nvSpPr>
        <p:spPr bwMode="auto">
          <a:xfrm>
            <a:off x="3276600" y="990601"/>
            <a:ext cx="5410200" cy="646331"/>
          </a:xfrm>
          <a:prstGeom prst="rect">
            <a:avLst/>
          </a:prstGeom>
          <a:solidFill>
            <a:srgbClr val="CDF1C5"/>
          </a:solidFill>
          <a:ln w="12700" cmpd="dbl">
            <a:solidFill>
              <a:schemeClr val="tx1"/>
            </a:solidFill>
            <a:miter lim="800000"/>
            <a:headEnd/>
            <a:tailEnd/>
          </a:ln>
        </p:spPr>
        <p:txBody>
          <a:bodyPr>
            <a:spAutoFit/>
          </a:bodyPr>
          <a:lstStyle/>
          <a:p>
            <a:pPr eaLnBrk="0" fontAlgn="base" hangingPunct="0">
              <a:spcBef>
                <a:spcPct val="0"/>
              </a:spcBef>
              <a:spcAft>
                <a:spcPct val="0"/>
              </a:spcAft>
            </a:pPr>
            <a:r>
              <a:rPr lang="en-US" b="1" dirty="0">
                <a:solidFill>
                  <a:srgbClr val="000000"/>
                </a:solidFill>
                <a:latin typeface="Courier New" pitchFamily="49" charset="0"/>
                <a:cs typeface="Courier New" pitchFamily="49" charset="0"/>
              </a:rPr>
              <a:t>  x =      15213: 00111011 01101101</a:t>
            </a:r>
          </a:p>
          <a:p>
            <a:pPr eaLnBrk="0" fontAlgn="base" hangingPunct="0">
              <a:spcBef>
                <a:spcPct val="0"/>
              </a:spcBef>
              <a:spcAft>
                <a:spcPct val="0"/>
              </a:spcAft>
            </a:pPr>
            <a:r>
              <a:rPr lang="en-US" b="1" dirty="0">
                <a:solidFill>
                  <a:srgbClr val="000000"/>
                </a:solidFill>
                <a:latin typeface="Courier New" pitchFamily="49" charset="0"/>
                <a:cs typeface="Courier New" pitchFamily="49" charset="0"/>
              </a:rPr>
              <a:t>  y =     -15213: 11000100 10010011</a:t>
            </a:r>
          </a:p>
        </p:txBody>
      </p:sp>
      <p:graphicFrame>
        <p:nvGraphicFramePr>
          <p:cNvPr id="2050" name="Object 4"/>
          <p:cNvGraphicFramePr>
            <a:graphicFrameLocks noChangeAspect="1"/>
          </p:cNvGraphicFramePr>
          <p:nvPr/>
        </p:nvGraphicFramePr>
        <p:xfrm>
          <a:off x="3444876" y="1779589"/>
          <a:ext cx="5535613" cy="5203825"/>
        </p:xfrm>
        <a:graphic>
          <a:graphicData uri="http://schemas.openxmlformats.org/presentationml/2006/ole">
            <mc:AlternateContent xmlns:mc="http://schemas.openxmlformats.org/markup-compatibility/2006">
              <mc:Choice xmlns:v="urn:schemas-microsoft-com:vml" Requires="v">
                <p:oleObj name="Document" r:id="rId3" imgW="5600700" imgH="5219700" progId="Word.Document.8">
                  <p:embed/>
                </p:oleObj>
              </mc:Choice>
              <mc:Fallback>
                <p:oleObj name="Document" r:id="rId3" imgW="5600700" imgH="5219700" progId="Word.Document.8">
                  <p:embed/>
                  <p:pic>
                    <p:nvPicPr>
                      <p:cNvPr id="205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4876" y="1779589"/>
                        <a:ext cx="5535613" cy="52038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254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1752600" y="511176"/>
            <a:ext cx="5822950" cy="555625"/>
          </a:xfrm>
        </p:spPr>
        <p:txBody>
          <a:bodyPr>
            <a:normAutofit fontScale="90000"/>
          </a:bodyPr>
          <a:lstStyle/>
          <a:p>
            <a:pPr eaLnBrk="1" hangingPunct="1">
              <a:defRPr/>
            </a:pPr>
            <a:r>
              <a:rPr lang="en-US" dirty="0"/>
              <a:t>Numeric Ranges</a:t>
            </a:r>
          </a:p>
        </p:txBody>
      </p:sp>
      <p:sp>
        <p:nvSpPr>
          <p:cNvPr id="107523" name="Rectangle 3"/>
          <p:cNvSpPr>
            <a:spLocks noGrp="1" noChangeArrowheads="1"/>
          </p:cNvSpPr>
          <p:nvPr>
            <p:ph sz="half" idx="1"/>
          </p:nvPr>
        </p:nvSpPr>
        <p:spPr>
          <a:xfrm>
            <a:off x="1814514" y="1220788"/>
            <a:ext cx="4078287" cy="5224462"/>
          </a:xfrm>
        </p:spPr>
        <p:txBody>
          <a:bodyPr vert="horz" wrap="square" lIns="90487" tIns="44450" rIns="90487" bIns="44450" numCol="1" anchor="t" anchorCtr="0" compatLnSpc="1">
            <a:prstTxWarp prst="textNoShape">
              <a:avLst/>
            </a:prstTxWarp>
          </a:bodyPr>
          <a:lstStyle/>
          <a:p>
            <a:pPr marL="227013" indent="-227013">
              <a:tabLst>
                <a:tab pos="1828800" algn="l"/>
                <a:tab pos="2235200" algn="l"/>
              </a:tabLst>
              <a:defRPr/>
            </a:pPr>
            <a:r>
              <a:rPr lang="en-US" sz="2000" dirty="0"/>
              <a:t>Unsigned Values</a:t>
            </a:r>
          </a:p>
          <a:p>
            <a:pPr lvl="1">
              <a:tabLst>
                <a:tab pos="1828800" algn="l"/>
                <a:tab pos="2235200" algn="l"/>
              </a:tabLst>
              <a:defRPr/>
            </a:pPr>
            <a:r>
              <a:rPr lang="en-US" sz="2000" i="1" dirty="0" err="1"/>
              <a:t>UMin</a:t>
            </a:r>
            <a:r>
              <a:rPr lang="en-US" sz="2000" dirty="0"/>
              <a:t>	=	0</a:t>
            </a:r>
          </a:p>
          <a:p>
            <a:pPr lvl="2">
              <a:buNone/>
              <a:tabLst>
                <a:tab pos="1828800" algn="l"/>
                <a:tab pos="2235200" algn="l"/>
              </a:tabLst>
              <a:defRPr/>
            </a:pPr>
            <a:r>
              <a:rPr lang="en-US" sz="1800" dirty="0"/>
              <a:t>000…0</a:t>
            </a:r>
          </a:p>
          <a:p>
            <a:pPr lvl="1">
              <a:tabLst>
                <a:tab pos="1828800" algn="l"/>
                <a:tab pos="2235200" algn="l"/>
              </a:tabLst>
              <a:defRPr/>
            </a:pPr>
            <a:r>
              <a:rPr lang="en-US" sz="2000" i="1" dirty="0" err="1"/>
              <a:t>UMax</a:t>
            </a:r>
            <a:r>
              <a:rPr lang="en-US" sz="2000" dirty="0"/>
              <a:t> 	=	 2</a:t>
            </a:r>
            <a:r>
              <a:rPr lang="en-US" sz="2000" i="1" baseline="30000" dirty="0"/>
              <a:t>w</a:t>
            </a:r>
            <a:r>
              <a:rPr lang="en-US" sz="2000" dirty="0"/>
              <a:t> – 1</a:t>
            </a:r>
          </a:p>
          <a:p>
            <a:pPr lvl="2">
              <a:buNone/>
              <a:tabLst>
                <a:tab pos="1828800" algn="l"/>
                <a:tab pos="2235200" algn="l"/>
              </a:tabLst>
              <a:defRPr/>
            </a:pPr>
            <a:r>
              <a:rPr lang="en-US" sz="1800" dirty="0"/>
              <a:t>111…1</a:t>
            </a:r>
          </a:p>
        </p:txBody>
      </p:sp>
      <p:sp>
        <p:nvSpPr>
          <p:cNvPr id="107524" name="Rectangle 4"/>
          <p:cNvSpPr>
            <a:spLocks noGrp="1" noChangeArrowheads="1"/>
          </p:cNvSpPr>
          <p:nvPr>
            <p:ph sz="half" idx="2"/>
          </p:nvPr>
        </p:nvSpPr>
        <p:spPr>
          <a:xfrm>
            <a:off x="6186488" y="1362075"/>
            <a:ext cx="4100512" cy="4972050"/>
          </a:xfrm>
        </p:spPr>
        <p:txBody>
          <a:bodyPr vert="horz" wrap="square" lIns="90487" tIns="44450" rIns="90487" bIns="44450" numCol="1" anchor="t" anchorCtr="0" compatLnSpc="1">
            <a:prstTxWarp prst="textNoShape">
              <a:avLst/>
            </a:prstTxWarp>
          </a:bodyPr>
          <a:lstStyle/>
          <a:p>
            <a:pPr marL="0" indent="0">
              <a:tabLst>
                <a:tab pos="1714500" algn="l"/>
                <a:tab pos="2286000" algn="l"/>
              </a:tabLst>
              <a:defRPr/>
            </a:pPr>
            <a:r>
              <a:rPr lang="en-US" sz="2000" dirty="0"/>
              <a:t> Two’s Complement Values</a:t>
            </a:r>
          </a:p>
          <a:p>
            <a:pPr lvl="1">
              <a:tabLst>
                <a:tab pos="1714500" algn="l"/>
                <a:tab pos="2286000" algn="l"/>
              </a:tabLst>
              <a:defRPr/>
            </a:pPr>
            <a:r>
              <a:rPr lang="en-US" sz="2000" i="1" dirty="0" err="1"/>
              <a:t>TMin</a:t>
            </a:r>
            <a:r>
              <a:rPr lang="en-US" sz="2000" dirty="0"/>
              <a:t>	=	 –2</a:t>
            </a:r>
            <a:r>
              <a:rPr lang="en-US" sz="2000" i="1" baseline="30000" dirty="0"/>
              <a:t>w</a:t>
            </a:r>
            <a:r>
              <a:rPr lang="en-US" sz="2000" baseline="30000" dirty="0"/>
              <a:t>–1</a:t>
            </a:r>
          </a:p>
          <a:p>
            <a:pPr lvl="2">
              <a:buNone/>
              <a:tabLst>
                <a:tab pos="1714500" algn="l"/>
                <a:tab pos="2286000" algn="l"/>
              </a:tabLst>
              <a:defRPr/>
            </a:pPr>
            <a:r>
              <a:rPr lang="en-US" sz="1800" dirty="0"/>
              <a:t>100…0</a:t>
            </a:r>
          </a:p>
          <a:p>
            <a:pPr lvl="1">
              <a:tabLst>
                <a:tab pos="1714500" algn="l"/>
                <a:tab pos="2286000" algn="l"/>
              </a:tabLst>
              <a:defRPr/>
            </a:pPr>
            <a:r>
              <a:rPr lang="en-US" sz="2000" i="1" dirty="0" err="1"/>
              <a:t>TMax</a:t>
            </a:r>
            <a:r>
              <a:rPr lang="en-US" sz="2000" dirty="0"/>
              <a:t> 	=	 2</a:t>
            </a:r>
            <a:r>
              <a:rPr lang="en-US" sz="2000" i="1" baseline="30000" dirty="0"/>
              <a:t>w</a:t>
            </a:r>
            <a:r>
              <a:rPr lang="en-US" sz="2000" baseline="30000" dirty="0"/>
              <a:t>–1</a:t>
            </a:r>
            <a:r>
              <a:rPr lang="en-US" sz="2000" dirty="0"/>
              <a:t> – 1</a:t>
            </a:r>
          </a:p>
          <a:p>
            <a:pPr lvl="2">
              <a:buNone/>
              <a:tabLst>
                <a:tab pos="1714500" algn="l"/>
                <a:tab pos="2286000" algn="l"/>
              </a:tabLst>
              <a:defRPr/>
            </a:pPr>
            <a:r>
              <a:rPr lang="en-US" sz="1800" dirty="0"/>
              <a:t>011…1</a:t>
            </a:r>
          </a:p>
          <a:p>
            <a:pPr marL="0" indent="0">
              <a:tabLst>
                <a:tab pos="1714500" algn="l"/>
                <a:tab pos="2286000" algn="l"/>
              </a:tabLst>
              <a:defRPr/>
            </a:pPr>
            <a:r>
              <a:rPr lang="en-US" sz="2000" dirty="0"/>
              <a:t> Other Values</a:t>
            </a:r>
          </a:p>
          <a:p>
            <a:pPr lvl="1">
              <a:tabLst>
                <a:tab pos="1714500" algn="l"/>
                <a:tab pos="2286000" algn="l"/>
              </a:tabLst>
              <a:defRPr/>
            </a:pPr>
            <a:r>
              <a:rPr lang="en-US" sz="2000" dirty="0"/>
              <a:t>Minus 1</a:t>
            </a:r>
          </a:p>
          <a:p>
            <a:pPr lvl="2">
              <a:buNone/>
              <a:tabLst>
                <a:tab pos="1714500" algn="l"/>
                <a:tab pos="2286000" algn="l"/>
              </a:tabLst>
              <a:defRPr/>
            </a:pPr>
            <a:r>
              <a:rPr lang="en-US" sz="1800" dirty="0"/>
              <a:t>111…1</a:t>
            </a:r>
          </a:p>
        </p:txBody>
      </p:sp>
      <p:graphicFrame>
        <p:nvGraphicFramePr>
          <p:cNvPr id="3074" name="Object 5"/>
          <p:cNvGraphicFramePr>
            <a:graphicFrameLocks noChangeAspect="1"/>
          </p:cNvGraphicFramePr>
          <p:nvPr/>
        </p:nvGraphicFramePr>
        <p:xfrm>
          <a:off x="2898776" y="4638676"/>
          <a:ext cx="5872163" cy="1914525"/>
        </p:xfrm>
        <a:graphic>
          <a:graphicData uri="http://schemas.openxmlformats.org/presentationml/2006/ole">
            <mc:AlternateContent xmlns:mc="http://schemas.openxmlformats.org/markup-compatibility/2006">
              <mc:Choice xmlns:v="urn:schemas-microsoft-com:vml" Requires="v">
                <p:oleObj name="Document" r:id="rId3" imgW="6083300" imgH="1943100" progId="Word.Document.8">
                  <p:embed/>
                </p:oleObj>
              </mc:Choice>
              <mc:Fallback>
                <p:oleObj name="Document" r:id="rId3" imgW="6083300" imgH="1943100" progId="Word.Document.8">
                  <p:embed/>
                  <p:pic>
                    <p:nvPicPr>
                      <p:cNvPr id="3074"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8776" y="4638676"/>
                        <a:ext cx="5872163" cy="19145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254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078" name="Rectangle 6"/>
          <p:cNvSpPr>
            <a:spLocks noChangeArrowheads="1"/>
          </p:cNvSpPr>
          <p:nvPr/>
        </p:nvSpPr>
        <p:spPr bwMode="auto">
          <a:xfrm>
            <a:off x="2819401" y="4240152"/>
            <a:ext cx="2040495" cy="400110"/>
          </a:xfrm>
          <a:prstGeom prst="rect">
            <a:avLst/>
          </a:prstGeom>
          <a:noFill/>
          <a:ln w="25400">
            <a:noFill/>
            <a:miter lim="800000"/>
            <a:headEnd/>
            <a:tailEnd/>
          </a:ln>
        </p:spPr>
        <p:txBody>
          <a:bodyPr wrap="none">
            <a:spAutoFit/>
          </a:bodyPr>
          <a:lstStyle/>
          <a:p>
            <a:pPr eaLnBrk="0" fontAlgn="base" hangingPunct="0">
              <a:spcBef>
                <a:spcPct val="0"/>
              </a:spcBef>
              <a:spcAft>
                <a:spcPct val="0"/>
              </a:spcAft>
            </a:pPr>
            <a:r>
              <a:rPr lang="en-US" sz="2000" b="1" dirty="0">
                <a:solidFill>
                  <a:srgbClr val="000000"/>
                </a:solidFill>
                <a:latin typeface="Calibri" pitchFamily="34" charset="0"/>
              </a:rPr>
              <a:t>Values for </a:t>
            </a:r>
            <a:r>
              <a:rPr lang="en-US" sz="2000" b="1" i="1" dirty="0">
                <a:solidFill>
                  <a:srgbClr val="000000"/>
                </a:solidFill>
                <a:latin typeface="Calibri" pitchFamily="34" charset="0"/>
              </a:rPr>
              <a:t>W</a:t>
            </a:r>
            <a:r>
              <a:rPr lang="en-US" sz="2000" b="1" dirty="0">
                <a:solidFill>
                  <a:srgbClr val="000000"/>
                </a:solidFill>
                <a:latin typeface="Calibri" pitchFamily="34" charset="0"/>
              </a:rPr>
              <a:t> = 16</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75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752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752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752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752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752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7524">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7524">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7524">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752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7524">
                                            <p:txEl>
                                              <p:pRg st="5" end="5"/>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7524">
                                            <p:txEl>
                                              <p:pRg st="6" end="6"/>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752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07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0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3" grpId="0" uiExpand="1" build="p"/>
      <p:bldP spid="107524" grpId="0" uiExpand="1" build="p"/>
      <p:bldP spid="307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1905000" y="587376"/>
            <a:ext cx="6126677" cy="605294"/>
          </a:xfrm>
          <a:noFill/>
        </p:spPr>
        <p:txBody>
          <a:bodyPr vert="horz" wrap="none" lIns="63500" tIns="25400" rIns="63500" bIns="25400" numCol="1" anchor="t" anchorCtr="0" compatLnSpc="1">
            <a:prstTxWarp prst="textNoShape">
              <a:avLst/>
            </a:prstTxWarp>
            <a:spAutoFit/>
          </a:bodyPr>
          <a:lstStyle/>
          <a:p>
            <a:pPr eaLnBrk="1" hangingPunct="1"/>
            <a:r>
              <a:rPr lang="en-US"/>
              <a:t>Values for Different Word Sizes</a:t>
            </a:r>
          </a:p>
        </p:txBody>
      </p:sp>
      <p:sp>
        <p:nvSpPr>
          <p:cNvPr id="109571" name="Rectangle 3"/>
          <p:cNvSpPr>
            <a:spLocks noGrp="1" noChangeArrowheads="1"/>
          </p:cNvSpPr>
          <p:nvPr>
            <p:ph idx="1"/>
          </p:nvPr>
        </p:nvSpPr>
        <p:spPr>
          <a:xfrm>
            <a:off x="1905000" y="3398838"/>
            <a:ext cx="4146550" cy="2314575"/>
          </a:xfrm>
        </p:spPr>
        <p:txBody>
          <a:bodyPr vert="horz" wrap="square" lIns="90487" tIns="44450" rIns="90487" bIns="44450" numCol="1" anchor="t" anchorCtr="0" compatLnSpc="1">
            <a:prstTxWarp prst="textNoShape">
              <a:avLst/>
            </a:prstTxWarp>
          </a:bodyPr>
          <a:lstStyle/>
          <a:p>
            <a:pPr>
              <a:tabLst>
                <a:tab pos="1714500" algn="l"/>
                <a:tab pos="2171700" algn="l"/>
                <a:tab pos="5435600" algn="r"/>
              </a:tabLst>
              <a:defRPr/>
            </a:pPr>
            <a:r>
              <a:rPr lang="en-US" dirty="0"/>
              <a:t>Observations</a:t>
            </a:r>
          </a:p>
          <a:p>
            <a:pPr lvl="1">
              <a:tabLst>
                <a:tab pos="1714500" algn="l"/>
                <a:tab pos="2171700" algn="l"/>
                <a:tab pos="5435600" algn="r"/>
              </a:tabLst>
              <a:defRPr/>
            </a:pPr>
            <a:r>
              <a:rPr lang="en-US" b="0" dirty="0"/>
              <a:t>|</a:t>
            </a:r>
            <a:r>
              <a:rPr lang="en-US" b="0" i="1" dirty="0" err="1"/>
              <a:t>TMin</a:t>
            </a:r>
            <a:r>
              <a:rPr lang="en-US" b="0" i="1" dirty="0"/>
              <a:t> </a:t>
            </a:r>
            <a:r>
              <a:rPr lang="en-US" b="0" dirty="0"/>
              <a:t>| 	= 	</a:t>
            </a:r>
            <a:r>
              <a:rPr lang="en-US" b="0" i="1" dirty="0" err="1"/>
              <a:t>TMax</a:t>
            </a:r>
            <a:r>
              <a:rPr lang="en-US" b="0" dirty="0"/>
              <a:t> + 1</a:t>
            </a:r>
          </a:p>
          <a:p>
            <a:pPr lvl="2">
              <a:tabLst>
                <a:tab pos="1714500" algn="l"/>
                <a:tab pos="2171700" algn="l"/>
                <a:tab pos="5435600" algn="r"/>
              </a:tabLst>
              <a:defRPr/>
            </a:pPr>
            <a:r>
              <a:rPr lang="en-US" b="0" dirty="0"/>
              <a:t>Asymmetric range</a:t>
            </a:r>
          </a:p>
          <a:p>
            <a:pPr lvl="1">
              <a:tabLst>
                <a:tab pos="1714500" algn="l"/>
                <a:tab pos="2171700" algn="l"/>
                <a:tab pos="5435600" algn="r"/>
              </a:tabLst>
              <a:defRPr/>
            </a:pPr>
            <a:r>
              <a:rPr lang="en-US" b="0" i="1" dirty="0" err="1"/>
              <a:t>UMax</a:t>
            </a:r>
            <a:r>
              <a:rPr lang="en-US" b="0" dirty="0"/>
              <a:t>	=	2 * </a:t>
            </a:r>
            <a:r>
              <a:rPr lang="en-US" b="0" i="1" dirty="0" err="1"/>
              <a:t>TMax</a:t>
            </a:r>
            <a:r>
              <a:rPr lang="en-US" b="0" dirty="0"/>
              <a:t> + 1 		</a:t>
            </a:r>
          </a:p>
        </p:txBody>
      </p:sp>
      <p:graphicFrame>
        <p:nvGraphicFramePr>
          <p:cNvPr id="4098" name="Object 5"/>
          <p:cNvGraphicFramePr>
            <a:graphicFrameLocks noChangeAspect="1"/>
          </p:cNvGraphicFramePr>
          <p:nvPr/>
        </p:nvGraphicFramePr>
        <p:xfrm>
          <a:off x="1965326" y="1554164"/>
          <a:ext cx="8321675" cy="1798637"/>
        </p:xfrm>
        <a:graphic>
          <a:graphicData uri="http://schemas.openxmlformats.org/presentationml/2006/ole">
            <mc:AlternateContent xmlns:mc="http://schemas.openxmlformats.org/markup-compatibility/2006">
              <mc:Choice xmlns:v="urn:schemas-microsoft-com:vml" Requires="v">
                <p:oleObj name="Document" r:id="rId3" imgW="8724900" imgH="1816100" progId="Word.Document.8">
                  <p:embed/>
                </p:oleObj>
              </mc:Choice>
              <mc:Fallback>
                <p:oleObj name="Document" r:id="rId3" imgW="8724900" imgH="1816100" progId="Word.Document.8">
                  <p:embed/>
                  <p:pic>
                    <p:nvPicPr>
                      <p:cNvPr id="4098"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5326" y="1554164"/>
                        <a:ext cx="8321675" cy="17986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254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7" name="Rectangle 3"/>
          <p:cNvSpPr txBox="1">
            <a:spLocks noChangeArrowheads="1"/>
          </p:cNvSpPr>
          <p:nvPr/>
        </p:nvSpPr>
        <p:spPr bwMode="auto">
          <a:xfrm>
            <a:off x="6051550" y="3398838"/>
            <a:ext cx="4968876" cy="3459163"/>
          </a:xfrm>
          <a:prstGeom prst="rect">
            <a:avLst/>
          </a:prstGeom>
          <a:noFill/>
          <a:ln w="9525">
            <a:noFill/>
            <a:miter lim="800000"/>
            <a:headEnd/>
            <a:tailEnd/>
          </a:ln>
        </p:spPr>
        <p:txBody>
          <a:bodyPr vert="horz" wrap="square" lIns="90487" tIns="44450" rIns="90487" bIns="44450" numCol="1" anchor="t" anchorCtr="0" compatLnSpc="1">
            <a:prstTxWarp prst="textNoShape">
              <a:avLst/>
            </a:prstTxWarp>
          </a:bodyPr>
          <a:lstStyle/>
          <a:p>
            <a:pPr marL="342900" indent="-342900" fontAlgn="base">
              <a:spcBef>
                <a:spcPct val="20000"/>
              </a:spcBef>
              <a:spcAft>
                <a:spcPct val="0"/>
              </a:spcAft>
              <a:buClr>
                <a:srgbClr val="990000"/>
              </a:buClr>
              <a:buSzPct val="60000"/>
              <a:buFont typeface="Wingdings 2" pitchFamily="18" charset="2"/>
              <a:buChar char="¢"/>
              <a:tabLst>
                <a:tab pos="1714500" algn="l"/>
                <a:tab pos="4460875" algn="l"/>
                <a:tab pos="5435600" algn="r"/>
              </a:tabLst>
              <a:defRPr/>
            </a:pPr>
            <a:r>
              <a:rPr lang="en-US" sz="2400" b="1" kern="0" dirty="0">
                <a:solidFill>
                  <a:srgbClr val="000000"/>
                </a:solidFill>
                <a:latin typeface="Calibri" pitchFamily="34" charset="0"/>
              </a:rPr>
              <a:t>C Programming</a:t>
            </a:r>
          </a:p>
          <a:p>
            <a:pPr marL="742950" lvl="1" indent="-285750" fontAlgn="base">
              <a:spcBef>
                <a:spcPct val="20000"/>
              </a:spcBef>
              <a:spcAft>
                <a:spcPct val="0"/>
              </a:spcAft>
              <a:buClr>
                <a:srgbClr val="990000"/>
              </a:buClr>
              <a:buSzPct val="110000"/>
              <a:buFont typeface="Wingdings" pitchFamily="2" charset="2"/>
              <a:buChar char="§"/>
              <a:tabLst>
                <a:tab pos="1714500" algn="l"/>
                <a:tab pos="4460875" algn="l"/>
                <a:tab pos="5435600" algn="r"/>
              </a:tabLst>
              <a:defRPr/>
            </a:pPr>
            <a:r>
              <a:rPr lang="en-US" sz="2000" kern="0" dirty="0">
                <a:solidFill>
                  <a:srgbClr val="000000"/>
                </a:solidFill>
                <a:latin typeface="Calibri" pitchFamily="34" charset="0"/>
              </a:rPr>
              <a:t>#include &lt;</a:t>
            </a:r>
            <a:r>
              <a:rPr lang="en-US" sz="2000" kern="0" dirty="0" err="1">
                <a:solidFill>
                  <a:srgbClr val="000000"/>
                </a:solidFill>
                <a:latin typeface="Calibri" pitchFamily="34" charset="0"/>
              </a:rPr>
              <a:t>limits.h</a:t>
            </a:r>
            <a:r>
              <a:rPr lang="en-US" sz="2000" kern="0" dirty="0">
                <a:solidFill>
                  <a:srgbClr val="000000"/>
                </a:solidFill>
                <a:latin typeface="Calibri" pitchFamily="34" charset="0"/>
              </a:rPr>
              <a:t>&gt;</a:t>
            </a:r>
          </a:p>
          <a:p>
            <a:pPr marL="742950" lvl="1" indent="-285750" fontAlgn="base">
              <a:spcBef>
                <a:spcPct val="20000"/>
              </a:spcBef>
              <a:spcAft>
                <a:spcPct val="0"/>
              </a:spcAft>
              <a:buClr>
                <a:srgbClr val="990000"/>
              </a:buClr>
              <a:buSzPct val="110000"/>
              <a:buFont typeface="Wingdings" pitchFamily="2" charset="2"/>
              <a:buChar char="§"/>
              <a:tabLst>
                <a:tab pos="1714500" algn="l"/>
                <a:tab pos="4460875" algn="l"/>
                <a:tab pos="5435600" algn="r"/>
              </a:tabLst>
              <a:defRPr/>
            </a:pPr>
            <a:r>
              <a:rPr lang="en-US" sz="2000" kern="0" dirty="0">
                <a:solidFill>
                  <a:srgbClr val="000000"/>
                </a:solidFill>
                <a:latin typeface="Calibri" pitchFamily="34" charset="0"/>
              </a:rPr>
              <a:t>Declares constants, e.g.,</a:t>
            </a:r>
          </a:p>
          <a:p>
            <a:pPr marL="1200150" lvl="2" indent="-285750" fontAlgn="base">
              <a:spcBef>
                <a:spcPct val="20000"/>
              </a:spcBef>
              <a:spcAft>
                <a:spcPct val="0"/>
              </a:spcAft>
              <a:buClr>
                <a:srgbClr val="990000"/>
              </a:buClr>
              <a:buSzPct val="110000"/>
              <a:buFont typeface="Wingdings" pitchFamily="2" charset="2"/>
              <a:buChar char="§"/>
              <a:tabLst>
                <a:tab pos="1714500" algn="l"/>
                <a:tab pos="4460875" algn="l"/>
                <a:tab pos="5435600" algn="r"/>
              </a:tabLst>
              <a:defRPr/>
            </a:pPr>
            <a:r>
              <a:rPr lang="en-US" sz="2000" kern="0" dirty="0">
                <a:solidFill>
                  <a:srgbClr val="000000"/>
                </a:solidFill>
                <a:latin typeface="Calibri" pitchFamily="34" charset="0"/>
              </a:rPr>
              <a:t>ULONG_MAX</a:t>
            </a:r>
          </a:p>
          <a:p>
            <a:pPr marL="1200150" lvl="2" indent="-285750" fontAlgn="base">
              <a:spcBef>
                <a:spcPct val="20000"/>
              </a:spcBef>
              <a:spcAft>
                <a:spcPct val="0"/>
              </a:spcAft>
              <a:buClr>
                <a:srgbClr val="990000"/>
              </a:buClr>
              <a:buSzPct val="110000"/>
              <a:buFont typeface="Wingdings" pitchFamily="2" charset="2"/>
              <a:buChar char="§"/>
              <a:tabLst>
                <a:tab pos="1714500" algn="l"/>
                <a:tab pos="4460875" algn="l"/>
                <a:tab pos="5435600" algn="r"/>
              </a:tabLst>
              <a:defRPr/>
            </a:pPr>
            <a:r>
              <a:rPr lang="en-US" sz="2000" kern="0" dirty="0">
                <a:solidFill>
                  <a:srgbClr val="000000"/>
                </a:solidFill>
                <a:latin typeface="Calibri" pitchFamily="34" charset="0"/>
              </a:rPr>
              <a:t>LONG_MAX</a:t>
            </a:r>
          </a:p>
          <a:p>
            <a:pPr marL="1200150" lvl="2" indent="-285750" fontAlgn="base">
              <a:spcBef>
                <a:spcPct val="20000"/>
              </a:spcBef>
              <a:spcAft>
                <a:spcPct val="0"/>
              </a:spcAft>
              <a:buClr>
                <a:srgbClr val="990000"/>
              </a:buClr>
              <a:buSzPct val="110000"/>
              <a:buFont typeface="Wingdings" pitchFamily="2" charset="2"/>
              <a:buChar char="§"/>
              <a:tabLst>
                <a:tab pos="1714500" algn="l"/>
                <a:tab pos="4460875" algn="l"/>
                <a:tab pos="5435600" algn="r"/>
              </a:tabLst>
              <a:defRPr/>
            </a:pPr>
            <a:r>
              <a:rPr lang="en-US" sz="2000" kern="0" dirty="0">
                <a:solidFill>
                  <a:srgbClr val="000000"/>
                </a:solidFill>
                <a:latin typeface="Calibri" pitchFamily="34" charset="0"/>
              </a:rPr>
              <a:t>LONG_MIN</a:t>
            </a:r>
          </a:p>
          <a:p>
            <a:pPr marL="742950" lvl="1" indent="-285750" fontAlgn="base">
              <a:spcBef>
                <a:spcPct val="20000"/>
              </a:spcBef>
              <a:spcAft>
                <a:spcPct val="0"/>
              </a:spcAft>
              <a:buClr>
                <a:srgbClr val="990000"/>
              </a:buClr>
              <a:buSzPct val="110000"/>
              <a:buFont typeface="Wingdings" pitchFamily="2" charset="2"/>
              <a:buChar char="§"/>
              <a:tabLst>
                <a:tab pos="1714500" algn="l"/>
                <a:tab pos="4460875" algn="l"/>
                <a:tab pos="5435600" algn="r"/>
              </a:tabLst>
              <a:defRPr/>
            </a:pPr>
            <a:r>
              <a:rPr lang="en-US" sz="2000" kern="0" dirty="0">
                <a:solidFill>
                  <a:srgbClr val="000000"/>
                </a:solidFill>
                <a:latin typeface="Calibri" pitchFamily="34" charset="0"/>
              </a:rPr>
              <a:t>Values platform specific		</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057400" y="434976"/>
            <a:ext cx="6859250" cy="605294"/>
          </a:xfrm>
          <a:noFill/>
        </p:spPr>
        <p:txBody>
          <a:bodyPr vert="horz" wrap="none" lIns="63500" tIns="25400" rIns="63500" bIns="25400" numCol="1" anchor="t" anchorCtr="0" compatLnSpc="1">
            <a:prstTxWarp prst="textNoShape">
              <a:avLst/>
            </a:prstTxWarp>
            <a:spAutoFit/>
          </a:bodyPr>
          <a:lstStyle/>
          <a:p>
            <a:pPr eaLnBrk="1" hangingPunct="1"/>
            <a:r>
              <a:rPr lang="en-US"/>
              <a:t>Unsigned &amp; Signed Numeric Values</a:t>
            </a:r>
          </a:p>
        </p:txBody>
      </p:sp>
      <p:sp>
        <p:nvSpPr>
          <p:cNvPr id="111619" name="Rectangle 3"/>
          <p:cNvSpPr>
            <a:spLocks noGrp="1" noChangeArrowheads="1"/>
          </p:cNvSpPr>
          <p:nvPr>
            <p:ph idx="1"/>
          </p:nvPr>
        </p:nvSpPr>
        <p:spPr>
          <a:xfrm>
            <a:off x="5638800" y="1066801"/>
            <a:ext cx="4459288" cy="5224463"/>
          </a:xfrm>
        </p:spPr>
        <p:txBody>
          <a:bodyPr vert="horz" wrap="square" lIns="90487" tIns="44450" rIns="90487" bIns="44450" numCol="1" anchor="t" anchorCtr="0" compatLnSpc="1">
            <a:prstTxWarp prst="textNoShape">
              <a:avLst/>
            </a:prstTxWarp>
            <a:normAutofit lnSpcReduction="10000"/>
          </a:bodyPr>
          <a:lstStyle/>
          <a:p>
            <a:pPr eaLnBrk="1" hangingPunct="1">
              <a:defRPr/>
            </a:pPr>
            <a:r>
              <a:rPr lang="en-US" dirty="0"/>
              <a:t>Equivalence</a:t>
            </a:r>
          </a:p>
          <a:p>
            <a:pPr lvl="1" eaLnBrk="1" hangingPunct="1">
              <a:defRPr/>
            </a:pPr>
            <a:r>
              <a:rPr lang="en-US" dirty="0"/>
              <a:t>Same encodings for nonnegative values</a:t>
            </a:r>
          </a:p>
          <a:p>
            <a:pPr eaLnBrk="1" hangingPunct="1">
              <a:defRPr/>
            </a:pPr>
            <a:r>
              <a:rPr lang="en-US" dirty="0"/>
              <a:t>Uniqueness</a:t>
            </a:r>
            <a:endParaRPr lang="en-US" i="1" dirty="0"/>
          </a:p>
          <a:p>
            <a:pPr lvl="1" eaLnBrk="1" hangingPunct="1">
              <a:defRPr/>
            </a:pPr>
            <a:r>
              <a:rPr lang="en-US" dirty="0"/>
              <a:t>Every bit pattern represents unique integer value</a:t>
            </a:r>
          </a:p>
          <a:p>
            <a:pPr lvl="1" eaLnBrk="1" hangingPunct="1">
              <a:defRPr/>
            </a:pPr>
            <a:r>
              <a:rPr lang="en-US" dirty="0"/>
              <a:t>Each </a:t>
            </a:r>
            <a:r>
              <a:rPr lang="en-US" dirty="0" err="1"/>
              <a:t>representable</a:t>
            </a:r>
            <a:r>
              <a:rPr lang="en-US" dirty="0"/>
              <a:t> integer has unique bit encoding</a:t>
            </a:r>
          </a:p>
          <a:p>
            <a:pPr eaLnBrk="1" hangingPunct="1">
              <a:defRPr/>
            </a:pPr>
            <a:r>
              <a:rPr lang="en-US" dirty="0">
                <a:sym typeface="Symbol" pitchFamily="18" charset="2"/>
              </a:rPr>
              <a:t></a:t>
            </a:r>
            <a:r>
              <a:rPr lang="en-US" dirty="0"/>
              <a:t> Can Invert Mappings</a:t>
            </a:r>
          </a:p>
          <a:p>
            <a:pPr lvl="1" eaLnBrk="1" hangingPunct="1">
              <a:defRPr/>
            </a:pPr>
            <a:r>
              <a:rPr lang="en-US" dirty="0"/>
              <a:t>U2B(</a:t>
            </a:r>
            <a:r>
              <a:rPr lang="en-US" b="0" i="1" dirty="0"/>
              <a:t>x</a:t>
            </a:r>
            <a:r>
              <a:rPr lang="en-US" dirty="0"/>
              <a:t>)  =  B2U</a:t>
            </a:r>
            <a:r>
              <a:rPr lang="en-US" b="0" baseline="30000" dirty="0"/>
              <a:t>-1</a:t>
            </a:r>
            <a:r>
              <a:rPr lang="en-US" dirty="0"/>
              <a:t>(</a:t>
            </a:r>
            <a:r>
              <a:rPr lang="en-US" b="0" i="1" dirty="0"/>
              <a:t>x</a:t>
            </a:r>
            <a:r>
              <a:rPr lang="en-US" dirty="0"/>
              <a:t>)</a:t>
            </a:r>
          </a:p>
          <a:p>
            <a:pPr lvl="2" eaLnBrk="1" hangingPunct="1">
              <a:defRPr/>
            </a:pPr>
            <a:r>
              <a:rPr lang="en-US" dirty="0"/>
              <a:t>Bit pattern for unsigned integer</a:t>
            </a:r>
          </a:p>
          <a:p>
            <a:pPr lvl="1" eaLnBrk="1" hangingPunct="1">
              <a:defRPr/>
            </a:pPr>
            <a:r>
              <a:rPr lang="en-US" dirty="0"/>
              <a:t>T2B(</a:t>
            </a:r>
            <a:r>
              <a:rPr lang="en-US" b="0" i="1" dirty="0"/>
              <a:t>x</a:t>
            </a:r>
            <a:r>
              <a:rPr lang="en-US" dirty="0"/>
              <a:t>)  =  B2T</a:t>
            </a:r>
            <a:r>
              <a:rPr lang="en-US" b="0" baseline="30000" dirty="0"/>
              <a:t>-1</a:t>
            </a:r>
            <a:r>
              <a:rPr lang="en-US" dirty="0"/>
              <a:t>(</a:t>
            </a:r>
            <a:r>
              <a:rPr lang="en-US" b="0" i="1" dirty="0"/>
              <a:t>x</a:t>
            </a:r>
            <a:r>
              <a:rPr lang="en-US" dirty="0"/>
              <a:t>)</a:t>
            </a:r>
          </a:p>
          <a:p>
            <a:pPr lvl="2" eaLnBrk="1" hangingPunct="1">
              <a:defRPr/>
            </a:pPr>
            <a:r>
              <a:rPr lang="en-US" dirty="0"/>
              <a:t>Bit pattern for two’s comp integer</a:t>
            </a:r>
          </a:p>
        </p:txBody>
      </p:sp>
      <p:grpSp>
        <p:nvGrpSpPr>
          <p:cNvPr id="2" name="Group 4"/>
          <p:cNvGrpSpPr>
            <a:grpSpLocks/>
          </p:cNvGrpSpPr>
          <p:nvPr/>
        </p:nvGrpSpPr>
        <p:grpSpPr bwMode="auto">
          <a:xfrm>
            <a:off x="2146300" y="1219200"/>
            <a:ext cx="3111500" cy="5168900"/>
            <a:chOff x="480" y="768"/>
            <a:chExt cx="1960" cy="3256"/>
          </a:xfrm>
        </p:grpSpPr>
        <p:sp>
          <p:nvSpPr>
            <p:cNvPr id="18437" name="Rectangle 5"/>
            <p:cNvSpPr>
              <a:spLocks noChangeArrowheads="1"/>
            </p:cNvSpPr>
            <p:nvPr/>
          </p:nvSpPr>
          <p:spPr bwMode="auto">
            <a:xfrm>
              <a:off x="480" y="768"/>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i="1" dirty="0">
                  <a:solidFill>
                    <a:srgbClr val="000000"/>
                  </a:solidFill>
                  <a:latin typeface="Calibri" pitchFamily="34" charset="0"/>
                </a:rPr>
                <a:t>X</a:t>
              </a:r>
            </a:p>
          </p:txBody>
        </p:sp>
        <p:sp>
          <p:nvSpPr>
            <p:cNvPr id="18438" name="Rectangle 6"/>
            <p:cNvSpPr>
              <a:spLocks noChangeArrowheads="1"/>
            </p:cNvSpPr>
            <p:nvPr/>
          </p:nvSpPr>
          <p:spPr bwMode="auto">
            <a:xfrm>
              <a:off x="1824" y="768"/>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b="1" dirty="0">
                  <a:solidFill>
                    <a:srgbClr val="000000"/>
                  </a:solidFill>
                  <a:latin typeface="Calibri" pitchFamily="34" charset="0"/>
                </a:rPr>
                <a:t>B2T(</a:t>
              </a:r>
              <a:r>
                <a:rPr lang="en-US" b="1" i="1" dirty="0">
                  <a:solidFill>
                    <a:srgbClr val="000000"/>
                  </a:solidFill>
                  <a:latin typeface="Calibri" pitchFamily="34" charset="0"/>
                </a:rPr>
                <a:t>X</a:t>
              </a:r>
              <a:r>
                <a:rPr lang="en-US" b="1" dirty="0">
                  <a:solidFill>
                    <a:srgbClr val="000000"/>
                  </a:solidFill>
                  <a:latin typeface="Calibri" pitchFamily="34" charset="0"/>
                </a:rPr>
                <a:t>)</a:t>
              </a:r>
            </a:p>
          </p:txBody>
        </p:sp>
        <p:sp>
          <p:nvSpPr>
            <p:cNvPr id="18439" name="Rectangle 7"/>
            <p:cNvSpPr>
              <a:spLocks noChangeArrowheads="1"/>
            </p:cNvSpPr>
            <p:nvPr/>
          </p:nvSpPr>
          <p:spPr bwMode="auto">
            <a:xfrm>
              <a:off x="1200" y="768"/>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b="1" dirty="0">
                  <a:solidFill>
                    <a:srgbClr val="000000"/>
                  </a:solidFill>
                  <a:latin typeface="Calibri" pitchFamily="34" charset="0"/>
                </a:rPr>
                <a:t>B2U(</a:t>
              </a:r>
              <a:r>
                <a:rPr lang="en-US" b="1" i="1" dirty="0">
                  <a:solidFill>
                    <a:srgbClr val="000000"/>
                  </a:solidFill>
                  <a:latin typeface="Calibri" pitchFamily="34" charset="0"/>
                </a:rPr>
                <a:t>X</a:t>
              </a:r>
              <a:r>
                <a:rPr lang="en-US" b="1" dirty="0">
                  <a:solidFill>
                    <a:srgbClr val="000000"/>
                  </a:solidFill>
                  <a:latin typeface="Calibri" pitchFamily="34" charset="0"/>
                </a:rPr>
                <a:t>)</a:t>
              </a:r>
            </a:p>
          </p:txBody>
        </p:sp>
        <p:sp>
          <p:nvSpPr>
            <p:cNvPr id="18440" name="Rectangle 8"/>
            <p:cNvSpPr>
              <a:spLocks noChangeArrowheads="1"/>
            </p:cNvSpPr>
            <p:nvPr/>
          </p:nvSpPr>
          <p:spPr bwMode="auto">
            <a:xfrm>
              <a:off x="480" y="960"/>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a:solidFill>
                    <a:srgbClr val="000000"/>
                  </a:solidFill>
                  <a:latin typeface="Calibri" pitchFamily="34" charset="0"/>
                </a:rPr>
                <a:t>0000</a:t>
              </a:r>
            </a:p>
          </p:txBody>
        </p:sp>
        <p:sp>
          <p:nvSpPr>
            <p:cNvPr id="18441" name="Rectangle 9"/>
            <p:cNvSpPr>
              <a:spLocks noChangeArrowheads="1"/>
            </p:cNvSpPr>
            <p:nvPr/>
          </p:nvSpPr>
          <p:spPr bwMode="auto">
            <a:xfrm>
              <a:off x="1824" y="960"/>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0</a:t>
              </a:r>
            </a:p>
          </p:txBody>
        </p:sp>
        <p:sp>
          <p:nvSpPr>
            <p:cNvPr id="18442" name="Rectangle 10"/>
            <p:cNvSpPr>
              <a:spLocks noChangeArrowheads="1"/>
            </p:cNvSpPr>
            <p:nvPr/>
          </p:nvSpPr>
          <p:spPr bwMode="auto">
            <a:xfrm>
              <a:off x="480" y="1152"/>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a:solidFill>
                    <a:srgbClr val="000000"/>
                  </a:solidFill>
                  <a:latin typeface="Calibri" pitchFamily="34" charset="0"/>
                </a:rPr>
                <a:t>0001</a:t>
              </a:r>
            </a:p>
          </p:txBody>
        </p:sp>
        <p:sp>
          <p:nvSpPr>
            <p:cNvPr id="18443" name="Rectangle 11"/>
            <p:cNvSpPr>
              <a:spLocks noChangeArrowheads="1"/>
            </p:cNvSpPr>
            <p:nvPr/>
          </p:nvSpPr>
          <p:spPr bwMode="auto">
            <a:xfrm>
              <a:off x="1824" y="1152"/>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1</a:t>
              </a:r>
            </a:p>
          </p:txBody>
        </p:sp>
        <p:sp>
          <p:nvSpPr>
            <p:cNvPr id="18444" name="Rectangle 12"/>
            <p:cNvSpPr>
              <a:spLocks noChangeArrowheads="1"/>
            </p:cNvSpPr>
            <p:nvPr/>
          </p:nvSpPr>
          <p:spPr bwMode="auto">
            <a:xfrm>
              <a:off x="480" y="1344"/>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a:solidFill>
                    <a:srgbClr val="000000"/>
                  </a:solidFill>
                  <a:latin typeface="Calibri" pitchFamily="34" charset="0"/>
                </a:rPr>
                <a:t>0010</a:t>
              </a:r>
            </a:p>
          </p:txBody>
        </p:sp>
        <p:sp>
          <p:nvSpPr>
            <p:cNvPr id="18445" name="Rectangle 13"/>
            <p:cNvSpPr>
              <a:spLocks noChangeArrowheads="1"/>
            </p:cNvSpPr>
            <p:nvPr/>
          </p:nvSpPr>
          <p:spPr bwMode="auto">
            <a:xfrm>
              <a:off x="1824" y="1344"/>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2</a:t>
              </a:r>
            </a:p>
          </p:txBody>
        </p:sp>
        <p:sp>
          <p:nvSpPr>
            <p:cNvPr id="18446" name="Rectangle 14"/>
            <p:cNvSpPr>
              <a:spLocks noChangeArrowheads="1"/>
            </p:cNvSpPr>
            <p:nvPr/>
          </p:nvSpPr>
          <p:spPr bwMode="auto">
            <a:xfrm>
              <a:off x="480" y="1536"/>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a:solidFill>
                    <a:srgbClr val="000000"/>
                  </a:solidFill>
                  <a:latin typeface="Calibri" pitchFamily="34" charset="0"/>
                </a:rPr>
                <a:t>0011</a:t>
              </a:r>
            </a:p>
          </p:txBody>
        </p:sp>
        <p:sp>
          <p:nvSpPr>
            <p:cNvPr id="18447" name="Rectangle 15"/>
            <p:cNvSpPr>
              <a:spLocks noChangeArrowheads="1"/>
            </p:cNvSpPr>
            <p:nvPr/>
          </p:nvSpPr>
          <p:spPr bwMode="auto">
            <a:xfrm>
              <a:off x="1824" y="1536"/>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3</a:t>
              </a:r>
            </a:p>
          </p:txBody>
        </p:sp>
        <p:sp>
          <p:nvSpPr>
            <p:cNvPr id="18448" name="Rectangle 16"/>
            <p:cNvSpPr>
              <a:spLocks noChangeArrowheads="1"/>
            </p:cNvSpPr>
            <p:nvPr/>
          </p:nvSpPr>
          <p:spPr bwMode="auto">
            <a:xfrm>
              <a:off x="480" y="1728"/>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a:solidFill>
                    <a:srgbClr val="000000"/>
                  </a:solidFill>
                  <a:latin typeface="Calibri" pitchFamily="34" charset="0"/>
                </a:rPr>
                <a:t>0100</a:t>
              </a:r>
            </a:p>
          </p:txBody>
        </p:sp>
        <p:sp>
          <p:nvSpPr>
            <p:cNvPr id="18449" name="Rectangle 17"/>
            <p:cNvSpPr>
              <a:spLocks noChangeArrowheads="1"/>
            </p:cNvSpPr>
            <p:nvPr/>
          </p:nvSpPr>
          <p:spPr bwMode="auto">
            <a:xfrm>
              <a:off x="1824" y="1728"/>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4</a:t>
              </a:r>
            </a:p>
          </p:txBody>
        </p:sp>
        <p:sp>
          <p:nvSpPr>
            <p:cNvPr id="18450" name="Rectangle 18"/>
            <p:cNvSpPr>
              <a:spLocks noChangeArrowheads="1"/>
            </p:cNvSpPr>
            <p:nvPr/>
          </p:nvSpPr>
          <p:spPr bwMode="auto">
            <a:xfrm>
              <a:off x="480" y="1920"/>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a:solidFill>
                    <a:srgbClr val="000000"/>
                  </a:solidFill>
                  <a:latin typeface="Calibri" pitchFamily="34" charset="0"/>
                </a:rPr>
                <a:t>0101</a:t>
              </a:r>
            </a:p>
          </p:txBody>
        </p:sp>
        <p:sp>
          <p:nvSpPr>
            <p:cNvPr id="18451" name="Rectangle 19"/>
            <p:cNvSpPr>
              <a:spLocks noChangeArrowheads="1"/>
            </p:cNvSpPr>
            <p:nvPr/>
          </p:nvSpPr>
          <p:spPr bwMode="auto">
            <a:xfrm>
              <a:off x="1824" y="1920"/>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5</a:t>
              </a:r>
            </a:p>
          </p:txBody>
        </p:sp>
        <p:sp>
          <p:nvSpPr>
            <p:cNvPr id="18452" name="Rectangle 20"/>
            <p:cNvSpPr>
              <a:spLocks noChangeArrowheads="1"/>
            </p:cNvSpPr>
            <p:nvPr/>
          </p:nvSpPr>
          <p:spPr bwMode="auto">
            <a:xfrm>
              <a:off x="480" y="2112"/>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a:solidFill>
                    <a:srgbClr val="000000"/>
                  </a:solidFill>
                  <a:latin typeface="Calibri" pitchFamily="34" charset="0"/>
                </a:rPr>
                <a:t>0110</a:t>
              </a:r>
            </a:p>
          </p:txBody>
        </p:sp>
        <p:sp>
          <p:nvSpPr>
            <p:cNvPr id="18453" name="Rectangle 21"/>
            <p:cNvSpPr>
              <a:spLocks noChangeArrowheads="1"/>
            </p:cNvSpPr>
            <p:nvPr/>
          </p:nvSpPr>
          <p:spPr bwMode="auto">
            <a:xfrm>
              <a:off x="1824" y="2112"/>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6</a:t>
              </a:r>
            </a:p>
          </p:txBody>
        </p:sp>
        <p:sp>
          <p:nvSpPr>
            <p:cNvPr id="18454" name="Rectangle 22"/>
            <p:cNvSpPr>
              <a:spLocks noChangeArrowheads="1"/>
            </p:cNvSpPr>
            <p:nvPr/>
          </p:nvSpPr>
          <p:spPr bwMode="auto">
            <a:xfrm>
              <a:off x="480" y="2304"/>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a:solidFill>
                    <a:srgbClr val="000000"/>
                  </a:solidFill>
                  <a:latin typeface="Calibri" pitchFamily="34" charset="0"/>
                </a:rPr>
                <a:t>0111</a:t>
              </a:r>
            </a:p>
          </p:txBody>
        </p:sp>
        <p:sp>
          <p:nvSpPr>
            <p:cNvPr id="18455" name="Rectangle 23"/>
            <p:cNvSpPr>
              <a:spLocks noChangeArrowheads="1"/>
            </p:cNvSpPr>
            <p:nvPr/>
          </p:nvSpPr>
          <p:spPr bwMode="auto">
            <a:xfrm>
              <a:off x="1824" y="2304"/>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7</a:t>
              </a:r>
            </a:p>
          </p:txBody>
        </p:sp>
        <p:sp>
          <p:nvSpPr>
            <p:cNvPr id="18456" name="Rectangle 24"/>
            <p:cNvSpPr>
              <a:spLocks noChangeArrowheads="1"/>
            </p:cNvSpPr>
            <p:nvPr/>
          </p:nvSpPr>
          <p:spPr bwMode="auto">
            <a:xfrm>
              <a:off x="1824" y="2496"/>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–8</a:t>
              </a:r>
            </a:p>
          </p:txBody>
        </p:sp>
        <p:sp>
          <p:nvSpPr>
            <p:cNvPr id="18457" name="Rectangle 25"/>
            <p:cNvSpPr>
              <a:spLocks noChangeArrowheads="1"/>
            </p:cNvSpPr>
            <p:nvPr/>
          </p:nvSpPr>
          <p:spPr bwMode="auto">
            <a:xfrm>
              <a:off x="1200" y="2496"/>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8</a:t>
              </a:r>
            </a:p>
          </p:txBody>
        </p:sp>
        <p:sp>
          <p:nvSpPr>
            <p:cNvPr id="18458" name="Rectangle 26"/>
            <p:cNvSpPr>
              <a:spLocks noChangeArrowheads="1"/>
            </p:cNvSpPr>
            <p:nvPr/>
          </p:nvSpPr>
          <p:spPr bwMode="auto">
            <a:xfrm>
              <a:off x="1824" y="2688"/>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–7</a:t>
              </a:r>
            </a:p>
          </p:txBody>
        </p:sp>
        <p:sp>
          <p:nvSpPr>
            <p:cNvPr id="18459" name="Rectangle 27"/>
            <p:cNvSpPr>
              <a:spLocks noChangeArrowheads="1"/>
            </p:cNvSpPr>
            <p:nvPr/>
          </p:nvSpPr>
          <p:spPr bwMode="auto">
            <a:xfrm>
              <a:off x="1200" y="2688"/>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9</a:t>
              </a:r>
            </a:p>
          </p:txBody>
        </p:sp>
        <p:sp>
          <p:nvSpPr>
            <p:cNvPr id="18460" name="Rectangle 28"/>
            <p:cNvSpPr>
              <a:spLocks noChangeArrowheads="1"/>
            </p:cNvSpPr>
            <p:nvPr/>
          </p:nvSpPr>
          <p:spPr bwMode="auto">
            <a:xfrm>
              <a:off x="1824" y="2880"/>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–6</a:t>
              </a:r>
            </a:p>
          </p:txBody>
        </p:sp>
        <p:sp>
          <p:nvSpPr>
            <p:cNvPr id="18461" name="Rectangle 29"/>
            <p:cNvSpPr>
              <a:spLocks noChangeArrowheads="1"/>
            </p:cNvSpPr>
            <p:nvPr/>
          </p:nvSpPr>
          <p:spPr bwMode="auto">
            <a:xfrm>
              <a:off x="1200" y="2880"/>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10</a:t>
              </a:r>
            </a:p>
          </p:txBody>
        </p:sp>
        <p:sp>
          <p:nvSpPr>
            <p:cNvPr id="18462" name="Rectangle 30"/>
            <p:cNvSpPr>
              <a:spLocks noChangeArrowheads="1"/>
            </p:cNvSpPr>
            <p:nvPr/>
          </p:nvSpPr>
          <p:spPr bwMode="auto">
            <a:xfrm>
              <a:off x="1824" y="3072"/>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–5</a:t>
              </a:r>
            </a:p>
          </p:txBody>
        </p:sp>
        <p:sp>
          <p:nvSpPr>
            <p:cNvPr id="18463" name="Rectangle 31"/>
            <p:cNvSpPr>
              <a:spLocks noChangeArrowheads="1"/>
            </p:cNvSpPr>
            <p:nvPr/>
          </p:nvSpPr>
          <p:spPr bwMode="auto">
            <a:xfrm>
              <a:off x="1200" y="3072"/>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11</a:t>
              </a:r>
            </a:p>
          </p:txBody>
        </p:sp>
        <p:sp>
          <p:nvSpPr>
            <p:cNvPr id="18464" name="Rectangle 32"/>
            <p:cNvSpPr>
              <a:spLocks noChangeArrowheads="1"/>
            </p:cNvSpPr>
            <p:nvPr/>
          </p:nvSpPr>
          <p:spPr bwMode="auto">
            <a:xfrm>
              <a:off x="1824" y="3264"/>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–4</a:t>
              </a:r>
            </a:p>
          </p:txBody>
        </p:sp>
        <p:sp>
          <p:nvSpPr>
            <p:cNvPr id="18465" name="Rectangle 33"/>
            <p:cNvSpPr>
              <a:spLocks noChangeArrowheads="1"/>
            </p:cNvSpPr>
            <p:nvPr/>
          </p:nvSpPr>
          <p:spPr bwMode="auto">
            <a:xfrm>
              <a:off x="1200" y="3264"/>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12</a:t>
              </a:r>
            </a:p>
          </p:txBody>
        </p:sp>
        <p:sp>
          <p:nvSpPr>
            <p:cNvPr id="18466" name="Rectangle 34"/>
            <p:cNvSpPr>
              <a:spLocks noChangeArrowheads="1"/>
            </p:cNvSpPr>
            <p:nvPr/>
          </p:nvSpPr>
          <p:spPr bwMode="auto">
            <a:xfrm>
              <a:off x="1824" y="3456"/>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–3</a:t>
              </a:r>
            </a:p>
          </p:txBody>
        </p:sp>
        <p:sp>
          <p:nvSpPr>
            <p:cNvPr id="18467" name="Rectangle 35"/>
            <p:cNvSpPr>
              <a:spLocks noChangeArrowheads="1"/>
            </p:cNvSpPr>
            <p:nvPr/>
          </p:nvSpPr>
          <p:spPr bwMode="auto">
            <a:xfrm>
              <a:off x="1200" y="3456"/>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13</a:t>
              </a:r>
            </a:p>
          </p:txBody>
        </p:sp>
        <p:sp>
          <p:nvSpPr>
            <p:cNvPr id="18468" name="Rectangle 36"/>
            <p:cNvSpPr>
              <a:spLocks noChangeArrowheads="1"/>
            </p:cNvSpPr>
            <p:nvPr/>
          </p:nvSpPr>
          <p:spPr bwMode="auto">
            <a:xfrm>
              <a:off x="1824" y="3648"/>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–2</a:t>
              </a:r>
            </a:p>
          </p:txBody>
        </p:sp>
        <p:sp>
          <p:nvSpPr>
            <p:cNvPr id="18469" name="Rectangle 37"/>
            <p:cNvSpPr>
              <a:spLocks noChangeArrowheads="1"/>
            </p:cNvSpPr>
            <p:nvPr/>
          </p:nvSpPr>
          <p:spPr bwMode="auto">
            <a:xfrm>
              <a:off x="1200" y="3648"/>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14</a:t>
              </a:r>
            </a:p>
          </p:txBody>
        </p:sp>
        <p:sp>
          <p:nvSpPr>
            <p:cNvPr id="18470" name="Rectangle 38"/>
            <p:cNvSpPr>
              <a:spLocks noChangeArrowheads="1"/>
            </p:cNvSpPr>
            <p:nvPr/>
          </p:nvSpPr>
          <p:spPr bwMode="auto">
            <a:xfrm>
              <a:off x="1824" y="3840"/>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–1</a:t>
              </a:r>
            </a:p>
          </p:txBody>
        </p:sp>
        <p:sp>
          <p:nvSpPr>
            <p:cNvPr id="18471" name="Rectangle 39"/>
            <p:cNvSpPr>
              <a:spLocks noChangeArrowheads="1"/>
            </p:cNvSpPr>
            <p:nvPr/>
          </p:nvSpPr>
          <p:spPr bwMode="auto">
            <a:xfrm>
              <a:off x="1200" y="3840"/>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15</a:t>
              </a:r>
            </a:p>
          </p:txBody>
        </p:sp>
        <p:sp>
          <p:nvSpPr>
            <p:cNvPr id="18472" name="Rectangle 40"/>
            <p:cNvSpPr>
              <a:spLocks noChangeArrowheads="1"/>
            </p:cNvSpPr>
            <p:nvPr/>
          </p:nvSpPr>
          <p:spPr bwMode="auto">
            <a:xfrm>
              <a:off x="480" y="2496"/>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a:solidFill>
                    <a:srgbClr val="000000"/>
                  </a:solidFill>
                  <a:latin typeface="Calibri" pitchFamily="34" charset="0"/>
                </a:rPr>
                <a:t>1000</a:t>
              </a:r>
            </a:p>
          </p:txBody>
        </p:sp>
        <p:sp>
          <p:nvSpPr>
            <p:cNvPr id="18473" name="Rectangle 41"/>
            <p:cNvSpPr>
              <a:spLocks noChangeArrowheads="1"/>
            </p:cNvSpPr>
            <p:nvPr/>
          </p:nvSpPr>
          <p:spPr bwMode="auto">
            <a:xfrm>
              <a:off x="480" y="2688"/>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a:solidFill>
                    <a:srgbClr val="000000"/>
                  </a:solidFill>
                  <a:latin typeface="Calibri" pitchFamily="34" charset="0"/>
                </a:rPr>
                <a:t>1001</a:t>
              </a:r>
            </a:p>
          </p:txBody>
        </p:sp>
        <p:sp>
          <p:nvSpPr>
            <p:cNvPr id="18474" name="Rectangle 42"/>
            <p:cNvSpPr>
              <a:spLocks noChangeArrowheads="1"/>
            </p:cNvSpPr>
            <p:nvPr/>
          </p:nvSpPr>
          <p:spPr bwMode="auto">
            <a:xfrm>
              <a:off x="480" y="2880"/>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a:solidFill>
                    <a:srgbClr val="000000"/>
                  </a:solidFill>
                  <a:latin typeface="Calibri" pitchFamily="34" charset="0"/>
                </a:rPr>
                <a:t>1010</a:t>
              </a:r>
            </a:p>
          </p:txBody>
        </p:sp>
        <p:sp>
          <p:nvSpPr>
            <p:cNvPr id="18475" name="Rectangle 43"/>
            <p:cNvSpPr>
              <a:spLocks noChangeArrowheads="1"/>
            </p:cNvSpPr>
            <p:nvPr/>
          </p:nvSpPr>
          <p:spPr bwMode="auto">
            <a:xfrm>
              <a:off x="480" y="3072"/>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a:solidFill>
                    <a:srgbClr val="000000"/>
                  </a:solidFill>
                  <a:latin typeface="Calibri" pitchFamily="34" charset="0"/>
                </a:rPr>
                <a:t>1011</a:t>
              </a:r>
            </a:p>
          </p:txBody>
        </p:sp>
        <p:sp>
          <p:nvSpPr>
            <p:cNvPr id="18476" name="Rectangle 44"/>
            <p:cNvSpPr>
              <a:spLocks noChangeArrowheads="1"/>
            </p:cNvSpPr>
            <p:nvPr/>
          </p:nvSpPr>
          <p:spPr bwMode="auto">
            <a:xfrm>
              <a:off x="480" y="3264"/>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a:solidFill>
                    <a:srgbClr val="000000"/>
                  </a:solidFill>
                  <a:latin typeface="Calibri" pitchFamily="34" charset="0"/>
                </a:rPr>
                <a:t>1100</a:t>
              </a:r>
            </a:p>
          </p:txBody>
        </p:sp>
        <p:sp>
          <p:nvSpPr>
            <p:cNvPr id="18477" name="Rectangle 45"/>
            <p:cNvSpPr>
              <a:spLocks noChangeArrowheads="1"/>
            </p:cNvSpPr>
            <p:nvPr/>
          </p:nvSpPr>
          <p:spPr bwMode="auto">
            <a:xfrm>
              <a:off x="480" y="3456"/>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a:solidFill>
                    <a:srgbClr val="000000"/>
                  </a:solidFill>
                  <a:latin typeface="Calibri" pitchFamily="34" charset="0"/>
                </a:rPr>
                <a:t>1101</a:t>
              </a:r>
            </a:p>
          </p:txBody>
        </p:sp>
        <p:sp>
          <p:nvSpPr>
            <p:cNvPr id="18478" name="Rectangle 46"/>
            <p:cNvSpPr>
              <a:spLocks noChangeArrowheads="1"/>
            </p:cNvSpPr>
            <p:nvPr/>
          </p:nvSpPr>
          <p:spPr bwMode="auto">
            <a:xfrm>
              <a:off x="480" y="3648"/>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a:solidFill>
                    <a:srgbClr val="000000"/>
                  </a:solidFill>
                  <a:latin typeface="Calibri" pitchFamily="34" charset="0"/>
                </a:rPr>
                <a:t>1110</a:t>
              </a:r>
            </a:p>
          </p:txBody>
        </p:sp>
        <p:sp>
          <p:nvSpPr>
            <p:cNvPr id="18479" name="Rectangle 47"/>
            <p:cNvSpPr>
              <a:spLocks noChangeArrowheads="1"/>
            </p:cNvSpPr>
            <p:nvPr/>
          </p:nvSpPr>
          <p:spPr bwMode="auto">
            <a:xfrm>
              <a:off x="480" y="3840"/>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1111</a:t>
              </a:r>
            </a:p>
          </p:txBody>
        </p:sp>
        <p:sp>
          <p:nvSpPr>
            <p:cNvPr id="18480" name="Rectangle 48"/>
            <p:cNvSpPr>
              <a:spLocks noChangeArrowheads="1"/>
            </p:cNvSpPr>
            <p:nvPr/>
          </p:nvSpPr>
          <p:spPr bwMode="auto">
            <a:xfrm>
              <a:off x="1200" y="960"/>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0</a:t>
              </a:r>
            </a:p>
          </p:txBody>
        </p:sp>
        <p:sp>
          <p:nvSpPr>
            <p:cNvPr id="18481" name="Rectangle 49"/>
            <p:cNvSpPr>
              <a:spLocks noChangeArrowheads="1"/>
            </p:cNvSpPr>
            <p:nvPr/>
          </p:nvSpPr>
          <p:spPr bwMode="auto">
            <a:xfrm>
              <a:off x="1200" y="1152"/>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1</a:t>
              </a:r>
            </a:p>
          </p:txBody>
        </p:sp>
        <p:sp>
          <p:nvSpPr>
            <p:cNvPr id="18482" name="Rectangle 50"/>
            <p:cNvSpPr>
              <a:spLocks noChangeArrowheads="1"/>
            </p:cNvSpPr>
            <p:nvPr/>
          </p:nvSpPr>
          <p:spPr bwMode="auto">
            <a:xfrm>
              <a:off x="1200" y="1344"/>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2</a:t>
              </a:r>
            </a:p>
          </p:txBody>
        </p:sp>
        <p:sp>
          <p:nvSpPr>
            <p:cNvPr id="18483" name="Rectangle 51"/>
            <p:cNvSpPr>
              <a:spLocks noChangeArrowheads="1"/>
            </p:cNvSpPr>
            <p:nvPr/>
          </p:nvSpPr>
          <p:spPr bwMode="auto">
            <a:xfrm>
              <a:off x="1200" y="1536"/>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3</a:t>
              </a:r>
            </a:p>
          </p:txBody>
        </p:sp>
        <p:sp>
          <p:nvSpPr>
            <p:cNvPr id="18484" name="Rectangle 52"/>
            <p:cNvSpPr>
              <a:spLocks noChangeArrowheads="1"/>
            </p:cNvSpPr>
            <p:nvPr/>
          </p:nvSpPr>
          <p:spPr bwMode="auto">
            <a:xfrm>
              <a:off x="1200" y="1728"/>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4</a:t>
              </a:r>
            </a:p>
          </p:txBody>
        </p:sp>
        <p:sp>
          <p:nvSpPr>
            <p:cNvPr id="18485" name="Rectangle 53"/>
            <p:cNvSpPr>
              <a:spLocks noChangeArrowheads="1"/>
            </p:cNvSpPr>
            <p:nvPr/>
          </p:nvSpPr>
          <p:spPr bwMode="auto">
            <a:xfrm>
              <a:off x="1200" y="1920"/>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5</a:t>
              </a:r>
            </a:p>
          </p:txBody>
        </p:sp>
        <p:sp>
          <p:nvSpPr>
            <p:cNvPr id="18486" name="Rectangle 54"/>
            <p:cNvSpPr>
              <a:spLocks noChangeArrowheads="1"/>
            </p:cNvSpPr>
            <p:nvPr/>
          </p:nvSpPr>
          <p:spPr bwMode="auto">
            <a:xfrm>
              <a:off x="1200" y="2112"/>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6</a:t>
              </a:r>
            </a:p>
          </p:txBody>
        </p:sp>
        <p:sp>
          <p:nvSpPr>
            <p:cNvPr id="18487" name="Rectangle 55"/>
            <p:cNvSpPr>
              <a:spLocks noChangeArrowheads="1"/>
            </p:cNvSpPr>
            <p:nvPr/>
          </p:nvSpPr>
          <p:spPr bwMode="auto">
            <a:xfrm>
              <a:off x="1200" y="2304"/>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dirty="0">
                  <a:solidFill>
                    <a:srgbClr val="000000"/>
                  </a:solidFill>
                  <a:latin typeface="Calibri" pitchFamily="34" charset="0"/>
                </a:rPr>
                <a:t>7</a:t>
              </a:r>
            </a:p>
          </p:txBody>
        </p:sp>
        <p:sp>
          <p:nvSpPr>
            <p:cNvPr id="18488" name="Rectangle 56"/>
            <p:cNvSpPr>
              <a:spLocks noChangeArrowheads="1"/>
            </p:cNvSpPr>
            <p:nvPr/>
          </p:nvSpPr>
          <p:spPr bwMode="auto">
            <a:xfrm>
              <a:off x="484" y="772"/>
              <a:ext cx="1952" cy="176"/>
            </a:xfrm>
            <a:prstGeom prst="rect">
              <a:avLst/>
            </a:prstGeom>
            <a:noFill/>
            <a:ln w="25400">
              <a:solidFill>
                <a:schemeClr val="tx1"/>
              </a:solidFill>
              <a:miter lim="800000"/>
              <a:headEnd/>
              <a:tailEnd/>
            </a:ln>
          </p:spPr>
          <p:txBody>
            <a:bodyPr wrap="none" anchor="ctr"/>
            <a:lstStyle/>
            <a:p>
              <a:pPr eaLnBrk="0" fontAlgn="base" hangingPunct="0">
                <a:spcBef>
                  <a:spcPct val="0"/>
                </a:spcBef>
                <a:spcAft>
                  <a:spcPct val="0"/>
                </a:spcAft>
              </a:pPr>
              <a:endParaRPr lang="en-US" b="1">
                <a:solidFill>
                  <a:srgbClr val="000000"/>
                </a:solidFill>
                <a:latin typeface="Arial Narrow" pitchFamily="34" charset="0"/>
              </a:endParaRPr>
            </a:p>
          </p:txBody>
        </p:sp>
        <p:sp>
          <p:nvSpPr>
            <p:cNvPr id="18489" name="Rectangle 57"/>
            <p:cNvSpPr>
              <a:spLocks noChangeArrowheads="1"/>
            </p:cNvSpPr>
            <p:nvPr/>
          </p:nvSpPr>
          <p:spPr bwMode="auto">
            <a:xfrm>
              <a:off x="484" y="964"/>
              <a:ext cx="1952" cy="3056"/>
            </a:xfrm>
            <a:prstGeom prst="rect">
              <a:avLst/>
            </a:prstGeom>
            <a:noFill/>
            <a:ln w="25400">
              <a:solidFill>
                <a:schemeClr val="tx1"/>
              </a:solidFill>
              <a:miter lim="800000"/>
              <a:headEnd/>
              <a:tailEnd/>
            </a:ln>
          </p:spPr>
          <p:txBody>
            <a:bodyPr wrap="none" anchor="ctr"/>
            <a:lstStyle/>
            <a:p>
              <a:pPr eaLnBrk="0" fontAlgn="base" hangingPunct="0">
                <a:spcBef>
                  <a:spcPct val="0"/>
                </a:spcBef>
                <a:spcAft>
                  <a:spcPct val="0"/>
                </a:spcAft>
              </a:pPr>
              <a:endParaRPr lang="en-US" b="1">
                <a:solidFill>
                  <a:srgbClr val="000000"/>
                </a:solidFill>
                <a:latin typeface="Arial Narrow" pitchFamily="34" charset="0"/>
              </a:endParaRPr>
            </a:p>
          </p:txBody>
        </p:sp>
      </p:gr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3" name="Rectangle 3"/>
          <p:cNvSpPr>
            <a:spLocks noChangeArrowheads="1"/>
          </p:cNvSpPr>
          <p:nvPr/>
        </p:nvSpPr>
        <p:spPr bwMode="auto">
          <a:xfrm>
            <a:off x="4737100" y="1841499"/>
            <a:ext cx="2336800" cy="1041400"/>
          </a:xfrm>
          <a:prstGeom prst="rect">
            <a:avLst/>
          </a:prstGeom>
          <a:solidFill>
            <a:schemeClr val="accent2">
              <a:lumMod val="20000"/>
              <a:lumOff val="80000"/>
            </a:schemeClr>
          </a:solidFill>
          <a:ln w="25400">
            <a:solidFill>
              <a:schemeClr val="tx1"/>
            </a:solidFill>
            <a:miter lim="800000"/>
            <a:headEnd/>
            <a:tailEnd/>
          </a:ln>
        </p:spPr>
        <p:txBody>
          <a:bodyPr wrap="none" lIns="90487" tIns="44450" rIns="90487" bIns="44450" anchorCtr="1"/>
          <a:lstStyle/>
          <a:p>
            <a:pPr algn="ctr" eaLnBrk="0" fontAlgn="base" hangingPunct="0">
              <a:spcBef>
                <a:spcPct val="0"/>
              </a:spcBef>
              <a:spcAft>
                <a:spcPct val="0"/>
              </a:spcAft>
            </a:pPr>
            <a:r>
              <a:rPr lang="en-US" sz="2000">
                <a:solidFill>
                  <a:srgbClr val="000000"/>
                </a:solidFill>
                <a:latin typeface="Calibri" pitchFamily="34" charset="0"/>
              </a:rPr>
              <a:t>T2U</a:t>
            </a:r>
          </a:p>
        </p:txBody>
      </p:sp>
      <p:sp>
        <p:nvSpPr>
          <p:cNvPr id="19474" name="Rectangle 4"/>
          <p:cNvSpPr>
            <a:spLocks noChangeArrowheads="1"/>
          </p:cNvSpPr>
          <p:nvPr/>
        </p:nvSpPr>
        <p:spPr bwMode="auto">
          <a:xfrm>
            <a:off x="5041900" y="2222499"/>
            <a:ext cx="584200" cy="279400"/>
          </a:xfrm>
          <a:prstGeom prst="rect">
            <a:avLst/>
          </a:prstGeom>
          <a:solidFill>
            <a:schemeClr val="bg1"/>
          </a:solidFill>
          <a:ln w="254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sz="2000" dirty="0">
                <a:solidFill>
                  <a:srgbClr val="000000"/>
                </a:solidFill>
                <a:latin typeface="Calibri" pitchFamily="34" charset="0"/>
              </a:rPr>
              <a:t>T2B</a:t>
            </a:r>
          </a:p>
        </p:txBody>
      </p:sp>
      <p:sp>
        <p:nvSpPr>
          <p:cNvPr id="19475" name="Rectangle 5"/>
          <p:cNvSpPr>
            <a:spLocks noChangeArrowheads="1"/>
          </p:cNvSpPr>
          <p:nvPr/>
        </p:nvSpPr>
        <p:spPr bwMode="auto">
          <a:xfrm>
            <a:off x="6184900" y="2222499"/>
            <a:ext cx="584200" cy="279400"/>
          </a:xfrm>
          <a:prstGeom prst="rect">
            <a:avLst/>
          </a:prstGeom>
          <a:solidFill>
            <a:schemeClr val="bg1"/>
          </a:solidFill>
          <a:ln w="254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sz="2000">
                <a:solidFill>
                  <a:srgbClr val="000000"/>
                </a:solidFill>
                <a:latin typeface="Calibri" pitchFamily="34" charset="0"/>
              </a:rPr>
              <a:t>B2U</a:t>
            </a:r>
          </a:p>
        </p:txBody>
      </p:sp>
      <p:sp>
        <p:nvSpPr>
          <p:cNvPr id="19476" name="Line 6"/>
          <p:cNvSpPr>
            <a:spLocks noChangeShapeType="1"/>
          </p:cNvSpPr>
          <p:nvPr/>
        </p:nvSpPr>
        <p:spPr bwMode="auto">
          <a:xfrm>
            <a:off x="4051300" y="2362199"/>
            <a:ext cx="965200" cy="0"/>
          </a:xfrm>
          <a:prstGeom prst="line">
            <a:avLst/>
          </a:prstGeom>
          <a:noFill/>
          <a:ln w="25400">
            <a:solidFill>
              <a:schemeClr val="tx1"/>
            </a:solidFill>
            <a:round/>
            <a:headEnd/>
            <a:tailEnd type="triangle" w="med" len="med"/>
          </a:ln>
        </p:spPr>
        <p:txBody>
          <a:bodyPr wrap="none" anchor="ctr"/>
          <a:lstStyle/>
          <a:p>
            <a:pPr eaLnBrk="0" fontAlgn="base" hangingPunct="0">
              <a:spcBef>
                <a:spcPct val="0"/>
              </a:spcBef>
              <a:spcAft>
                <a:spcPct val="0"/>
              </a:spcAft>
            </a:pPr>
            <a:endParaRPr lang="en-US" sz="2400" b="1">
              <a:solidFill>
                <a:srgbClr val="000000"/>
              </a:solidFill>
              <a:latin typeface="Calibri" pitchFamily="34" charset="0"/>
            </a:endParaRPr>
          </a:p>
        </p:txBody>
      </p:sp>
      <p:sp>
        <p:nvSpPr>
          <p:cNvPr id="19477" name="Line 7"/>
          <p:cNvSpPr>
            <a:spLocks noChangeShapeType="1"/>
          </p:cNvSpPr>
          <p:nvPr/>
        </p:nvSpPr>
        <p:spPr bwMode="auto">
          <a:xfrm>
            <a:off x="6794500" y="2362199"/>
            <a:ext cx="965200" cy="0"/>
          </a:xfrm>
          <a:prstGeom prst="line">
            <a:avLst/>
          </a:prstGeom>
          <a:noFill/>
          <a:ln w="25400">
            <a:solidFill>
              <a:schemeClr val="tx1"/>
            </a:solidFill>
            <a:round/>
            <a:headEnd/>
            <a:tailEnd type="triangle" w="med" len="med"/>
          </a:ln>
        </p:spPr>
        <p:txBody>
          <a:bodyPr wrap="none" anchor="ctr"/>
          <a:lstStyle/>
          <a:p>
            <a:pPr eaLnBrk="0" fontAlgn="base" hangingPunct="0">
              <a:spcBef>
                <a:spcPct val="0"/>
              </a:spcBef>
              <a:spcAft>
                <a:spcPct val="0"/>
              </a:spcAft>
            </a:pPr>
            <a:endParaRPr lang="en-US" sz="2400" b="1">
              <a:solidFill>
                <a:srgbClr val="000000"/>
              </a:solidFill>
              <a:latin typeface="Calibri" pitchFamily="34" charset="0"/>
            </a:endParaRPr>
          </a:p>
        </p:txBody>
      </p:sp>
      <p:sp>
        <p:nvSpPr>
          <p:cNvPr id="19478" name="Line 8"/>
          <p:cNvSpPr>
            <a:spLocks noChangeShapeType="1"/>
          </p:cNvSpPr>
          <p:nvPr/>
        </p:nvSpPr>
        <p:spPr bwMode="auto">
          <a:xfrm>
            <a:off x="5651500" y="2362199"/>
            <a:ext cx="508000" cy="0"/>
          </a:xfrm>
          <a:prstGeom prst="line">
            <a:avLst/>
          </a:prstGeom>
          <a:noFill/>
          <a:ln w="25400">
            <a:solidFill>
              <a:schemeClr val="tx1"/>
            </a:solidFill>
            <a:round/>
            <a:headEnd/>
            <a:tailEnd type="triangle" w="med" len="med"/>
          </a:ln>
        </p:spPr>
        <p:txBody>
          <a:bodyPr wrap="none" anchor="ctr"/>
          <a:lstStyle/>
          <a:p>
            <a:pPr eaLnBrk="0" fontAlgn="base" hangingPunct="0">
              <a:spcBef>
                <a:spcPct val="0"/>
              </a:spcBef>
              <a:spcAft>
                <a:spcPct val="0"/>
              </a:spcAft>
            </a:pPr>
            <a:endParaRPr lang="en-US" sz="2400" b="1">
              <a:solidFill>
                <a:srgbClr val="000000"/>
              </a:solidFill>
              <a:latin typeface="Calibri" pitchFamily="34" charset="0"/>
            </a:endParaRPr>
          </a:p>
        </p:txBody>
      </p:sp>
      <p:sp>
        <p:nvSpPr>
          <p:cNvPr id="19479" name="Rectangle 9"/>
          <p:cNvSpPr>
            <a:spLocks noChangeArrowheads="1"/>
          </p:cNvSpPr>
          <p:nvPr/>
        </p:nvSpPr>
        <p:spPr bwMode="auto">
          <a:xfrm>
            <a:off x="1524000" y="1674812"/>
            <a:ext cx="2622550" cy="458788"/>
          </a:xfrm>
          <a:prstGeom prst="rect">
            <a:avLst/>
          </a:prstGeom>
          <a:noFill/>
          <a:ln w="25400">
            <a:noFill/>
            <a:miter lim="800000"/>
            <a:headEnd/>
            <a:tailEnd/>
          </a:ln>
        </p:spPr>
        <p:txBody>
          <a:bodyPr wrap="none" lIns="90487" tIns="44450" rIns="90487" bIns="44450">
            <a:spAutoFit/>
          </a:bodyPr>
          <a:lstStyle/>
          <a:p>
            <a:pPr eaLnBrk="0" fontAlgn="base" hangingPunct="0">
              <a:spcBef>
                <a:spcPct val="0"/>
              </a:spcBef>
              <a:spcAft>
                <a:spcPct val="0"/>
              </a:spcAft>
            </a:pPr>
            <a:r>
              <a:rPr lang="en-US" sz="2400" b="1">
                <a:solidFill>
                  <a:srgbClr val="000000"/>
                </a:solidFill>
                <a:latin typeface="Calibri" pitchFamily="34" charset="0"/>
              </a:rPr>
              <a:t>Two’s Complement</a:t>
            </a:r>
          </a:p>
        </p:txBody>
      </p:sp>
      <p:sp>
        <p:nvSpPr>
          <p:cNvPr id="19480" name="Rectangle 10"/>
          <p:cNvSpPr>
            <a:spLocks noChangeArrowheads="1"/>
          </p:cNvSpPr>
          <p:nvPr/>
        </p:nvSpPr>
        <p:spPr bwMode="auto">
          <a:xfrm>
            <a:off x="7848600" y="1612105"/>
            <a:ext cx="1377950" cy="458788"/>
          </a:xfrm>
          <a:prstGeom prst="rect">
            <a:avLst/>
          </a:prstGeom>
          <a:noFill/>
          <a:ln w="25400">
            <a:noFill/>
            <a:miter lim="800000"/>
            <a:headEnd/>
            <a:tailEnd/>
          </a:ln>
        </p:spPr>
        <p:txBody>
          <a:bodyPr wrap="none" lIns="90487" tIns="44450" rIns="90487" bIns="44450">
            <a:spAutoFit/>
          </a:bodyPr>
          <a:lstStyle/>
          <a:p>
            <a:pPr eaLnBrk="0" fontAlgn="base" hangingPunct="0">
              <a:spcBef>
                <a:spcPct val="0"/>
              </a:spcBef>
              <a:spcAft>
                <a:spcPct val="0"/>
              </a:spcAft>
            </a:pPr>
            <a:r>
              <a:rPr lang="en-US" sz="2400" b="1" dirty="0">
                <a:solidFill>
                  <a:srgbClr val="000000"/>
                </a:solidFill>
                <a:latin typeface="Calibri" pitchFamily="34" charset="0"/>
              </a:rPr>
              <a:t>Unsigned</a:t>
            </a:r>
          </a:p>
        </p:txBody>
      </p:sp>
      <p:sp>
        <p:nvSpPr>
          <p:cNvPr id="19481" name="Rectangle 11"/>
          <p:cNvSpPr>
            <a:spLocks noChangeArrowheads="1"/>
          </p:cNvSpPr>
          <p:nvPr/>
        </p:nvSpPr>
        <p:spPr bwMode="auto">
          <a:xfrm>
            <a:off x="4471989" y="2949575"/>
            <a:ext cx="2919413" cy="396875"/>
          </a:xfrm>
          <a:prstGeom prst="rect">
            <a:avLst/>
          </a:prstGeom>
          <a:noFill/>
          <a:ln w="25400">
            <a:noFill/>
            <a:miter lim="800000"/>
            <a:headEnd/>
            <a:tailEnd/>
          </a:ln>
        </p:spPr>
        <p:txBody>
          <a:bodyPr wrap="none" lIns="90487" tIns="44450" rIns="90487" bIns="44450">
            <a:spAutoFit/>
          </a:bodyPr>
          <a:lstStyle/>
          <a:p>
            <a:pPr eaLnBrk="0" fontAlgn="base" hangingPunct="0">
              <a:spcBef>
                <a:spcPct val="0"/>
              </a:spcBef>
              <a:spcAft>
                <a:spcPct val="0"/>
              </a:spcAft>
            </a:pPr>
            <a:r>
              <a:rPr lang="en-US" sz="2000" dirty="0">
                <a:solidFill>
                  <a:srgbClr val="000000"/>
                </a:solidFill>
                <a:latin typeface="Calibri" pitchFamily="34" charset="0"/>
              </a:rPr>
              <a:t>Maintain Same Bit Pattern</a:t>
            </a:r>
          </a:p>
        </p:txBody>
      </p:sp>
      <p:sp>
        <p:nvSpPr>
          <p:cNvPr id="19482" name="Rectangle 12"/>
          <p:cNvSpPr>
            <a:spLocks noChangeArrowheads="1"/>
          </p:cNvSpPr>
          <p:nvPr/>
        </p:nvSpPr>
        <p:spPr bwMode="auto">
          <a:xfrm>
            <a:off x="3567114" y="2131700"/>
            <a:ext cx="318997" cy="459100"/>
          </a:xfrm>
          <a:prstGeom prst="rect">
            <a:avLst/>
          </a:prstGeom>
          <a:noFill/>
          <a:ln w="25400">
            <a:noFill/>
            <a:miter lim="800000"/>
            <a:headEnd/>
            <a:tailEnd/>
          </a:ln>
        </p:spPr>
        <p:txBody>
          <a:bodyPr wrap="none" lIns="90487" tIns="44450" rIns="90487" bIns="44450">
            <a:spAutoFit/>
          </a:bodyPr>
          <a:lstStyle/>
          <a:p>
            <a:pPr eaLnBrk="0" fontAlgn="base" hangingPunct="0">
              <a:spcBef>
                <a:spcPct val="0"/>
              </a:spcBef>
              <a:spcAft>
                <a:spcPct val="0"/>
              </a:spcAft>
            </a:pPr>
            <a:r>
              <a:rPr lang="en-US" sz="2400" i="1" dirty="0">
                <a:solidFill>
                  <a:srgbClr val="000000"/>
                </a:solidFill>
                <a:latin typeface="Times" pitchFamily="18" charset="0"/>
              </a:rPr>
              <a:t>x</a:t>
            </a:r>
          </a:p>
        </p:txBody>
      </p:sp>
      <p:sp>
        <p:nvSpPr>
          <p:cNvPr id="19483" name="Rectangle 13"/>
          <p:cNvSpPr>
            <a:spLocks noChangeArrowheads="1"/>
          </p:cNvSpPr>
          <p:nvPr/>
        </p:nvSpPr>
        <p:spPr bwMode="auto">
          <a:xfrm>
            <a:off x="7834314" y="2131700"/>
            <a:ext cx="472885" cy="459100"/>
          </a:xfrm>
          <a:prstGeom prst="rect">
            <a:avLst/>
          </a:prstGeom>
          <a:noFill/>
          <a:ln w="25400">
            <a:noFill/>
            <a:miter lim="800000"/>
            <a:headEnd/>
            <a:tailEnd/>
          </a:ln>
        </p:spPr>
        <p:txBody>
          <a:bodyPr wrap="none" lIns="90487" tIns="44450" rIns="90487" bIns="44450">
            <a:spAutoFit/>
          </a:bodyPr>
          <a:lstStyle/>
          <a:p>
            <a:pPr eaLnBrk="0" fontAlgn="base" hangingPunct="0">
              <a:spcBef>
                <a:spcPct val="0"/>
              </a:spcBef>
              <a:spcAft>
                <a:spcPct val="0"/>
              </a:spcAft>
            </a:pPr>
            <a:r>
              <a:rPr lang="en-US" sz="2400" i="1">
                <a:solidFill>
                  <a:srgbClr val="000000"/>
                </a:solidFill>
                <a:latin typeface="Times" pitchFamily="18" charset="0"/>
              </a:rPr>
              <a:t>ux</a:t>
            </a:r>
          </a:p>
        </p:txBody>
      </p:sp>
      <p:sp>
        <p:nvSpPr>
          <p:cNvPr id="19484" name="Rectangle 14"/>
          <p:cNvSpPr>
            <a:spLocks noChangeArrowheads="1"/>
          </p:cNvSpPr>
          <p:nvPr/>
        </p:nvSpPr>
        <p:spPr bwMode="auto">
          <a:xfrm>
            <a:off x="5700714" y="2304884"/>
            <a:ext cx="370293" cy="459100"/>
          </a:xfrm>
          <a:prstGeom prst="rect">
            <a:avLst/>
          </a:prstGeom>
          <a:noFill/>
          <a:ln w="25400">
            <a:noFill/>
            <a:miter lim="800000"/>
            <a:headEnd/>
            <a:tailEnd/>
          </a:ln>
        </p:spPr>
        <p:txBody>
          <a:bodyPr wrap="none" lIns="90487" tIns="44450" rIns="90487" bIns="44450">
            <a:spAutoFit/>
          </a:bodyPr>
          <a:lstStyle/>
          <a:p>
            <a:pPr eaLnBrk="0" fontAlgn="base" hangingPunct="0">
              <a:spcBef>
                <a:spcPct val="0"/>
              </a:spcBef>
              <a:spcAft>
                <a:spcPct val="0"/>
              </a:spcAft>
            </a:pPr>
            <a:r>
              <a:rPr lang="en-US" sz="2400" i="1" dirty="0">
                <a:solidFill>
                  <a:srgbClr val="000000"/>
                </a:solidFill>
                <a:latin typeface="Times" pitchFamily="18" charset="0"/>
              </a:rPr>
              <a:t>X</a:t>
            </a:r>
          </a:p>
        </p:txBody>
      </p:sp>
      <p:sp>
        <p:nvSpPr>
          <p:cNvPr id="198694" name="Rectangle 38"/>
          <p:cNvSpPr>
            <a:spLocks noGrp="1" noChangeArrowheads="1"/>
          </p:cNvSpPr>
          <p:nvPr>
            <p:ph type="title"/>
          </p:nvPr>
        </p:nvSpPr>
        <p:spPr>
          <a:xfrm>
            <a:off x="1881019" y="533400"/>
            <a:ext cx="7592093" cy="762000"/>
          </a:xfrm>
        </p:spPr>
        <p:txBody>
          <a:bodyPr>
            <a:normAutofit fontScale="90000"/>
          </a:bodyPr>
          <a:lstStyle/>
          <a:p>
            <a:pPr eaLnBrk="1" hangingPunct="1">
              <a:defRPr/>
            </a:pPr>
            <a:r>
              <a:rPr lang="en-US"/>
              <a:t>Mapping Between Signed &amp; Unsigned</a:t>
            </a:r>
          </a:p>
        </p:txBody>
      </p:sp>
      <p:sp>
        <p:nvSpPr>
          <p:cNvPr id="19472" name="Rectangle 56"/>
          <p:cNvSpPr>
            <a:spLocks noGrp="1" noChangeArrowheads="1"/>
          </p:cNvSpPr>
          <p:nvPr>
            <p:ph idx="1"/>
          </p:nvPr>
        </p:nvSpPr>
        <p:spPr>
          <a:xfrm>
            <a:off x="1814514" y="5670550"/>
            <a:ext cx="8656855" cy="882650"/>
          </a:xfrm>
        </p:spPr>
        <p:txBody>
          <a:bodyPr>
            <a:normAutofit fontScale="85000" lnSpcReduction="10000"/>
          </a:bodyPr>
          <a:lstStyle/>
          <a:p>
            <a:r>
              <a:rPr lang="en-US" dirty="0"/>
              <a:t>Mappings between unsigned and two’s complement numbers:</a:t>
            </a:r>
            <a:br>
              <a:rPr lang="en-US" dirty="0"/>
            </a:br>
            <a:r>
              <a:rPr lang="en-US" dirty="0"/>
              <a:t> </a:t>
            </a:r>
            <a:r>
              <a:rPr lang="en-US" dirty="0">
                <a:solidFill>
                  <a:srgbClr val="C00000"/>
                </a:solidFill>
              </a:rPr>
              <a:t>Keep bit representations and reinterpret</a:t>
            </a:r>
          </a:p>
        </p:txBody>
      </p:sp>
      <p:sp>
        <p:nvSpPr>
          <p:cNvPr id="19460" name="Rectangle 42"/>
          <p:cNvSpPr>
            <a:spLocks noChangeArrowheads="1"/>
          </p:cNvSpPr>
          <p:nvPr/>
        </p:nvSpPr>
        <p:spPr bwMode="auto">
          <a:xfrm>
            <a:off x="4748213" y="3709988"/>
            <a:ext cx="2336800" cy="1041400"/>
          </a:xfrm>
          <a:prstGeom prst="rect">
            <a:avLst/>
          </a:prstGeom>
          <a:solidFill>
            <a:schemeClr val="accent2">
              <a:lumMod val="20000"/>
              <a:lumOff val="80000"/>
            </a:schemeClr>
          </a:solidFill>
          <a:ln w="25400">
            <a:solidFill>
              <a:schemeClr val="tx1"/>
            </a:solidFill>
            <a:miter lim="800000"/>
            <a:headEnd/>
            <a:tailEnd/>
          </a:ln>
        </p:spPr>
        <p:txBody>
          <a:bodyPr wrap="none" lIns="90487" tIns="44450" rIns="90487" bIns="44450" anchorCtr="1"/>
          <a:lstStyle/>
          <a:p>
            <a:pPr algn="ctr" eaLnBrk="0" fontAlgn="base" hangingPunct="0">
              <a:spcBef>
                <a:spcPct val="0"/>
              </a:spcBef>
              <a:spcAft>
                <a:spcPct val="0"/>
              </a:spcAft>
            </a:pPr>
            <a:r>
              <a:rPr lang="en-US" sz="2000" dirty="0">
                <a:solidFill>
                  <a:srgbClr val="000000"/>
                </a:solidFill>
                <a:latin typeface="Calibri" pitchFamily="34" charset="0"/>
              </a:rPr>
              <a:t>U2T</a:t>
            </a:r>
          </a:p>
        </p:txBody>
      </p:sp>
      <p:sp>
        <p:nvSpPr>
          <p:cNvPr id="19461" name="Rectangle 43"/>
          <p:cNvSpPr>
            <a:spLocks noChangeArrowheads="1"/>
          </p:cNvSpPr>
          <p:nvPr/>
        </p:nvSpPr>
        <p:spPr bwMode="auto">
          <a:xfrm>
            <a:off x="5053013" y="4090988"/>
            <a:ext cx="584200" cy="279400"/>
          </a:xfrm>
          <a:prstGeom prst="rect">
            <a:avLst/>
          </a:prstGeom>
          <a:solidFill>
            <a:schemeClr val="bg1"/>
          </a:solidFill>
          <a:ln w="254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sz="2000">
                <a:solidFill>
                  <a:srgbClr val="000000"/>
                </a:solidFill>
                <a:latin typeface="Calibri" pitchFamily="34" charset="0"/>
              </a:rPr>
              <a:t>U2B</a:t>
            </a:r>
          </a:p>
        </p:txBody>
      </p:sp>
      <p:sp>
        <p:nvSpPr>
          <p:cNvPr id="19462" name="Rectangle 44"/>
          <p:cNvSpPr>
            <a:spLocks noChangeArrowheads="1"/>
          </p:cNvSpPr>
          <p:nvPr/>
        </p:nvSpPr>
        <p:spPr bwMode="auto">
          <a:xfrm>
            <a:off x="6196013" y="4090988"/>
            <a:ext cx="584200" cy="279400"/>
          </a:xfrm>
          <a:prstGeom prst="rect">
            <a:avLst/>
          </a:prstGeom>
          <a:solidFill>
            <a:schemeClr val="bg1"/>
          </a:solidFill>
          <a:ln w="254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sz="2000">
                <a:solidFill>
                  <a:srgbClr val="000000"/>
                </a:solidFill>
                <a:latin typeface="Calibri" pitchFamily="34" charset="0"/>
              </a:rPr>
              <a:t>B2T</a:t>
            </a:r>
          </a:p>
        </p:txBody>
      </p:sp>
      <p:sp>
        <p:nvSpPr>
          <p:cNvPr id="19463" name="Line 45"/>
          <p:cNvSpPr>
            <a:spLocks noChangeShapeType="1"/>
          </p:cNvSpPr>
          <p:nvPr/>
        </p:nvSpPr>
        <p:spPr bwMode="auto">
          <a:xfrm>
            <a:off x="4062413" y="4230688"/>
            <a:ext cx="965200" cy="0"/>
          </a:xfrm>
          <a:prstGeom prst="line">
            <a:avLst/>
          </a:prstGeom>
          <a:noFill/>
          <a:ln w="25400">
            <a:solidFill>
              <a:schemeClr val="tx1"/>
            </a:solidFill>
            <a:round/>
            <a:headEnd/>
            <a:tailEnd type="triangle" w="med" len="me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19464" name="Line 46"/>
          <p:cNvSpPr>
            <a:spLocks noChangeShapeType="1"/>
          </p:cNvSpPr>
          <p:nvPr/>
        </p:nvSpPr>
        <p:spPr bwMode="auto">
          <a:xfrm>
            <a:off x="6805613" y="4230688"/>
            <a:ext cx="965200" cy="0"/>
          </a:xfrm>
          <a:prstGeom prst="line">
            <a:avLst/>
          </a:prstGeom>
          <a:noFill/>
          <a:ln w="25400">
            <a:solidFill>
              <a:schemeClr val="tx1"/>
            </a:solidFill>
            <a:round/>
            <a:headEnd/>
            <a:tailEnd type="triangle" w="med" len="me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19465" name="Line 47"/>
          <p:cNvSpPr>
            <a:spLocks noChangeShapeType="1"/>
          </p:cNvSpPr>
          <p:nvPr/>
        </p:nvSpPr>
        <p:spPr bwMode="auto">
          <a:xfrm>
            <a:off x="5662613" y="4230688"/>
            <a:ext cx="508000" cy="0"/>
          </a:xfrm>
          <a:prstGeom prst="line">
            <a:avLst/>
          </a:prstGeom>
          <a:noFill/>
          <a:ln w="25400">
            <a:solidFill>
              <a:schemeClr val="tx1"/>
            </a:solidFill>
            <a:round/>
            <a:headEnd/>
            <a:tailEnd type="triangle" w="med" len="me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19466" name="Rectangle 48"/>
          <p:cNvSpPr>
            <a:spLocks noChangeArrowheads="1"/>
          </p:cNvSpPr>
          <p:nvPr/>
        </p:nvSpPr>
        <p:spPr bwMode="auto">
          <a:xfrm>
            <a:off x="7848600" y="3580606"/>
            <a:ext cx="2622768" cy="459100"/>
          </a:xfrm>
          <a:prstGeom prst="rect">
            <a:avLst/>
          </a:prstGeom>
          <a:noFill/>
          <a:ln w="25400">
            <a:noFill/>
            <a:miter lim="800000"/>
            <a:headEnd/>
            <a:tailEnd/>
          </a:ln>
        </p:spPr>
        <p:txBody>
          <a:bodyPr wrap="none" lIns="90487" tIns="44450" rIns="90487" bIns="44450">
            <a:spAutoFit/>
          </a:bodyPr>
          <a:lstStyle/>
          <a:p>
            <a:pPr eaLnBrk="0" fontAlgn="base" hangingPunct="0">
              <a:spcBef>
                <a:spcPct val="0"/>
              </a:spcBef>
              <a:spcAft>
                <a:spcPct val="0"/>
              </a:spcAft>
            </a:pPr>
            <a:r>
              <a:rPr lang="en-US" sz="2400" b="1">
                <a:solidFill>
                  <a:srgbClr val="000000"/>
                </a:solidFill>
                <a:latin typeface="Calibri" pitchFamily="34" charset="0"/>
              </a:rPr>
              <a:t>Two’s Complement</a:t>
            </a:r>
          </a:p>
        </p:txBody>
      </p:sp>
      <p:sp>
        <p:nvSpPr>
          <p:cNvPr id="19467" name="Rectangle 49"/>
          <p:cNvSpPr>
            <a:spLocks noChangeArrowheads="1"/>
          </p:cNvSpPr>
          <p:nvPr/>
        </p:nvSpPr>
        <p:spPr bwMode="auto">
          <a:xfrm>
            <a:off x="2767968" y="3657600"/>
            <a:ext cx="1378582" cy="459100"/>
          </a:xfrm>
          <a:prstGeom prst="rect">
            <a:avLst/>
          </a:prstGeom>
          <a:noFill/>
          <a:ln w="25400">
            <a:noFill/>
            <a:miter lim="800000"/>
            <a:headEnd/>
            <a:tailEnd/>
          </a:ln>
        </p:spPr>
        <p:txBody>
          <a:bodyPr wrap="none" lIns="90487" tIns="44450" rIns="90487" bIns="44450">
            <a:spAutoFit/>
          </a:bodyPr>
          <a:lstStyle/>
          <a:p>
            <a:pPr eaLnBrk="0" fontAlgn="base" hangingPunct="0">
              <a:spcBef>
                <a:spcPct val="0"/>
              </a:spcBef>
              <a:spcAft>
                <a:spcPct val="0"/>
              </a:spcAft>
            </a:pPr>
            <a:r>
              <a:rPr lang="en-US" sz="2400" b="1">
                <a:solidFill>
                  <a:srgbClr val="000000"/>
                </a:solidFill>
                <a:latin typeface="Calibri" pitchFamily="34" charset="0"/>
              </a:rPr>
              <a:t>Unsigned</a:t>
            </a:r>
          </a:p>
        </p:txBody>
      </p:sp>
      <p:sp>
        <p:nvSpPr>
          <p:cNvPr id="19468" name="Rectangle 50"/>
          <p:cNvSpPr>
            <a:spLocks noChangeArrowheads="1"/>
          </p:cNvSpPr>
          <p:nvPr/>
        </p:nvSpPr>
        <p:spPr bwMode="auto">
          <a:xfrm>
            <a:off x="4471306" y="4818064"/>
            <a:ext cx="2920094" cy="397545"/>
          </a:xfrm>
          <a:prstGeom prst="rect">
            <a:avLst/>
          </a:prstGeom>
          <a:noFill/>
          <a:ln w="25400">
            <a:noFill/>
            <a:miter lim="800000"/>
            <a:headEnd/>
            <a:tailEnd/>
          </a:ln>
        </p:spPr>
        <p:txBody>
          <a:bodyPr wrap="none" lIns="90487" tIns="44450" rIns="90487" bIns="44450">
            <a:spAutoFit/>
          </a:bodyPr>
          <a:lstStyle/>
          <a:p>
            <a:pPr eaLnBrk="0" fontAlgn="base" hangingPunct="0">
              <a:spcBef>
                <a:spcPct val="0"/>
              </a:spcBef>
              <a:spcAft>
                <a:spcPct val="0"/>
              </a:spcAft>
            </a:pPr>
            <a:r>
              <a:rPr lang="en-US" sz="2000">
                <a:solidFill>
                  <a:srgbClr val="000000"/>
                </a:solidFill>
                <a:latin typeface="Calibri" pitchFamily="34" charset="0"/>
              </a:rPr>
              <a:t>Maintain Same Bit Pattern</a:t>
            </a:r>
          </a:p>
        </p:txBody>
      </p:sp>
      <p:sp>
        <p:nvSpPr>
          <p:cNvPr id="19469" name="Rectangle 51"/>
          <p:cNvSpPr>
            <a:spLocks noChangeArrowheads="1"/>
          </p:cNvSpPr>
          <p:nvPr/>
        </p:nvSpPr>
        <p:spPr bwMode="auto">
          <a:xfrm>
            <a:off x="3578226" y="3962400"/>
            <a:ext cx="472885" cy="459100"/>
          </a:xfrm>
          <a:prstGeom prst="rect">
            <a:avLst/>
          </a:prstGeom>
          <a:noFill/>
          <a:ln w="25400">
            <a:noFill/>
            <a:miter lim="800000"/>
            <a:headEnd/>
            <a:tailEnd/>
          </a:ln>
        </p:spPr>
        <p:txBody>
          <a:bodyPr wrap="none" lIns="90487" tIns="44450" rIns="90487" bIns="44450">
            <a:spAutoFit/>
          </a:bodyPr>
          <a:lstStyle/>
          <a:p>
            <a:pPr eaLnBrk="0" fontAlgn="base" hangingPunct="0">
              <a:spcBef>
                <a:spcPct val="0"/>
              </a:spcBef>
              <a:spcAft>
                <a:spcPct val="0"/>
              </a:spcAft>
            </a:pPr>
            <a:r>
              <a:rPr lang="en-US" sz="2400" i="1" dirty="0" err="1">
                <a:solidFill>
                  <a:srgbClr val="000000"/>
                </a:solidFill>
                <a:latin typeface="Times" pitchFamily="18" charset="0"/>
              </a:rPr>
              <a:t>ux</a:t>
            </a:r>
            <a:endParaRPr lang="en-US" sz="2400" i="1" dirty="0">
              <a:solidFill>
                <a:srgbClr val="000000"/>
              </a:solidFill>
              <a:latin typeface="Times" pitchFamily="18" charset="0"/>
            </a:endParaRPr>
          </a:p>
        </p:txBody>
      </p:sp>
      <p:sp>
        <p:nvSpPr>
          <p:cNvPr id="19470" name="Rectangle 52"/>
          <p:cNvSpPr>
            <a:spLocks noChangeArrowheads="1"/>
          </p:cNvSpPr>
          <p:nvPr/>
        </p:nvSpPr>
        <p:spPr bwMode="auto">
          <a:xfrm>
            <a:off x="7845426" y="3962400"/>
            <a:ext cx="318997" cy="459100"/>
          </a:xfrm>
          <a:prstGeom prst="rect">
            <a:avLst/>
          </a:prstGeom>
          <a:noFill/>
          <a:ln w="25400">
            <a:noFill/>
            <a:miter lim="800000"/>
            <a:headEnd/>
            <a:tailEnd/>
          </a:ln>
        </p:spPr>
        <p:txBody>
          <a:bodyPr wrap="none" lIns="90487" tIns="44450" rIns="90487" bIns="44450">
            <a:spAutoFit/>
          </a:bodyPr>
          <a:lstStyle/>
          <a:p>
            <a:pPr eaLnBrk="0" fontAlgn="base" hangingPunct="0">
              <a:spcBef>
                <a:spcPct val="0"/>
              </a:spcBef>
              <a:spcAft>
                <a:spcPct val="0"/>
              </a:spcAft>
            </a:pPr>
            <a:r>
              <a:rPr lang="en-US" sz="2400" i="1">
                <a:solidFill>
                  <a:srgbClr val="000000"/>
                </a:solidFill>
                <a:latin typeface="Times" pitchFamily="18" charset="0"/>
              </a:rPr>
              <a:t>x</a:t>
            </a:r>
            <a:endParaRPr lang="en-US" sz="2400" i="1">
              <a:solidFill>
                <a:srgbClr val="000000"/>
              </a:solidFill>
              <a:latin typeface="Symbol" pitchFamily="18" charset="2"/>
            </a:endParaRPr>
          </a:p>
        </p:txBody>
      </p:sp>
      <p:sp>
        <p:nvSpPr>
          <p:cNvPr id="19471" name="Rectangle 53"/>
          <p:cNvSpPr>
            <a:spLocks noChangeArrowheads="1"/>
          </p:cNvSpPr>
          <p:nvPr/>
        </p:nvSpPr>
        <p:spPr bwMode="auto">
          <a:xfrm>
            <a:off x="5697972" y="4170219"/>
            <a:ext cx="370293" cy="459100"/>
          </a:xfrm>
          <a:prstGeom prst="rect">
            <a:avLst/>
          </a:prstGeom>
          <a:noFill/>
          <a:ln w="25400">
            <a:noFill/>
            <a:miter lim="800000"/>
            <a:headEnd/>
            <a:tailEnd/>
          </a:ln>
        </p:spPr>
        <p:txBody>
          <a:bodyPr wrap="none" lIns="90487" tIns="44450" rIns="90487" bIns="44450">
            <a:spAutoFit/>
          </a:bodyPr>
          <a:lstStyle/>
          <a:p>
            <a:pPr eaLnBrk="0" fontAlgn="base" hangingPunct="0">
              <a:spcBef>
                <a:spcPct val="0"/>
              </a:spcBef>
              <a:spcAft>
                <a:spcPct val="0"/>
              </a:spcAft>
            </a:pPr>
            <a:r>
              <a:rPr lang="en-US" sz="2400" i="1" dirty="0">
                <a:solidFill>
                  <a:srgbClr val="000000"/>
                </a:solidFill>
                <a:latin typeface="Times" pitchFamily="18" charset="0"/>
              </a:rPr>
              <a:t>X</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928813" y="247651"/>
            <a:ext cx="5709896" cy="605294"/>
          </a:xfrm>
          <a:noFill/>
        </p:spPr>
        <p:txBody>
          <a:bodyPr vert="horz" wrap="none" lIns="63500" tIns="25400" rIns="63500" bIns="25400" numCol="1" anchor="t" anchorCtr="0" compatLnSpc="1">
            <a:prstTxWarp prst="textNoShape">
              <a:avLst/>
            </a:prstTxWarp>
            <a:spAutoFit/>
          </a:bodyPr>
          <a:lstStyle/>
          <a:p>
            <a:pPr eaLnBrk="1" hangingPunct="1"/>
            <a:r>
              <a:rPr lang="en-US" dirty="0"/>
              <a:t>Mapping Signed </a:t>
            </a:r>
            <a:r>
              <a:rPr lang="en-US" dirty="0">
                <a:sym typeface="Symbol" pitchFamily="18" charset="2"/>
              </a:rPr>
              <a:t></a:t>
            </a:r>
            <a:r>
              <a:rPr lang="en-US" dirty="0"/>
              <a:t> Unsigned</a:t>
            </a:r>
          </a:p>
        </p:txBody>
      </p:sp>
      <p:graphicFrame>
        <p:nvGraphicFramePr>
          <p:cNvPr id="203779" name="Group 3"/>
          <p:cNvGraphicFramePr>
            <a:graphicFrameLocks noGrp="1"/>
          </p:cNvGraphicFramePr>
          <p:nvPr/>
        </p:nvGraphicFramePr>
        <p:xfrm>
          <a:off x="5257800" y="990601"/>
          <a:ext cx="1143000" cy="5597589"/>
        </p:xfrm>
        <a:graphic>
          <a:graphicData uri="http://schemas.openxmlformats.org/drawingml/2006/table">
            <a:tbl>
              <a:tblPr/>
              <a:tblGrid>
                <a:gridCol w="1143000">
                  <a:extLst>
                    <a:ext uri="{9D8B030D-6E8A-4147-A177-3AD203B41FA5}">
                      <a16:colId xmlns:a16="http://schemas.microsoft.com/office/drawing/2014/main" val="20000"/>
                    </a:ext>
                  </a:extLst>
                </a:gridCol>
              </a:tblGrid>
              <a:tr h="379413">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outerShdw blurRad="38100" dist="38100" dir="2700000" algn="tl">
                              <a:srgbClr val="000000"/>
                            </a:outerShdw>
                          </a:effectLst>
                          <a:latin typeface="Calibri" pitchFamily="34" charset="0"/>
                        </a:rPr>
                        <a:t>Signed</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28575"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FFF99"/>
                    </a:solidFill>
                  </a:tcPr>
                </a:tc>
                <a:extLst>
                  <a:ext uri="{0D108BD9-81ED-4DB2-BD59-A6C34878D82A}">
                    <a16:rowId xmlns:a16="http://schemas.microsoft.com/office/drawing/2014/main" val="1000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1"/>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2</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3"/>
                  </a:ext>
                </a:extLst>
              </a:tr>
              <a:tr h="301625">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3</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4</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5</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6"/>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6</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7"/>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7</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8"/>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-8</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09"/>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-7</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-6</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1"/>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-5</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-4</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3"/>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-3</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-2</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28575"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6"/>
                  </a:ext>
                </a:extLst>
              </a:tr>
            </a:tbl>
          </a:graphicData>
        </a:graphic>
      </p:graphicFrame>
      <p:graphicFrame>
        <p:nvGraphicFramePr>
          <p:cNvPr id="203817" name="Group 41"/>
          <p:cNvGraphicFramePr>
            <a:graphicFrameLocks noGrp="1"/>
          </p:cNvGraphicFramePr>
          <p:nvPr/>
        </p:nvGraphicFramePr>
        <p:xfrm>
          <a:off x="8534400" y="1004380"/>
          <a:ext cx="1143000" cy="5597589"/>
        </p:xfrm>
        <a:graphic>
          <a:graphicData uri="http://schemas.openxmlformats.org/drawingml/2006/table">
            <a:tbl>
              <a:tblPr/>
              <a:tblGrid>
                <a:gridCol w="1143000">
                  <a:extLst>
                    <a:ext uri="{9D8B030D-6E8A-4147-A177-3AD203B41FA5}">
                      <a16:colId xmlns:a16="http://schemas.microsoft.com/office/drawing/2014/main" val="20000"/>
                    </a:ext>
                  </a:extLst>
                </a:gridCol>
              </a:tblGrid>
              <a:tr h="379413">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outerShdw blurRad="38100" dist="38100" dir="2700000" algn="tl">
                              <a:srgbClr val="000000"/>
                            </a:outerShdw>
                          </a:effectLst>
                          <a:latin typeface="Calibri" pitchFamily="34" charset="0"/>
                        </a:rPr>
                        <a:t>Unsigned</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28575"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FFF99"/>
                    </a:solidFill>
                  </a:tcPr>
                </a:tc>
                <a:extLst>
                  <a:ext uri="{0D108BD9-81ED-4DB2-BD59-A6C34878D82A}">
                    <a16:rowId xmlns:a16="http://schemas.microsoft.com/office/drawing/2014/main" val="1000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1"/>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2</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3"/>
                  </a:ext>
                </a:extLst>
              </a:tr>
              <a:tr h="301625">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3</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4</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5</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6"/>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6</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7"/>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7</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8"/>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8</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09"/>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9</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1"/>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12</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3"/>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13</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14</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15</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28575"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6"/>
                  </a:ext>
                </a:extLst>
              </a:tr>
            </a:tbl>
          </a:graphicData>
        </a:graphic>
      </p:graphicFrame>
      <p:graphicFrame>
        <p:nvGraphicFramePr>
          <p:cNvPr id="203855" name="Group 79"/>
          <p:cNvGraphicFramePr>
            <a:graphicFrameLocks noGrp="1"/>
          </p:cNvGraphicFramePr>
          <p:nvPr/>
        </p:nvGraphicFramePr>
        <p:xfrm>
          <a:off x="3276600" y="990601"/>
          <a:ext cx="1143000" cy="5597589"/>
        </p:xfrm>
        <a:graphic>
          <a:graphicData uri="http://schemas.openxmlformats.org/drawingml/2006/table">
            <a:tbl>
              <a:tblPr/>
              <a:tblGrid>
                <a:gridCol w="1143000">
                  <a:extLst>
                    <a:ext uri="{9D8B030D-6E8A-4147-A177-3AD203B41FA5}">
                      <a16:colId xmlns:a16="http://schemas.microsoft.com/office/drawing/2014/main" val="20000"/>
                    </a:ext>
                  </a:extLst>
                </a:gridCol>
              </a:tblGrid>
              <a:tr h="379413">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outerShdw blurRad="38100" dist="38100" dir="2700000" algn="tl">
                              <a:srgbClr val="000000"/>
                            </a:outerShdw>
                          </a:effectLst>
                          <a:latin typeface="Calibri" pitchFamily="34" charset="0"/>
                        </a:rPr>
                        <a:t>Bits</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28575"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FFF99"/>
                    </a:solidFill>
                  </a:tcPr>
                </a:tc>
                <a:extLst>
                  <a:ext uri="{0D108BD9-81ED-4DB2-BD59-A6C34878D82A}">
                    <a16:rowId xmlns:a16="http://schemas.microsoft.com/office/drawing/2014/main" val="1000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0000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1"/>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0001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0010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3"/>
                  </a:ext>
                </a:extLst>
              </a:tr>
              <a:tr h="301625">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0011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0100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0101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6"/>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0110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7"/>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0111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8"/>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1000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9"/>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1001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1010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1"/>
                  </a:ext>
                </a:extLst>
              </a:tr>
              <a:tr h="28098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1011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1100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3"/>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1101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1110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1111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28575"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6"/>
                  </a:ext>
                </a:extLst>
              </a:tr>
            </a:tbl>
          </a:graphicData>
        </a:graphic>
      </p:graphicFrame>
      <p:grpSp>
        <p:nvGrpSpPr>
          <p:cNvPr id="2" name="Group 124"/>
          <p:cNvGrpSpPr>
            <a:grpSpLocks/>
          </p:cNvGrpSpPr>
          <p:nvPr/>
        </p:nvGrpSpPr>
        <p:grpSpPr bwMode="auto">
          <a:xfrm>
            <a:off x="6705600" y="3530600"/>
            <a:ext cx="1574800" cy="279400"/>
            <a:chOff x="3264" y="2608"/>
            <a:chExt cx="992" cy="176"/>
          </a:xfrm>
        </p:grpSpPr>
        <p:sp>
          <p:nvSpPr>
            <p:cNvPr id="20602" name="Rectangle 117"/>
            <p:cNvSpPr>
              <a:spLocks noChangeArrowheads="1"/>
            </p:cNvSpPr>
            <p:nvPr/>
          </p:nvSpPr>
          <p:spPr bwMode="auto">
            <a:xfrm>
              <a:off x="3552" y="2608"/>
              <a:ext cx="368" cy="176"/>
            </a:xfrm>
            <a:prstGeom prst="rect">
              <a:avLst/>
            </a:prstGeom>
            <a:solidFill>
              <a:schemeClr val="bg1"/>
            </a:solidFill>
            <a:ln w="254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sz="2400" b="1" dirty="0">
                  <a:solidFill>
                    <a:srgbClr val="000000"/>
                  </a:solidFill>
                  <a:latin typeface="Calibri" pitchFamily="34" charset="0"/>
                </a:rPr>
                <a:t>U2T</a:t>
              </a:r>
            </a:p>
          </p:txBody>
        </p:sp>
        <p:sp>
          <p:nvSpPr>
            <p:cNvPr id="20603" name="Line 118"/>
            <p:cNvSpPr>
              <a:spLocks noChangeShapeType="1"/>
            </p:cNvSpPr>
            <p:nvPr/>
          </p:nvSpPr>
          <p:spPr bwMode="auto">
            <a:xfrm flipH="1" flipV="1">
              <a:off x="3264" y="2704"/>
              <a:ext cx="288" cy="0"/>
            </a:xfrm>
            <a:prstGeom prst="line">
              <a:avLst/>
            </a:prstGeom>
            <a:noFill/>
            <a:ln w="25400">
              <a:solidFill>
                <a:schemeClr val="tx1"/>
              </a:solidFill>
              <a:round/>
              <a:headEnd/>
              <a:tailEnd type="triangle" w="med" len="me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20604" name="Line 119"/>
            <p:cNvSpPr>
              <a:spLocks noChangeShapeType="1"/>
            </p:cNvSpPr>
            <p:nvPr/>
          </p:nvSpPr>
          <p:spPr bwMode="auto">
            <a:xfrm flipH="1">
              <a:off x="3936" y="2696"/>
              <a:ext cx="320" cy="0"/>
            </a:xfrm>
            <a:prstGeom prst="line">
              <a:avLst/>
            </a:prstGeom>
            <a:noFill/>
            <a:ln w="25400">
              <a:solidFill>
                <a:schemeClr val="tx1"/>
              </a:solidFill>
              <a:round/>
              <a:headEnd/>
              <a:tailEnd type="triangle" w="med" len="me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grpSp>
      <p:grpSp>
        <p:nvGrpSpPr>
          <p:cNvPr id="3" name="Group 123"/>
          <p:cNvGrpSpPr>
            <a:grpSpLocks/>
          </p:cNvGrpSpPr>
          <p:nvPr/>
        </p:nvGrpSpPr>
        <p:grpSpPr bwMode="auto">
          <a:xfrm>
            <a:off x="6705600" y="3098800"/>
            <a:ext cx="1574800" cy="279400"/>
            <a:chOff x="3264" y="2128"/>
            <a:chExt cx="992" cy="176"/>
          </a:xfrm>
        </p:grpSpPr>
        <p:sp>
          <p:nvSpPr>
            <p:cNvPr id="20599" name="Rectangle 120"/>
            <p:cNvSpPr>
              <a:spLocks noChangeArrowheads="1"/>
            </p:cNvSpPr>
            <p:nvPr/>
          </p:nvSpPr>
          <p:spPr bwMode="auto">
            <a:xfrm>
              <a:off x="3552" y="2128"/>
              <a:ext cx="368" cy="176"/>
            </a:xfrm>
            <a:prstGeom prst="rect">
              <a:avLst/>
            </a:prstGeom>
            <a:solidFill>
              <a:schemeClr val="bg1"/>
            </a:solidFill>
            <a:ln w="254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sz="2400" b="1" dirty="0">
                  <a:solidFill>
                    <a:srgbClr val="000000"/>
                  </a:solidFill>
                  <a:latin typeface="Calibri" pitchFamily="34" charset="0"/>
                </a:rPr>
                <a:t>T2U</a:t>
              </a:r>
            </a:p>
          </p:txBody>
        </p:sp>
        <p:sp>
          <p:nvSpPr>
            <p:cNvPr id="20600" name="Line 121"/>
            <p:cNvSpPr>
              <a:spLocks noChangeShapeType="1"/>
            </p:cNvSpPr>
            <p:nvPr/>
          </p:nvSpPr>
          <p:spPr bwMode="auto">
            <a:xfrm flipH="1" flipV="1">
              <a:off x="3264" y="2224"/>
              <a:ext cx="288" cy="0"/>
            </a:xfrm>
            <a:prstGeom prst="line">
              <a:avLst/>
            </a:prstGeom>
            <a:noFill/>
            <a:ln w="25400">
              <a:solidFill>
                <a:schemeClr val="tx1"/>
              </a:solidFill>
              <a:round/>
              <a:headEnd type="triangle" w="med" len="med"/>
              <a:tailEn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20601" name="Line 122"/>
            <p:cNvSpPr>
              <a:spLocks noChangeShapeType="1"/>
            </p:cNvSpPr>
            <p:nvPr/>
          </p:nvSpPr>
          <p:spPr bwMode="auto">
            <a:xfrm flipH="1">
              <a:off x="3936" y="2216"/>
              <a:ext cx="320" cy="0"/>
            </a:xfrm>
            <a:prstGeom prst="line">
              <a:avLst/>
            </a:prstGeom>
            <a:noFill/>
            <a:ln w="25400">
              <a:solidFill>
                <a:schemeClr val="tx1"/>
              </a:solidFill>
              <a:round/>
              <a:headEnd type="triangle" w="med" len="med"/>
              <a:tailEn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928813" y="247651"/>
            <a:ext cx="5709896" cy="605294"/>
          </a:xfrm>
          <a:noFill/>
        </p:spPr>
        <p:txBody>
          <a:bodyPr vert="horz" wrap="none" lIns="63500" tIns="25400" rIns="63500" bIns="25400" numCol="1" anchor="t" anchorCtr="0" compatLnSpc="1">
            <a:prstTxWarp prst="textNoShape">
              <a:avLst/>
            </a:prstTxWarp>
            <a:spAutoFit/>
          </a:bodyPr>
          <a:lstStyle/>
          <a:p>
            <a:pPr eaLnBrk="1" hangingPunct="1"/>
            <a:r>
              <a:rPr lang="en-US" dirty="0"/>
              <a:t>Mapping Signed </a:t>
            </a:r>
            <a:r>
              <a:rPr lang="en-US" dirty="0">
                <a:sym typeface="Symbol" pitchFamily="18" charset="2"/>
              </a:rPr>
              <a:t></a:t>
            </a:r>
            <a:r>
              <a:rPr lang="en-US" dirty="0"/>
              <a:t> Unsigned</a:t>
            </a:r>
          </a:p>
        </p:txBody>
      </p:sp>
      <p:graphicFrame>
        <p:nvGraphicFramePr>
          <p:cNvPr id="203779" name="Group 3"/>
          <p:cNvGraphicFramePr>
            <a:graphicFrameLocks noGrp="1"/>
          </p:cNvGraphicFramePr>
          <p:nvPr/>
        </p:nvGraphicFramePr>
        <p:xfrm>
          <a:off x="5257800" y="990601"/>
          <a:ext cx="1143000" cy="5597589"/>
        </p:xfrm>
        <a:graphic>
          <a:graphicData uri="http://schemas.openxmlformats.org/drawingml/2006/table">
            <a:tbl>
              <a:tblPr/>
              <a:tblGrid>
                <a:gridCol w="1143000">
                  <a:extLst>
                    <a:ext uri="{9D8B030D-6E8A-4147-A177-3AD203B41FA5}">
                      <a16:colId xmlns:a16="http://schemas.microsoft.com/office/drawing/2014/main" val="20000"/>
                    </a:ext>
                  </a:extLst>
                </a:gridCol>
              </a:tblGrid>
              <a:tr h="379413">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outerShdw blurRad="38100" dist="38100" dir="2700000" algn="tl">
                              <a:srgbClr val="000000"/>
                            </a:outerShdw>
                          </a:effectLst>
                          <a:latin typeface="Calibri" pitchFamily="34" charset="0"/>
                        </a:rPr>
                        <a:t>Signed</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28575"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FFF99"/>
                    </a:solidFill>
                  </a:tcPr>
                </a:tc>
                <a:extLst>
                  <a:ext uri="{0D108BD9-81ED-4DB2-BD59-A6C34878D82A}">
                    <a16:rowId xmlns:a16="http://schemas.microsoft.com/office/drawing/2014/main" val="1000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1"/>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2</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3"/>
                  </a:ext>
                </a:extLst>
              </a:tr>
              <a:tr h="301625">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3</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4</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5</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6"/>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6</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7"/>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7</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8"/>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-8</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09"/>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-7</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-6</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1"/>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-5</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-4</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3"/>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-3</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-2</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28575"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6"/>
                  </a:ext>
                </a:extLst>
              </a:tr>
            </a:tbl>
          </a:graphicData>
        </a:graphic>
      </p:graphicFrame>
      <p:graphicFrame>
        <p:nvGraphicFramePr>
          <p:cNvPr id="203817" name="Group 41"/>
          <p:cNvGraphicFramePr>
            <a:graphicFrameLocks noGrp="1"/>
          </p:cNvGraphicFramePr>
          <p:nvPr/>
        </p:nvGraphicFramePr>
        <p:xfrm>
          <a:off x="8534400" y="990601"/>
          <a:ext cx="1143000" cy="5597589"/>
        </p:xfrm>
        <a:graphic>
          <a:graphicData uri="http://schemas.openxmlformats.org/drawingml/2006/table">
            <a:tbl>
              <a:tblPr/>
              <a:tblGrid>
                <a:gridCol w="1143000">
                  <a:extLst>
                    <a:ext uri="{9D8B030D-6E8A-4147-A177-3AD203B41FA5}">
                      <a16:colId xmlns:a16="http://schemas.microsoft.com/office/drawing/2014/main" val="20000"/>
                    </a:ext>
                  </a:extLst>
                </a:gridCol>
              </a:tblGrid>
              <a:tr h="379413">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outerShdw blurRad="38100" dist="38100" dir="2700000" algn="tl">
                              <a:srgbClr val="000000"/>
                            </a:outerShdw>
                          </a:effectLst>
                          <a:latin typeface="Calibri" pitchFamily="34" charset="0"/>
                        </a:rPr>
                        <a:t>Unsigned</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28575"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FFF99"/>
                    </a:solidFill>
                  </a:tcPr>
                </a:tc>
                <a:extLst>
                  <a:ext uri="{0D108BD9-81ED-4DB2-BD59-A6C34878D82A}">
                    <a16:rowId xmlns:a16="http://schemas.microsoft.com/office/drawing/2014/main" val="1000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1"/>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2</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3"/>
                  </a:ext>
                </a:extLst>
              </a:tr>
              <a:tr h="301625">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3</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4</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5</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6"/>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6</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7"/>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7</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8"/>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8</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09"/>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9</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1"/>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12</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3"/>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13</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14</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15</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28575"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6"/>
                  </a:ext>
                </a:extLst>
              </a:tr>
            </a:tbl>
          </a:graphicData>
        </a:graphic>
      </p:graphicFrame>
      <p:graphicFrame>
        <p:nvGraphicFramePr>
          <p:cNvPr id="203855" name="Group 79"/>
          <p:cNvGraphicFramePr>
            <a:graphicFrameLocks noGrp="1"/>
          </p:cNvGraphicFramePr>
          <p:nvPr/>
        </p:nvGraphicFramePr>
        <p:xfrm>
          <a:off x="3276600" y="990601"/>
          <a:ext cx="1143000" cy="5597589"/>
        </p:xfrm>
        <a:graphic>
          <a:graphicData uri="http://schemas.openxmlformats.org/drawingml/2006/table">
            <a:tbl>
              <a:tblPr/>
              <a:tblGrid>
                <a:gridCol w="1143000">
                  <a:extLst>
                    <a:ext uri="{9D8B030D-6E8A-4147-A177-3AD203B41FA5}">
                      <a16:colId xmlns:a16="http://schemas.microsoft.com/office/drawing/2014/main" val="20000"/>
                    </a:ext>
                  </a:extLst>
                </a:gridCol>
              </a:tblGrid>
              <a:tr h="379413">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outerShdw blurRad="38100" dist="38100" dir="2700000" algn="tl">
                              <a:srgbClr val="000000"/>
                            </a:outerShdw>
                          </a:effectLst>
                          <a:latin typeface="Calibri" pitchFamily="34" charset="0"/>
                        </a:rPr>
                        <a:t>Bits</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28575"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FFF99"/>
                    </a:solidFill>
                  </a:tcPr>
                </a:tc>
                <a:extLst>
                  <a:ext uri="{0D108BD9-81ED-4DB2-BD59-A6C34878D82A}">
                    <a16:rowId xmlns:a16="http://schemas.microsoft.com/office/drawing/2014/main" val="1000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0000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1"/>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0001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0010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3"/>
                  </a:ext>
                </a:extLst>
              </a:tr>
              <a:tr h="301625">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0011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0100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0101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6"/>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0110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7"/>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0111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8"/>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1000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9"/>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1001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1010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1"/>
                  </a:ext>
                </a:extLst>
              </a:tr>
              <a:tr h="28098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1011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1100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3"/>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1101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1110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1111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28575"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6"/>
                  </a:ext>
                </a:extLst>
              </a:tr>
            </a:tbl>
          </a:graphicData>
        </a:graphic>
      </p:graphicFrame>
      <p:grpSp>
        <p:nvGrpSpPr>
          <p:cNvPr id="14" name="Group 126"/>
          <p:cNvGrpSpPr>
            <a:grpSpLocks/>
          </p:cNvGrpSpPr>
          <p:nvPr/>
        </p:nvGrpSpPr>
        <p:grpSpPr bwMode="auto">
          <a:xfrm>
            <a:off x="6781800" y="2286000"/>
            <a:ext cx="1447800" cy="584200"/>
            <a:chOff x="3312" y="1226"/>
            <a:chExt cx="912" cy="368"/>
          </a:xfrm>
        </p:grpSpPr>
        <p:sp>
          <p:nvSpPr>
            <p:cNvPr id="15" name="Line 121"/>
            <p:cNvSpPr>
              <a:spLocks noChangeShapeType="1"/>
            </p:cNvSpPr>
            <p:nvPr/>
          </p:nvSpPr>
          <p:spPr bwMode="auto">
            <a:xfrm flipH="1" flipV="1">
              <a:off x="3312" y="1536"/>
              <a:ext cx="912" cy="0"/>
            </a:xfrm>
            <a:prstGeom prst="line">
              <a:avLst/>
            </a:prstGeom>
            <a:noFill/>
            <a:ln w="57150">
              <a:solidFill>
                <a:schemeClr val="tx1"/>
              </a:solidFill>
              <a:round/>
              <a:headEnd type="triangle" w="lg" len="lg"/>
              <a:tailEnd type="triangle" w="lg" len="lg"/>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16" name="Text Box 124"/>
            <p:cNvSpPr txBox="1">
              <a:spLocks noChangeArrowheads="1"/>
            </p:cNvSpPr>
            <p:nvPr/>
          </p:nvSpPr>
          <p:spPr bwMode="auto">
            <a:xfrm>
              <a:off x="3696" y="1226"/>
              <a:ext cx="187" cy="368"/>
            </a:xfrm>
            <a:prstGeom prst="rect">
              <a:avLst/>
            </a:prstGeom>
            <a:noFill/>
            <a:ln w="19050">
              <a:noFill/>
              <a:miter lim="800000"/>
              <a:headEnd/>
              <a:tailEnd type="none" w="sm" len="sm"/>
            </a:ln>
          </p:spPr>
          <p:txBody>
            <a:bodyPr wrap="none" lIns="45720" rIns="45720">
              <a:spAutoFit/>
            </a:bodyPr>
            <a:lstStyle/>
            <a:p>
              <a:pPr algn="ctr" eaLnBrk="0" fontAlgn="base" hangingPunct="0">
                <a:spcBef>
                  <a:spcPct val="0"/>
                </a:spcBef>
                <a:spcAft>
                  <a:spcPct val="0"/>
                </a:spcAft>
              </a:pPr>
              <a:r>
                <a:rPr lang="en-US" sz="3200" b="1" dirty="0">
                  <a:solidFill>
                    <a:srgbClr val="000000"/>
                  </a:solidFill>
                  <a:latin typeface="Calibri" pitchFamily="34" charset="0"/>
                </a:rPr>
                <a:t>=</a:t>
              </a:r>
            </a:p>
          </p:txBody>
        </p:sp>
      </p:grpSp>
      <p:grpSp>
        <p:nvGrpSpPr>
          <p:cNvPr id="17" name="Group 127"/>
          <p:cNvGrpSpPr>
            <a:grpSpLocks/>
          </p:cNvGrpSpPr>
          <p:nvPr/>
        </p:nvGrpSpPr>
        <p:grpSpPr bwMode="auto">
          <a:xfrm>
            <a:off x="6781800" y="4724396"/>
            <a:ext cx="1447800" cy="492124"/>
            <a:chOff x="3312" y="2762"/>
            <a:chExt cx="912" cy="310"/>
          </a:xfrm>
        </p:grpSpPr>
        <p:sp>
          <p:nvSpPr>
            <p:cNvPr id="18" name="Line 123"/>
            <p:cNvSpPr>
              <a:spLocks noChangeShapeType="1"/>
            </p:cNvSpPr>
            <p:nvPr/>
          </p:nvSpPr>
          <p:spPr bwMode="auto">
            <a:xfrm flipH="1" flipV="1">
              <a:off x="3312" y="3072"/>
              <a:ext cx="912" cy="0"/>
            </a:xfrm>
            <a:prstGeom prst="line">
              <a:avLst/>
            </a:prstGeom>
            <a:noFill/>
            <a:ln w="57150">
              <a:solidFill>
                <a:schemeClr val="tx1"/>
              </a:solidFill>
              <a:round/>
              <a:headEnd type="triangle" w="lg" len="lg"/>
              <a:tailEnd type="triangle" w="lg" len="lg"/>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19" name="Text Box 125"/>
            <p:cNvSpPr txBox="1">
              <a:spLocks noChangeArrowheads="1"/>
            </p:cNvSpPr>
            <p:nvPr/>
          </p:nvSpPr>
          <p:spPr bwMode="auto">
            <a:xfrm>
              <a:off x="3504" y="2762"/>
              <a:ext cx="329" cy="291"/>
            </a:xfrm>
            <a:prstGeom prst="rect">
              <a:avLst/>
            </a:prstGeom>
            <a:noFill/>
            <a:ln w="57150">
              <a:noFill/>
              <a:round/>
              <a:headEnd type="triangle" w="lg" len="lg"/>
              <a:tailEnd type="triangle" w="lg" len="lg"/>
            </a:ln>
          </p:spPr>
          <p:txBody>
            <a:bodyPr wrap="none" anchor="ctr"/>
            <a:lstStyle/>
            <a:p>
              <a:pPr eaLnBrk="0" fontAlgn="base" hangingPunct="0">
                <a:spcBef>
                  <a:spcPct val="0"/>
                </a:spcBef>
                <a:spcAft>
                  <a:spcPct val="0"/>
                </a:spcAft>
              </a:pPr>
              <a:r>
                <a:rPr lang="en-US" sz="2400" b="1" dirty="0">
                  <a:solidFill>
                    <a:srgbClr val="000000"/>
                  </a:solidFill>
                  <a:latin typeface="Calibri" pitchFamily="34" charset="0"/>
                </a:rPr>
                <a:t>+/- 16</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6"/>
          <p:cNvGrpSpPr>
            <a:grpSpLocks/>
          </p:cNvGrpSpPr>
          <p:nvPr/>
        </p:nvGrpSpPr>
        <p:grpSpPr bwMode="auto">
          <a:xfrm>
            <a:off x="3276600" y="3810000"/>
            <a:ext cx="2743200" cy="228600"/>
            <a:chOff x="2832" y="2208"/>
            <a:chExt cx="1728" cy="144"/>
          </a:xfrm>
        </p:grpSpPr>
        <p:sp>
          <p:nvSpPr>
            <p:cNvPr id="5142" name="Rectangle 17"/>
            <p:cNvSpPr>
              <a:spLocks noChangeArrowheads="1"/>
            </p:cNvSpPr>
            <p:nvPr/>
          </p:nvSpPr>
          <p:spPr bwMode="auto">
            <a:xfrm>
              <a:off x="2832" y="2208"/>
              <a:ext cx="144" cy="144"/>
            </a:xfrm>
            <a:prstGeom prst="rect">
              <a:avLst/>
            </a:prstGeom>
            <a:solidFill>
              <a:schemeClr val="bg1"/>
            </a:solidFill>
            <a:ln w="25400">
              <a:solidFill>
                <a:schemeClr val="tx1"/>
              </a:solidFill>
              <a:miter lim="800000"/>
              <a:headEnd/>
              <a:tailEnd/>
            </a:ln>
          </p:spPr>
          <p:txBody>
            <a:bodyPr wrap="none" anchor="ctr"/>
            <a:lstStyle/>
            <a:p>
              <a:pPr algn="ctr" eaLnBrk="0" fontAlgn="base" hangingPunct="0">
                <a:spcBef>
                  <a:spcPct val="0"/>
                </a:spcBef>
                <a:spcAft>
                  <a:spcPct val="0"/>
                </a:spcAft>
              </a:pPr>
              <a:r>
                <a:rPr lang="en-US" sz="2400">
                  <a:solidFill>
                    <a:srgbClr val="000000"/>
                  </a:solidFill>
                  <a:latin typeface="Arial Narrow" pitchFamily="34" charset="0"/>
                </a:rPr>
                <a:t>+</a:t>
              </a:r>
            </a:p>
          </p:txBody>
        </p:sp>
        <p:sp>
          <p:nvSpPr>
            <p:cNvPr id="5143" name="Rectangle 18"/>
            <p:cNvSpPr>
              <a:spLocks noChangeArrowheads="1"/>
            </p:cNvSpPr>
            <p:nvPr/>
          </p:nvSpPr>
          <p:spPr bwMode="auto">
            <a:xfrm>
              <a:off x="2976" y="2208"/>
              <a:ext cx="144" cy="144"/>
            </a:xfrm>
            <a:prstGeom prst="rect">
              <a:avLst/>
            </a:prstGeom>
            <a:solidFill>
              <a:schemeClr val="bg1"/>
            </a:solidFill>
            <a:ln w="25400">
              <a:solidFill>
                <a:schemeClr val="tx1"/>
              </a:solidFill>
              <a:miter lim="800000"/>
              <a:headEnd/>
              <a:tailEnd/>
            </a:ln>
          </p:spPr>
          <p:txBody>
            <a:bodyPr wrap="none" anchor="ctr"/>
            <a:lstStyle/>
            <a:p>
              <a:pPr algn="ctr" eaLnBrk="0" fontAlgn="base" hangingPunct="0">
                <a:spcBef>
                  <a:spcPct val="0"/>
                </a:spcBef>
                <a:spcAft>
                  <a:spcPct val="0"/>
                </a:spcAft>
              </a:pPr>
              <a:r>
                <a:rPr lang="en-US" sz="2400">
                  <a:solidFill>
                    <a:srgbClr val="000000"/>
                  </a:solidFill>
                  <a:latin typeface="Arial Narrow" pitchFamily="34" charset="0"/>
                </a:rPr>
                <a:t>+</a:t>
              </a:r>
            </a:p>
          </p:txBody>
        </p:sp>
        <p:sp>
          <p:nvSpPr>
            <p:cNvPr id="5144" name="Rectangle 19"/>
            <p:cNvSpPr>
              <a:spLocks noChangeArrowheads="1"/>
            </p:cNvSpPr>
            <p:nvPr/>
          </p:nvSpPr>
          <p:spPr bwMode="auto">
            <a:xfrm>
              <a:off x="3120" y="2208"/>
              <a:ext cx="144" cy="144"/>
            </a:xfrm>
            <a:prstGeom prst="rect">
              <a:avLst/>
            </a:prstGeom>
            <a:solidFill>
              <a:schemeClr val="bg1"/>
            </a:solidFill>
            <a:ln w="25400">
              <a:solidFill>
                <a:schemeClr val="tx1"/>
              </a:solidFill>
              <a:miter lim="800000"/>
              <a:headEnd/>
              <a:tailEnd/>
            </a:ln>
          </p:spPr>
          <p:txBody>
            <a:bodyPr wrap="none" anchor="ctr"/>
            <a:lstStyle/>
            <a:p>
              <a:pPr algn="ctr" eaLnBrk="0" fontAlgn="base" hangingPunct="0">
                <a:spcBef>
                  <a:spcPct val="0"/>
                </a:spcBef>
                <a:spcAft>
                  <a:spcPct val="0"/>
                </a:spcAft>
              </a:pPr>
              <a:r>
                <a:rPr lang="en-US" sz="2400">
                  <a:solidFill>
                    <a:srgbClr val="000000"/>
                  </a:solidFill>
                  <a:latin typeface="Arial Narrow" pitchFamily="34" charset="0"/>
                </a:rPr>
                <a:t>+</a:t>
              </a:r>
            </a:p>
          </p:txBody>
        </p:sp>
        <p:sp>
          <p:nvSpPr>
            <p:cNvPr id="5145" name="Rectangle 20"/>
            <p:cNvSpPr>
              <a:spLocks noChangeArrowheads="1"/>
            </p:cNvSpPr>
            <p:nvPr/>
          </p:nvSpPr>
          <p:spPr bwMode="auto">
            <a:xfrm>
              <a:off x="4128" y="2208"/>
              <a:ext cx="144" cy="144"/>
            </a:xfrm>
            <a:prstGeom prst="rect">
              <a:avLst/>
            </a:prstGeom>
            <a:solidFill>
              <a:schemeClr val="bg1"/>
            </a:solidFill>
            <a:ln w="25400">
              <a:solidFill>
                <a:schemeClr val="tx1"/>
              </a:solidFill>
              <a:miter lim="800000"/>
              <a:headEnd/>
              <a:tailEnd/>
            </a:ln>
          </p:spPr>
          <p:txBody>
            <a:bodyPr wrap="none" anchor="ctr"/>
            <a:lstStyle/>
            <a:p>
              <a:pPr algn="ctr" eaLnBrk="0" fontAlgn="base" hangingPunct="0">
                <a:spcBef>
                  <a:spcPct val="0"/>
                </a:spcBef>
                <a:spcAft>
                  <a:spcPct val="0"/>
                </a:spcAft>
              </a:pPr>
              <a:r>
                <a:rPr lang="en-US" sz="2400">
                  <a:solidFill>
                    <a:srgbClr val="000000"/>
                  </a:solidFill>
                  <a:latin typeface="Arial Narrow" pitchFamily="34" charset="0"/>
                </a:rPr>
                <a:t>+</a:t>
              </a:r>
            </a:p>
          </p:txBody>
        </p:sp>
        <p:sp>
          <p:nvSpPr>
            <p:cNvPr id="5146" name="Rectangle 21"/>
            <p:cNvSpPr>
              <a:spLocks noChangeArrowheads="1"/>
            </p:cNvSpPr>
            <p:nvPr/>
          </p:nvSpPr>
          <p:spPr bwMode="auto">
            <a:xfrm>
              <a:off x="4272" y="2208"/>
              <a:ext cx="144" cy="144"/>
            </a:xfrm>
            <a:prstGeom prst="rect">
              <a:avLst/>
            </a:prstGeom>
            <a:solidFill>
              <a:schemeClr val="bg1"/>
            </a:solidFill>
            <a:ln w="25400">
              <a:solidFill>
                <a:schemeClr val="tx1"/>
              </a:solidFill>
              <a:miter lim="800000"/>
              <a:headEnd/>
              <a:tailEnd/>
            </a:ln>
          </p:spPr>
          <p:txBody>
            <a:bodyPr wrap="none" anchor="ctr"/>
            <a:lstStyle/>
            <a:p>
              <a:pPr algn="ctr" eaLnBrk="0" fontAlgn="base" hangingPunct="0">
                <a:spcBef>
                  <a:spcPct val="0"/>
                </a:spcBef>
                <a:spcAft>
                  <a:spcPct val="0"/>
                </a:spcAft>
              </a:pPr>
              <a:r>
                <a:rPr lang="en-US" sz="2400">
                  <a:solidFill>
                    <a:srgbClr val="000000"/>
                  </a:solidFill>
                  <a:latin typeface="Arial Narrow" pitchFamily="34" charset="0"/>
                </a:rPr>
                <a:t>+</a:t>
              </a:r>
            </a:p>
          </p:txBody>
        </p:sp>
        <p:sp>
          <p:nvSpPr>
            <p:cNvPr id="5147" name="Rectangle 22"/>
            <p:cNvSpPr>
              <a:spLocks noChangeArrowheads="1"/>
            </p:cNvSpPr>
            <p:nvPr/>
          </p:nvSpPr>
          <p:spPr bwMode="auto">
            <a:xfrm>
              <a:off x="4416" y="2208"/>
              <a:ext cx="144" cy="144"/>
            </a:xfrm>
            <a:prstGeom prst="rect">
              <a:avLst/>
            </a:prstGeom>
            <a:solidFill>
              <a:schemeClr val="bg1"/>
            </a:solidFill>
            <a:ln w="25400">
              <a:solidFill>
                <a:schemeClr val="tx1"/>
              </a:solidFill>
              <a:miter lim="800000"/>
              <a:headEnd/>
              <a:tailEnd/>
            </a:ln>
          </p:spPr>
          <p:txBody>
            <a:bodyPr wrap="none" anchor="ctr"/>
            <a:lstStyle/>
            <a:p>
              <a:pPr algn="ctr" eaLnBrk="0" fontAlgn="base" hangingPunct="0">
                <a:spcBef>
                  <a:spcPct val="0"/>
                </a:spcBef>
                <a:spcAft>
                  <a:spcPct val="0"/>
                </a:spcAft>
              </a:pPr>
              <a:r>
                <a:rPr lang="en-US" sz="2400">
                  <a:solidFill>
                    <a:srgbClr val="000000"/>
                  </a:solidFill>
                  <a:latin typeface="Arial Narrow" pitchFamily="34" charset="0"/>
                </a:rPr>
                <a:t>+</a:t>
              </a:r>
            </a:p>
          </p:txBody>
        </p:sp>
        <p:sp>
          <p:nvSpPr>
            <p:cNvPr id="5148" name="Rectangle 23"/>
            <p:cNvSpPr>
              <a:spLocks noChangeArrowheads="1"/>
            </p:cNvSpPr>
            <p:nvPr/>
          </p:nvSpPr>
          <p:spPr bwMode="auto">
            <a:xfrm>
              <a:off x="3264" y="2208"/>
              <a:ext cx="864" cy="144"/>
            </a:xfrm>
            <a:prstGeom prst="rect">
              <a:avLst/>
            </a:prstGeom>
            <a:solidFill>
              <a:schemeClr val="bg1"/>
            </a:solidFill>
            <a:ln w="25400">
              <a:solidFill>
                <a:schemeClr val="tx1"/>
              </a:solidFill>
              <a:miter lim="800000"/>
              <a:headEnd/>
              <a:tailEnd/>
            </a:ln>
          </p:spPr>
          <p:txBody>
            <a:bodyPr wrap="none" anchor="ctr"/>
            <a:lstStyle/>
            <a:p>
              <a:pPr algn="ctr" eaLnBrk="0" fontAlgn="base" hangingPunct="0">
                <a:spcBef>
                  <a:spcPct val="0"/>
                </a:spcBef>
                <a:spcAft>
                  <a:spcPct val="0"/>
                </a:spcAft>
              </a:pPr>
              <a:r>
                <a:rPr lang="en-US" sz="2400">
                  <a:solidFill>
                    <a:srgbClr val="000000"/>
                  </a:solidFill>
                  <a:latin typeface="Arial Narrow" pitchFamily="34" charset="0"/>
                </a:rPr>
                <a:t>• • •</a:t>
              </a:r>
            </a:p>
          </p:txBody>
        </p:sp>
      </p:grpSp>
      <p:grpSp>
        <p:nvGrpSpPr>
          <p:cNvPr id="4" name="Group 24"/>
          <p:cNvGrpSpPr>
            <a:grpSpLocks/>
          </p:cNvGrpSpPr>
          <p:nvPr/>
        </p:nvGrpSpPr>
        <p:grpSpPr bwMode="auto">
          <a:xfrm>
            <a:off x="3276600" y="4267200"/>
            <a:ext cx="2743200" cy="228600"/>
            <a:chOff x="2832" y="2208"/>
            <a:chExt cx="1728" cy="144"/>
          </a:xfrm>
        </p:grpSpPr>
        <p:sp>
          <p:nvSpPr>
            <p:cNvPr id="5135" name="Rectangle 25"/>
            <p:cNvSpPr>
              <a:spLocks noChangeArrowheads="1"/>
            </p:cNvSpPr>
            <p:nvPr/>
          </p:nvSpPr>
          <p:spPr bwMode="auto">
            <a:xfrm>
              <a:off x="2832" y="2208"/>
              <a:ext cx="144" cy="144"/>
            </a:xfrm>
            <a:prstGeom prst="rect">
              <a:avLst/>
            </a:prstGeom>
            <a:solidFill>
              <a:schemeClr val="bg1"/>
            </a:solidFill>
            <a:ln w="25400">
              <a:solidFill>
                <a:schemeClr val="tx1"/>
              </a:solidFill>
              <a:miter lim="800000"/>
              <a:headEnd/>
              <a:tailEnd/>
            </a:ln>
          </p:spPr>
          <p:txBody>
            <a:bodyPr wrap="none" anchor="ctr"/>
            <a:lstStyle/>
            <a:p>
              <a:pPr algn="ctr" eaLnBrk="0" fontAlgn="base" hangingPunct="0">
                <a:spcBef>
                  <a:spcPct val="0"/>
                </a:spcBef>
                <a:spcAft>
                  <a:spcPct val="0"/>
                </a:spcAft>
              </a:pPr>
              <a:r>
                <a:rPr lang="en-US" sz="2400">
                  <a:solidFill>
                    <a:srgbClr val="000000"/>
                  </a:solidFill>
                  <a:latin typeface="Arial Narrow" pitchFamily="34" charset="0"/>
                </a:rPr>
                <a:t>-</a:t>
              </a:r>
            </a:p>
          </p:txBody>
        </p:sp>
        <p:sp>
          <p:nvSpPr>
            <p:cNvPr id="5136" name="Rectangle 26"/>
            <p:cNvSpPr>
              <a:spLocks noChangeArrowheads="1"/>
            </p:cNvSpPr>
            <p:nvPr/>
          </p:nvSpPr>
          <p:spPr bwMode="auto">
            <a:xfrm>
              <a:off x="2976" y="2208"/>
              <a:ext cx="144" cy="144"/>
            </a:xfrm>
            <a:prstGeom prst="rect">
              <a:avLst/>
            </a:prstGeom>
            <a:solidFill>
              <a:schemeClr val="bg1"/>
            </a:solidFill>
            <a:ln w="25400">
              <a:solidFill>
                <a:schemeClr val="tx1"/>
              </a:solidFill>
              <a:miter lim="800000"/>
              <a:headEnd/>
              <a:tailEnd/>
            </a:ln>
          </p:spPr>
          <p:txBody>
            <a:bodyPr wrap="none" anchor="ctr"/>
            <a:lstStyle/>
            <a:p>
              <a:pPr algn="ctr" eaLnBrk="0" fontAlgn="base" hangingPunct="0">
                <a:spcBef>
                  <a:spcPct val="0"/>
                </a:spcBef>
                <a:spcAft>
                  <a:spcPct val="0"/>
                </a:spcAft>
              </a:pPr>
              <a:r>
                <a:rPr lang="en-US" sz="2400">
                  <a:solidFill>
                    <a:srgbClr val="000000"/>
                  </a:solidFill>
                  <a:latin typeface="Arial Narrow" pitchFamily="34" charset="0"/>
                </a:rPr>
                <a:t>+</a:t>
              </a:r>
            </a:p>
          </p:txBody>
        </p:sp>
        <p:sp>
          <p:nvSpPr>
            <p:cNvPr id="5137" name="Rectangle 27"/>
            <p:cNvSpPr>
              <a:spLocks noChangeArrowheads="1"/>
            </p:cNvSpPr>
            <p:nvPr/>
          </p:nvSpPr>
          <p:spPr bwMode="auto">
            <a:xfrm>
              <a:off x="3120" y="2208"/>
              <a:ext cx="144" cy="144"/>
            </a:xfrm>
            <a:prstGeom prst="rect">
              <a:avLst/>
            </a:prstGeom>
            <a:solidFill>
              <a:schemeClr val="bg1"/>
            </a:solidFill>
            <a:ln w="25400">
              <a:solidFill>
                <a:schemeClr val="tx1"/>
              </a:solidFill>
              <a:miter lim="800000"/>
              <a:headEnd/>
              <a:tailEnd/>
            </a:ln>
          </p:spPr>
          <p:txBody>
            <a:bodyPr wrap="none" anchor="ctr"/>
            <a:lstStyle/>
            <a:p>
              <a:pPr algn="ctr" eaLnBrk="0" fontAlgn="base" hangingPunct="0">
                <a:spcBef>
                  <a:spcPct val="0"/>
                </a:spcBef>
                <a:spcAft>
                  <a:spcPct val="0"/>
                </a:spcAft>
              </a:pPr>
              <a:r>
                <a:rPr lang="en-US" sz="2400">
                  <a:solidFill>
                    <a:srgbClr val="000000"/>
                  </a:solidFill>
                  <a:latin typeface="Arial Narrow" pitchFamily="34" charset="0"/>
                </a:rPr>
                <a:t>+</a:t>
              </a:r>
            </a:p>
          </p:txBody>
        </p:sp>
        <p:sp>
          <p:nvSpPr>
            <p:cNvPr id="5138" name="Rectangle 28"/>
            <p:cNvSpPr>
              <a:spLocks noChangeArrowheads="1"/>
            </p:cNvSpPr>
            <p:nvPr/>
          </p:nvSpPr>
          <p:spPr bwMode="auto">
            <a:xfrm>
              <a:off x="4128" y="2208"/>
              <a:ext cx="144" cy="144"/>
            </a:xfrm>
            <a:prstGeom prst="rect">
              <a:avLst/>
            </a:prstGeom>
            <a:solidFill>
              <a:schemeClr val="bg1"/>
            </a:solidFill>
            <a:ln w="25400">
              <a:solidFill>
                <a:schemeClr val="tx1"/>
              </a:solidFill>
              <a:miter lim="800000"/>
              <a:headEnd/>
              <a:tailEnd/>
            </a:ln>
          </p:spPr>
          <p:txBody>
            <a:bodyPr wrap="none" anchor="ctr"/>
            <a:lstStyle/>
            <a:p>
              <a:pPr algn="ctr" eaLnBrk="0" fontAlgn="base" hangingPunct="0">
                <a:spcBef>
                  <a:spcPct val="0"/>
                </a:spcBef>
                <a:spcAft>
                  <a:spcPct val="0"/>
                </a:spcAft>
              </a:pPr>
              <a:r>
                <a:rPr lang="en-US" sz="2400">
                  <a:solidFill>
                    <a:srgbClr val="000000"/>
                  </a:solidFill>
                  <a:latin typeface="Arial Narrow" pitchFamily="34" charset="0"/>
                </a:rPr>
                <a:t>+</a:t>
              </a:r>
            </a:p>
          </p:txBody>
        </p:sp>
        <p:sp>
          <p:nvSpPr>
            <p:cNvPr id="5139" name="Rectangle 29"/>
            <p:cNvSpPr>
              <a:spLocks noChangeArrowheads="1"/>
            </p:cNvSpPr>
            <p:nvPr/>
          </p:nvSpPr>
          <p:spPr bwMode="auto">
            <a:xfrm>
              <a:off x="4272" y="2208"/>
              <a:ext cx="144" cy="144"/>
            </a:xfrm>
            <a:prstGeom prst="rect">
              <a:avLst/>
            </a:prstGeom>
            <a:solidFill>
              <a:schemeClr val="bg1"/>
            </a:solidFill>
            <a:ln w="25400">
              <a:solidFill>
                <a:schemeClr val="tx1"/>
              </a:solidFill>
              <a:miter lim="800000"/>
              <a:headEnd/>
              <a:tailEnd/>
            </a:ln>
          </p:spPr>
          <p:txBody>
            <a:bodyPr wrap="none" anchor="ctr"/>
            <a:lstStyle/>
            <a:p>
              <a:pPr algn="ctr" eaLnBrk="0" fontAlgn="base" hangingPunct="0">
                <a:spcBef>
                  <a:spcPct val="0"/>
                </a:spcBef>
                <a:spcAft>
                  <a:spcPct val="0"/>
                </a:spcAft>
              </a:pPr>
              <a:r>
                <a:rPr lang="en-US" sz="2400">
                  <a:solidFill>
                    <a:srgbClr val="000000"/>
                  </a:solidFill>
                  <a:latin typeface="Arial Narrow" pitchFamily="34" charset="0"/>
                </a:rPr>
                <a:t>+</a:t>
              </a:r>
            </a:p>
          </p:txBody>
        </p:sp>
        <p:sp>
          <p:nvSpPr>
            <p:cNvPr id="5140" name="Rectangle 30"/>
            <p:cNvSpPr>
              <a:spLocks noChangeArrowheads="1"/>
            </p:cNvSpPr>
            <p:nvPr/>
          </p:nvSpPr>
          <p:spPr bwMode="auto">
            <a:xfrm>
              <a:off x="4416" y="2208"/>
              <a:ext cx="144" cy="144"/>
            </a:xfrm>
            <a:prstGeom prst="rect">
              <a:avLst/>
            </a:prstGeom>
            <a:solidFill>
              <a:schemeClr val="bg1"/>
            </a:solidFill>
            <a:ln w="25400">
              <a:solidFill>
                <a:schemeClr val="tx1"/>
              </a:solidFill>
              <a:miter lim="800000"/>
              <a:headEnd/>
              <a:tailEnd/>
            </a:ln>
          </p:spPr>
          <p:txBody>
            <a:bodyPr wrap="none" anchor="ctr"/>
            <a:lstStyle/>
            <a:p>
              <a:pPr algn="ctr" eaLnBrk="0" fontAlgn="base" hangingPunct="0">
                <a:spcBef>
                  <a:spcPct val="0"/>
                </a:spcBef>
                <a:spcAft>
                  <a:spcPct val="0"/>
                </a:spcAft>
              </a:pPr>
              <a:r>
                <a:rPr lang="en-US" sz="2400">
                  <a:solidFill>
                    <a:srgbClr val="000000"/>
                  </a:solidFill>
                  <a:latin typeface="Arial Narrow" pitchFamily="34" charset="0"/>
                </a:rPr>
                <a:t>+</a:t>
              </a:r>
            </a:p>
          </p:txBody>
        </p:sp>
        <p:sp>
          <p:nvSpPr>
            <p:cNvPr id="5141" name="Rectangle 31"/>
            <p:cNvSpPr>
              <a:spLocks noChangeArrowheads="1"/>
            </p:cNvSpPr>
            <p:nvPr/>
          </p:nvSpPr>
          <p:spPr bwMode="auto">
            <a:xfrm>
              <a:off x="3264" y="2208"/>
              <a:ext cx="864" cy="144"/>
            </a:xfrm>
            <a:prstGeom prst="rect">
              <a:avLst/>
            </a:prstGeom>
            <a:solidFill>
              <a:schemeClr val="bg1"/>
            </a:solidFill>
            <a:ln w="25400">
              <a:solidFill>
                <a:schemeClr val="tx1"/>
              </a:solidFill>
              <a:miter lim="800000"/>
              <a:headEnd/>
              <a:tailEnd/>
            </a:ln>
          </p:spPr>
          <p:txBody>
            <a:bodyPr wrap="none" anchor="ctr"/>
            <a:lstStyle/>
            <a:p>
              <a:pPr algn="ctr" eaLnBrk="0" fontAlgn="base" hangingPunct="0">
                <a:spcBef>
                  <a:spcPct val="0"/>
                </a:spcBef>
                <a:spcAft>
                  <a:spcPct val="0"/>
                </a:spcAft>
              </a:pPr>
              <a:r>
                <a:rPr lang="en-US" sz="2400">
                  <a:solidFill>
                    <a:srgbClr val="000000"/>
                  </a:solidFill>
                  <a:latin typeface="Arial Narrow" pitchFamily="34" charset="0"/>
                </a:rPr>
                <a:t>• • •</a:t>
              </a:r>
            </a:p>
          </p:txBody>
        </p:sp>
      </p:grpSp>
      <p:sp>
        <p:nvSpPr>
          <p:cNvPr id="5126" name="Rectangle 32"/>
          <p:cNvSpPr>
            <a:spLocks noChangeArrowheads="1"/>
          </p:cNvSpPr>
          <p:nvPr/>
        </p:nvSpPr>
        <p:spPr bwMode="auto">
          <a:xfrm>
            <a:off x="2743200" y="3657601"/>
            <a:ext cx="474810" cy="461665"/>
          </a:xfrm>
          <a:prstGeom prst="rect">
            <a:avLst/>
          </a:prstGeom>
          <a:noFill/>
          <a:ln w="25400">
            <a:noFill/>
            <a:miter lim="800000"/>
            <a:headEnd/>
            <a:tailEnd/>
          </a:ln>
        </p:spPr>
        <p:txBody>
          <a:bodyPr wrap="none">
            <a:spAutoFit/>
          </a:bodyPr>
          <a:lstStyle/>
          <a:p>
            <a:pPr eaLnBrk="0" fontAlgn="base" hangingPunct="0">
              <a:spcBef>
                <a:spcPct val="0"/>
              </a:spcBef>
              <a:spcAft>
                <a:spcPct val="0"/>
              </a:spcAft>
            </a:pPr>
            <a:r>
              <a:rPr lang="en-US" sz="2400" i="1">
                <a:solidFill>
                  <a:srgbClr val="000000"/>
                </a:solidFill>
                <a:latin typeface="Times" pitchFamily="18" charset="0"/>
              </a:rPr>
              <a:t>ux</a:t>
            </a:r>
          </a:p>
        </p:txBody>
      </p:sp>
      <p:sp>
        <p:nvSpPr>
          <p:cNvPr id="5127" name="Rectangle 33"/>
          <p:cNvSpPr>
            <a:spLocks noChangeArrowheads="1"/>
          </p:cNvSpPr>
          <p:nvPr/>
        </p:nvSpPr>
        <p:spPr bwMode="auto">
          <a:xfrm>
            <a:off x="2743200" y="4114801"/>
            <a:ext cx="320922" cy="461665"/>
          </a:xfrm>
          <a:prstGeom prst="rect">
            <a:avLst/>
          </a:prstGeom>
          <a:noFill/>
          <a:ln w="25400">
            <a:noFill/>
            <a:miter lim="800000"/>
            <a:headEnd/>
            <a:tailEnd/>
          </a:ln>
        </p:spPr>
        <p:txBody>
          <a:bodyPr wrap="none">
            <a:spAutoFit/>
          </a:bodyPr>
          <a:lstStyle/>
          <a:p>
            <a:pPr eaLnBrk="0" fontAlgn="base" hangingPunct="0">
              <a:spcBef>
                <a:spcPct val="0"/>
              </a:spcBef>
              <a:spcAft>
                <a:spcPct val="0"/>
              </a:spcAft>
            </a:pPr>
            <a:r>
              <a:rPr lang="en-US" sz="2400" i="1">
                <a:solidFill>
                  <a:srgbClr val="000000"/>
                </a:solidFill>
                <a:latin typeface="Times" pitchFamily="18" charset="0"/>
              </a:rPr>
              <a:t>x</a:t>
            </a:r>
          </a:p>
        </p:txBody>
      </p:sp>
      <p:sp>
        <p:nvSpPr>
          <p:cNvPr id="5128" name="Rectangle 36"/>
          <p:cNvSpPr>
            <a:spLocks noChangeArrowheads="1"/>
          </p:cNvSpPr>
          <p:nvPr/>
        </p:nvSpPr>
        <p:spPr bwMode="auto">
          <a:xfrm>
            <a:off x="3124200" y="3429001"/>
            <a:ext cx="565150" cy="366713"/>
          </a:xfrm>
          <a:prstGeom prst="rect">
            <a:avLst/>
          </a:prstGeom>
          <a:noFill/>
          <a:ln w="25400">
            <a:noFill/>
            <a:miter lim="800000"/>
            <a:headEnd/>
            <a:tailEnd/>
          </a:ln>
        </p:spPr>
        <p:txBody>
          <a:bodyPr wrap="none">
            <a:spAutoFit/>
          </a:bodyPr>
          <a:lstStyle/>
          <a:p>
            <a:pPr eaLnBrk="0" fontAlgn="base" hangingPunct="0">
              <a:spcBef>
                <a:spcPct val="0"/>
              </a:spcBef>
              <a:spcAft>
                <a:spcPct val="0"/>
              </a:spcAft>
            </a:pPr>
            <a:r>
              <a:rPr lang="en-US" i="1">
                <a:solidFill>
                  <a:srgbClr val="000000"/>
                </a:solidFill>
                <a:latin typeface="Times" pitchFamily="18" charset="0"/>
              </a:rPr>
              <a:t>w</a:t>
            </a:r>
            <a:r>
              <a:rPr lang="en-US">
                <a:solidFill>
                  <a:srgbClr val="000000"/>
                </a:solidFill>
                <a:latin typeface="Times" pitchFamily="18" charset="0"/>
              </a:rPr>
              <a:t>–1</a:t>
            </a:r>
            <a:endParaRPr lang="en-US" i="1">
              <a:solidFill>
                <a:srgbClr val="000000"/>
              </a:solidFill>
              <a:latin typeface="Times" pitchFamily="18" charset="0"/>
            </a:endParaRPr>
          </a:p>
        </p:txBody>
      </p:sp>
      <p:sp>
        <p:nvSpPr>
          <p:cNvPr id="5129" name="Rectangle 37"/>
          <p:cNvSpPr>
            <a:spLocks noChangeArrowheads="1"/>
          </p:cNvSpPr>
          <p:nvPr/>
        </p:nvSpPr>
        <p:spPr bwMode="auto">
          <a:xfrm>
            <a:off x="5791200" y="3429001"/>
            <a:ext cx="298450" cy="366713"/>
          </a:xfrm>
          <a:prstGeom prst="rect">
            <a:avLst/>
          </a:prstGeom>
          <a:noFill/>
          <a:ln w="25400">
            <a:noFill/>
            <a:miter lim="800000"/>
            <a:headEnd/>
            <a:tailEnd/>
          </a:ln>
        </p:spPr>
        <p:txBody>
          <a:bodyPr wrap="none">
            <a:spAutoFit/>
          </a:bodyPr>
          <a:lstStyle/>
          <a:p>
            <a:pPr eaLnBrk="0" fontAlgn="base" hangingPunct="0">
              <a:spcBef>
                <a:spcPct val="0"/>
              </a:spcBef>
              <a:spcAft>
                <a:spcPct val="0"/>
              </a:spcAft>
            </a:pPr>
            <a:r>
              <a:rPr lang="en-US">
                <a:solidFill>
                  <a:srgbClr val="000000"/>
                </a:solidFill>
                <a:latin typeface="Times" pitchFamily="18" charset="0"/>
              </a:rPr>
              <a:t>0</a:t>
            </a:r>
          </a:p>
        </p:txBody>
      </p:sp>
      <p:sp>
        <p:nvSpPr>
          <p:cNvPr id="189482" name="Rectangle 42"/>
          <p:cNvSpPr>
            <a:spLocks noGrp="1" noChangeArrowheads="1"/>
          </p:cNvSpPr>
          <p:nvPr>
            <p:ph type="title"/>
          </p:nvPr>
        </p:nvSpPr>
        <p:spPr/>
        <p:txBody>
          <a:bodyPr/>
          <a:lstStyle/>
          <a:p>
            <a:pPr eaLnBrk="1" hangingPunct="1">
              <a:defRPr/>
            </a:pPr>
            <a:r>
              <a:rPr lang="en-US"/>
              <a:t>Relation between Signed &amp; Unsigned</a:t>
            </a:r>
          </a:p>
        </p:txBody>
      </p:sp>
      <p:sp>
        <p:nvSpPr>
          <p:cNvPr id="5132" name="Line 43"/>
          <p:cNvSpPr>
            <a:spLocks noChangeShapeType="1"/>
          </p:cNvSpPr>
          <p:nvPr/>
        </p:nvSpPr>
        <p:spPr bwMode="auto">
          <a:xfrm flipV="1">
            <a:off x="3352800" y="4648200"/>
            <a:ext cx="0" cy="533400"/>
          </a:xfrm>
          <a:prstGeom prst="line">
            <a:avLst/>
          </a:prstGeom>
          <a:noFill/>
          <a:ln w="28575">
            <a:solidFill>
              <a:schemeClr val="tx2"/>
            </a:solidFill>
            <a:round/>
            <a:headEnd/>
            <a:tailEnd type="triangle" w="lg" len="med"/>
          </a:ln>
        </p:spPr>
        <p:txBody>
          <a:bodyPr wrap="none" lIns="45720" rIns="45720" anchor="ctr">
            <a:spAutoFit/>
          </a:bodyP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5133" name="Text Box 44"/>
          <p:cNvSpPr txBox="1">
            <a:spLocks noChangeArrowheads="1"/>
          </p:cNvSpPr>
          <p:nvPr/>
        </p:nvSpPr>
        <p:spPr bwMode="auto">
          <a:xfrm>
            <a:off x="2106614" y="5257801"/>
            <a:ext cx="2880725" cy="1200329"/>
          </a:xfrm>
          <a:prstGeom prst="rect">
            <a:avLst/>
          </a:prstGeom>
          <a:noFill/>
          <a:ln w="19050">
            <a:noFill/>
            <a:miter lim="800000"/>
            <a:headEnd/>
            <a:tailEnd type="none" w="sm" len="sm"/>
          </a:ln>
        </p:spPr>
        <p:txBody>
          <a:bodyPr wrap="none" lIns="45720" rIns="45720">
            <a:spAutoFit/>
          </a:bodyPr>
          <a:lstStyle/>
          <a:p>
            <a:pPr algn="ctr" eaLnBrk="0" fontAlgn="base" hangingPunct="0">
              <a:spcBef>
                <a:spcPct val="0"/>
              </a:spcBef>
              <a:spcAft>
                <a:spcPct val="0"/>
              </a:spcAft>
            </a:pPr>
            <a:r>
              <a:rPr lang="en-US" sz="2400" b="1" dirty="0">
                <a:solidFill>
                  <a:srgbClr val="000000"/>
                </a:solidFill>
                <a:latin typeface="Calibri" pitchFamily="34" charset="0"/>
              </a:rPr>
              <a:t>Large negative weight</a:t>
            </a:r>
          </a:p>
          <a:p>
            <a:pPr algn="ctr" eaLnBrk="0" fontAlgn="base" hangingPunct="0">
              <a:spcBef>
                <a:spcPct val="0"/>
              </a:spcBef>
              <a:spcAft>
                <a:spcPct val="0"/>
              </a:spcAft>
            </a:pPr>
            <a:r>
              <a:rPr lang="en-US" sz="2400" i="1" dirty="0">
                <a:solidFill>
                  <a:srgbClr val="000000"/>
                </a:solidFill>
                <a:latin typeface="Calibri" pitchFamily="34" charset="0"/>
                <a:sym typeface="Symbol" pitchFamily="18" charset="2"/>
              </a:rPr>
              <a:t>becomes</a:t>
            </a:r>
          </a:p>
          <a:p>
            <a:pPr algn="ctr" eaLnBrk="0" fontAlgn="base" hangingPunct="0">
              <a:spcBef>
                <a:spcPct val="0"/>
              </a:spcBef>
              <a:spcAft>
                <a:spcPct val="0"/>
              </a:spcAft>
            </a:pPr>
            <a:r>
              <a:rPr lang="en-US" sz="2400" b="1" dirty="0">
                <a:solidFill>
                  <a:srgbClr val="000000"/>
                </a:solidFill>
                <a:latin typeface="Calibri" pitchFamily="34" charset="0"/>
              </a:rPr>
              <a:t>Large positive weight</a:t>
            </a:r>
          </a:p>
        </p:txBody>
      </p:sp>
      <p:sp>
        <p:nvSpPr>
          <p:cNvPr id="41" name="Rectangle 3"/>
          <p:cNvSpPr>
            <a:spLocks noChangeArrowheads="1"/>
          </p:cNvSpPr>
          <p:nvPr/>
        </p:nvSpPr>
        <p:spPr bwMode="auto">
          <a:xfrm>
            <a:off x="5111750" y="1753394"/>
            <a:ext cx="2336800" cy="1041400"/>
          </a:xfrm>
          <a:prstGeom prst="rect">
            <a:avLst/>
          </a:prstGeom>
          <a:solidFill>
            <a:schemeClr val="accent2">
              <a:lumMod val="20000"/>
              <a:lumOff val="80000"/>
            </a:schemeClr>
          </a:solidFill>
          <a:ln w="25400">
            <a:solidFill>
              <a:schemeClr val="tx1"/>
            </a:solidFill>
            <a:miter lim="800000"/>
            <a:headEnd/>
            <a:tailEnd/>
          </a:ln>
        </p:spPr>
        <p:txBody>
          <a:bodyPr wrap="none" lIns="90487" tIns="44450" rIns="90487" bIns="44450" anchorCtr="1"/>
          <a:lstStyle/>
          <a:p>
            <a:pPr algn="ctr" eaLnBrk="0" fontAlgn="base" hangingPunct="0">
              <a:spcBef>
                <a:spcPct val="0"/>
              </a:spcBef>
              <a:spcAft>
                <a:spcPct val="0"/>
              </a:spcAft>
            </a:pPr>
            <a:r>
              <a:rPr lang="en-US" sz="2000">
                <a:solidFill>
                  <a:srgbClr val="000000"/>
                </a:solidFill>
                <a:latin typeface="Calibri" pitchFamily="34" charset="0"/>
              </a:rPr>
              <a:t>T2U</a:t>
            </a:r>
          </a:p>
        </p:txBody>
      </p:sp>
      <p:sp>
        <p:nvSpPr>
          <p:cNvPr id="42" name="Rectangle 4"/>
          <p:cNvSpPr>
            <a:spLocks noChangeArrowheads="1"/>
          </p:cNvSpPr>
          <p:nvPr/>
        </p:nvSpPr>
        <p:spPr bwMode="auto">
          <a:xfrm>
            <a:off x="5416550" y="2134394"/>
            <a:ext cx="584200" cy="279400"/>
          </a:xfrm>
          <a:prstGeom prst="rect">
            <a:avLst/>
          </a:prstGeom>
          <a:solidFill>
            <a:schemeClr val="bg1"/>
          </a:solidFill>
          <a:ln w="254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sz="2000" dirty="0">
                <a:solidFill>
                  <a:srgbClr val="000000"/>
                </a:solidFill>
                <a:latin typeface="Calibri" pitchFamily="34" charset="0"/>
              </a:rPr>
              <a:t>T2B</a:t>
            </a:r>
          </a:p>
        </p:txBody>
      </p:sp>
      <p:sp>
        <p:nvSpPr>
          <p:cNvPr id="43" name="Rectangle 5"/>
          <p:cNvSpPr>
            <a:spLocks noChangeArrowheads="1"/>
          </p:cNvSpPr>
          <p:nvPr/>
        </p:nvSpPr>
        <p:spPr bwMode="auto">
          <a:xfrm>
            <a:off x="6559550" y="2134394"/>
            <a:ext cx="584200" cy="279400"/>
          </a:xfrm>
          <a:prstGeom prst="rect">
            <a:avLst/>
          </a:prstGeom>
          <a:solidFill>
            <a:schemeClr val="bg1"/>
          </a:solidFill>
          <a:ln w="25400">
            <a:solidFill>
              <a:schemeClr val="tx1"/>
            </a:solidFill>
            <a:miter lim="800000"/>
            <a:headEnd/>
            <a:tailEnd/>
          </a:ln>
        </p:spPr>
        <p:txBody>
          <a:bodyPr wrap="none" lIns="90487" tIns="44450" rIns="90487" bIns="44450" anchor="ctr"/>
          <a:lstStyle/>
          <a:p>
            <a:pPr algn="ctr" eaLnBrk="0" fontAlgn="base" hangingPunct="0">
              <a:spcBef>
                <a:spcPct val="0"/>
              </a:spcBef>
              <a:spcAft>
                <a:spcPct val="0"/>
              </a:spcAft>
            </a:pPr>
            <a:r>
              <a:rPr lang="en-US" sz="2000">
                <a:solidFill>
                  <a:srgbClr val="000000"/>
                </a:solidFill>
                <a:latin typeface="Calibri" pitchFamily="34" charset="0"/>
              </a:rPr>
              <a:t>B2U</a:t>
            </a:r>
          </a:p>
        </p:txBody>
      </p:sp>
      <p:sp>
        <p:nvSpPr>
          <p:cNvPr id="44" name="Line 6"/>
          <p:cNvSpPr>
            <a:spLocks noChangeShapeType="1"/>
          </p:cNvSpPr>
          <p:nvPr/>
        </p:nvSpPr>
        <p:spPr bwMode="auto">
          <a:xfrm>
            <a:off x="4425950" y="2274094"/>
            <a:ext cx="965200" cy="0"/>
          </a:xfrm>
          <a:prstGeom prst="line">
            <a:avLst/>
          </a:prstGeom>
          <a:noFill/>
          <a:ln w="25400">
            <a:solidFill>
              <a:schemeClr val="tx1"/>
            </a:solidFill>
            <a:round/>
            <a:headEnd/>
            <a:tailEnd type="triangle" w="med" len="med"/>
          </a:ln>
        </p:spPr>
        <p:txBody>
          <a:bodyPr wrap="none" anchor="ctr"/>
          <a:lstStyle/>
          <a:p>
            <a:pPr eaLnBrk="0" fontAlgn="base" hangingPunct="0">
              <a:spcBef>
                <a:spcPct val="0"/>
              </a:spcBef>
              <a:spcAft>
                <a:spcPct val="0"/>
              </a:spcAft>
            </a:pPr>
            <a:endParaRPr lang="en-US" sz="2400" b="1">
              <a:solidFill>
                <a:srgbClr val="000000"/>
              </a:solidFill>
              <a:latin typeface="Calibri" pitchFamily="34" charset="0"/>
            </a:endParaRPr>
          </a:p>
        </p:txBody>
      </p:sp>
      <p:sp>
        <p:nvSpPr>
          <p:cNvPr id="45" name="Line 7"/>
          <p:cNvSpPr>
            <a:spLocks noChangeShapeType="1"/>
          </p:cNvSpPr>
          <p:nvPr/>
        </p:nvSpPr>
        <p:spPr bwMode="auto">
          <a:xfrm>
            <a:off x="7169150" y="2274094"/>
            <a:ext cx="965200" cy="0"/>
          </a:xfrm>
          <a:prstGeom prst="line">
            <a:avLst/>
          </a:prstGeom>
          <a:noFill/>
          <a:ln w="25400">
            <a:solidFill>
              <a:schemeClr val="tx1"/>
            </a:solidFill>
            <a:round/>
            <a:headEnd/>
            <a:tailEnd type="triangle" w="med" len="med"/>
          </a:ln>
        </p:spPr>
        <p:txBody>
          <a:bodyPr wrap="none" anchor="ctr"/>
          <a:lstStyle/>
          <a:p>
            <a:pPr eaLnBrk="0" fontAlgn="base" hangingPunct="0">
              <a:spcBef>
                <a:spcPct val="0"/>
              </a:spcBef>
              <a:spcAft>
                <a:spcPct val="0"/>
              </a:spcAft>
            </a:pPr>
            <a:endParaRPr lang="en-US" sz="2400" b="1">
              <a:solidFill>
                <a:srgbClr val="000000"/>
              </a:solidFill>
              <a:latin typeface="Calibri" pitchFamily="34" charset="0"/>
            </a:endParaRPr>
          </a:p>
        </p:txBody>
      </p:sp>
      <p:sp>
        <p:nvSpPr>
          <p:cNvPr id="46" name="Line 8"/>
          <p:cNvSpPr>
            <a:spLocks noChangeShapeType="1"/>
          </p:cNvSpPr>
          <p:nvPr/>
        </p:nvSpPr>
        <p:spPr bwMode="auto">
          <a:xfrm>
            <a:off x="6026150" y="2274094"/>
            <a:ext cx="508000" cy="0"/>
          </a:xfrm>
          <a:prstGeom prst="line">
            <a:avLst/>
          </a:prstGeom>
          <a:noFill/>
          <a:ln w="25400">
            <a:solidFill>
              <a:schemeClr val="tx1"/>
            </a:solidFill>
            <a:round/>
            <a:headEnd/>
            <a:tailEnd type="triangle" w="med" len="med"/>
          </a:ln>
        </p:spPr>
        <p:txBody>
          <a:bodyPr wrap="none" anchor="ctr"/>
          <a:lstStyle/>
          <a:p>
            <a:pPr eaLnBrk="0" fontAlgn="base" hangingPunct="0">
              <a:spcBef>
                <a:spcPct val="0"/>
              </a:spcBef>
              <a:spcAft>
                <a:spcPct val="0"/>
              </a:spcAft>
            </a:pPr>
            <a:endParaRPr lang="en-US" sz="2400" b="1">
              <a:solidFill>
                <a:srgbClr val="000000"/>
              </a:solidFill>
              <a:latin typeface="Calibri" pitchFamily="34" charset="0"/>
            </a:endParaRPr>
          </a:p>
        </p:txBody>
      </p:sp>
      <p:sp>
        <p:nvSpPr>
          <p:cNvPr id="47" name="Rectangle 9"/>
          <p:cNvSpPr>
            <a:spLocks noChangeArrowheads="1"/>
          </p:cNvSpPr>
          <p:nvPr/>
        </p:nvSpPr>
        <p:spPr bwMode="auto">
          <a:xfrm>
            <a:off x="1898650" y="1586707"/>
            <a:ext cx="2622550" cy="458788"/>
          </a:xfrm>
          <a:prstGeom prst="rect">
            <a:avLst/>
          </a:prstGeom>
          <a:noFill/>
          <a:ln w="25400">
            <a:noFill/>
            <a:miter lim="800000"/>
            <a:headEnd/>
            <a:tailEnd/>
          </a:ln>
        </p:spPr>
        <p:txBody>
          <a:bodyPr wrap="none" lIns="90487" tIns="44450" rIns="90487" bIns="44450">
            <a:spAutoFit/>
          </a:bodyPr>
          <a:lstStyle/>
          <a:p>
            <a:pPr eaLnBrk="0" fontAlgn="base" hangingPunct="0">
              <a:spcBef>
                <a:spcPct val="0"/>
              </a:spcBef>
              <a:spcAft>
                <a:spcPct val="0"/>
              </a:spcAft>
            </a:pPr>
            <a:r>
              <a:rPr lang="en-US" sz="2400" b="1">
                <a:solidFill>
                  <a:srgbClr val="000000"/>
                </a:solidFill>
                <a:latin typeface="Calibri" pitchFamily="34" charset="0"/>
              </a:rPr>
              <a:t>Two’s Complement</a:t>
            </a:r>
          </a:p>
        </p:txBody>
      </p:sp>
      <p:sp>
        <p:nvSpPr>
          <p:cNvPr id="48" name="Rectangle 10"/>
          <p:cNvSpPr>
            <a:spLocks noChangeArrowheads="1"/>
          </p:cNvSpPr>
          <p:nvPr/>
        </p:nvSpPr>
        <p:spPr bwMode="auto">
          <a:xfrm>
            <a:off x="8223250" y="1524000"/>
            <a:ext cx="1377950" cy="458788"/>
          </a:xfrm>
          <a:prstGeom prst="rect">
            <a:avLst/>
          </a:prstGeom>
          <a:noFill/>
          <a:ln w="25400">
            <a:noFill/>
            <a:miter lim="800000"/>
            <a:headEnd/>
            <a:tailEnd/>
          </a:ln>
        </p:spPr>
        <p:txBody>
          <a:bodyPr wrap="none" lIns="90487" tIns="44450" rIns="90487" bIns="44450">
            <a:spAutoFit/>
          </a:bodyPr>
          <a:lstStyle/>
          <a:p>
            <a:pPr eaLnBrk="0" fontAlgn="base" hangingPunct="0">
              <a:spcBef>
                <a:spcPct val="0"/>
              </a:spcBef>
              <a:spcAft>
                <a:spcPct val="0"/>
              </a:spcAft>
            </a:pPr>
            <a:r>
              <a:rPr lang="en-US" sz="2400" b="1" dirty="0">
                <a:solidFill>
                  <a:srgbClr val="000000"/>
                </a:solidFill>
                <a:latin typeface="Calibri" pitchFamily="34" charset="0"/>
              </a:rPr>
              <a:t>Unsigned</a:t>
            </a:r>
          </a:p>
        </p:txBody>
      </p:sp>
      <p:sp>
        <p:nvSpPr>
          <p:cNvPr id="49" name="Rectangle 11"/>
          <p:cNvSpPr>
            <a:spLocks noChangeArrowheads="1"/>
          </p:cNvSpPr>
          <p:nvPr/>
        </p:nvSpPr>
        <p:spPr bwMode="auto">
          <a:xfrm>
            <a:off x="4846639" y="2861470"/>
            <a:ext cx="2919413" cy="396875"/>
          </a:xfrm>
          <a:prstGeom prst="rect">
            <a:avLst/>
          </a:prstGeom>
          <a:noFill/>
          <a:ln w="25400">
            <a:noFill/>
            <a:miter lim="800000"/>
            <a:headEnd/>
            <a:tailEnd/>
          </a:ln>
        </p:spPr>
        <p:txBody>
          <a:bodyPr wrap="none" lIns="90487" tIns="44450" rIns="90487" bIns="44450">
            <a:spAutoFit/>
          </a:bodyPr>
          <a:lstStyle/>
          <a:p>
            <a:pPr eaLnBrk="0" fontAlgn="base" hangingPunct="0">
              <a:spcBef>
                <a:spcPct val="0"/>
              </a:spcBef>
              <a:spcAft>
                <a:spcPct val="0"/>
              </a:spcAft>
            </a:pPr>
            <a:r>
              <a:rPr lang="en-US" sz="2000" dirty="0">
                <a:solidFill>
                  <a:srgbClr val="000000"/>
                </a:solidFill>
                <a:latin typeface="Calibri" pitchFamily="34" charset="0"/>
              </a:rPr>
              <a:t>Maintain Same Bit Pattern</a:t>
            </a:r>
          </a:p>
        </p:txBody>
      </p:sp>
      <p:sp>
        <p:nvSpPr>
          <p:cNvPr id="50" name="Rectangle 12"/>
          <p:cNvSpPr>
            <a:spLocks noChangeArrowheads="1"/>
          </p:cNvSpPr>
          <p:nvPr/>
        </p:nvSpPr>
        <p:spPr bwMode="auto">
          <a:xfrm>
            <a:off x="3941764" y="2043595"/>
            <a:ext cx="318997" cy="459100"/>
          </a:xfrm>
          <a:prstGeom prst="rect">
            <a:avLst/>
          </a:prstGeom>
          <a:noFill/>
          <a:ln w="25400">
            <a:noFill/>
            <a:miter lim="800000"/>
            <a:headEnd/>
            <a:tailEnd/>
          </a:ln>
        </p:spPr>
        <p:txBody>
          <a:bodyPr wrap="none" lIns="90487" tIns="44450" rIns="90487" bIns="44450">
            <a:spAutoFit/>
          </a:bodyPr>
          <a:lstStyle/>
          <a:p>
            <a:pPr eaLnBrk="0" fontAlgn="base" hangingPunct="0">
              <a:spcBef>
                <a:spcPct val="0"/>
              </a:spcBef>
              <a:spcAft>
                <a:spcPct val="0"/>
              </a:spcAft>
            </a:pPr>
            <a:r>
              <a:rPr lang="en-US" sz="2400" i="1" dirty="0">
                <a:solidFill>
                  <a:srgbClr val="000000"/>
                </a:solidFill>
                <a:latin typeface="Times" pitchFamily="18" charset="0"/>
              </a:rPr>
              <a:t>x</a:t>
            </a:r>
          </a:p>
        </p:txBody>
      </p:sp>
      <p:sp>
        <p:nvSpPr>
          <p:cNvPr id="51" name="Rectangle 13"/>
          <p:cNvSpPr>
            <a:spLocks noChangeArrowheads="1"/>
          </p:cNvSpPr>
          <p:nvPr/>
        </p:nvSpPr>
        <p:spPr bwMode="auto">
          <a:xfrm>
            <a:off x="8208964" y="2043595"/>
            <a:ext cx="472885" cy="459100"/>
          </a:xfrm>
          <a:prstGeom prst="rect">
            <a:avLst/>
          </a:prstGeom>
          <a:noFill/>
          <a:ln w="25400">
            <a:noFill/>
            <a:miter lim="800000"/>
            <a:headEnd/>
            <a:tailEnd/>
          </a:ln>
        </p:spPr>
        <p:txBody>
          <a:bodyPr wrap="none" lIns="90487" tIns="44450" rIns="90487" bIns="44450">
            <a:spAutoFit/>
          </a:bodyPr>
          <a:lstStyle/>
          <a:p>
            <a:pPr eaLnBrk="0" fontAlgn="base" hangingPunct="0">
              <a:spcBef>
                <a:spcPct val="0"/>
              </a:spcBef>
              <a:spcAft>
                <a:spcPct val="0"/>
              </a:spcAft>
            </a:pPr>
            <a:r>
              <a:rPr lang="en-US" sz="2400" i="1">
                <a:solidFill>
                  <a:srgbClr val="000000"/>
                </a:solidFill>
                <a:latin typeface="Times" pitchFamily="18" charset="0"/>
              </a:rPr>
              <a:t>ux</a:t>
            </a:r>
          </a:p>
        </p:txBody>
      </p:sp>
      <p:sp>
        <p:nvSpPr>
          <p:cNvPr id="52" name="Rectangle 14"/>
          <p:cNvSpPr>
            <a:spLocks noChangeArrowheads="1"/>
          </p:cNvSpPr>
          <p:nvPr/>
        </p:nvSpPr>
        <p:spPr bwMode="auto">
          <a:xfrm>
            <a:off x="6075364" y="2216779"/>
            <a:ext cx="370293" cy="459100"/>
          </a:xfrm>
          <a:prstGeom prst="rect">
            <a:avLst/>
          </a:prstGeom>
          <a:noFill/>
          <a:ln w="25400">
            <a:noFill/>
            <a:miter lim="800000"/>
            <a:headEnd/>
            <a:tailEnd/>
          </a:ln>
        </p:spPr>
        <p:txBody>
          <a:bodyPr wrap="none" lIns="90487" tIns="44450" rIns="90487" bIns="44450">
            <a:spAutoFit/>
          </a:bodyPr>
          <a:lstStyle/>
          <a:p>
            <a:pPr eaLnBrk="0" fontAlgn="base" hangingPunct="0">
              <a:spcBef>
                <a:spcPct val="0"/>
              </a:spcBef>
              <a:spcAft>
                <a:spcPct val="0"/>
              </a:spcAft>
            </a:pPr>
            <a:r>
              <a:rPr lang="en-US" sz="2400" i="1" dirty="0">
                <a:solidFill>
                  <a:srgbClr val="000000"/>
                </a:solidFill>
                <a:latin typeface="Times" pitchFamily="18" charset="0"/>
              </a:rPr>
              <a:t>X</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Rectangle 3"/>
          <p:cNvSpPr>
            <a:spLocks noChangeArrowheads="1"/>
          </p:cNvSpPr>
          <p:nvPr/>
        </p:nvSpPr>
        <p:spPr bwMode="auto">
          <a:xfrm>
            <a:off x="7199314" y="3124200"/>
            <a:ext cx="457200" cy="1828800"/>
          </a:xfrm>
          <a:prstGeom prst="rect">
            <a:avLst/>
          </a:prstGeom>
          <a:solidFill>
            <a:srgbClr val="CDF1C5"/>
          </a:solidFill>
          <a:ln w="25400">
            <a:noFill/>
            <a:miter lim="800000"/>
            <a:headEnd/>
            <a:tailEn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24582" name="Rectangle 4"/>
          <p:cNvSpPr>
            <a:spLocks noChangeArrowheads="1"/>
          </p:cNvSpPr>
          <p:nvPr/>
        </p:nvSpPr>
        <p:spPr bwMode="auto">
          <a:xfrm>
            <a:off x="5522914" y="3124200"/>
            <a:ext cx="457200" cy="1828800"/>
          </a:xfrm>
          <a:prstGeom prst="rect">
            <a:avLst/>
          </a:prstGeom>
          <a:solidFill>
            <a:srgbClr val="CDF1C5"/>
          </a:solidFill>
          <a:ln w="25400">
            <a:noFill/>
            <a:miter lim="800000"/>
            <a:headEnd/>
            <a:tailEn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24583" name="Rectangle 5"/>
          <p:cNvSpPr>
            <a:spLocks noChangeArrowheads="1"/>
          </p:cNvSpPr>
          <p:nvPr/>
        </p:nvSpPr>
        <p:spPr bwMode="auto">
          <a:xfrm>
            <a:off x="5522914" y="4953000"/>
            <a:ext cx="457200" cy="1524000"/>
          </a:xfrm>
          <a:prstGeom prst="rect">
            <a:avLst/>
          </a:prstGeom>
          <a:solidFill>
            <a:srgbClr val="EFBFBF"/>
          </a:solidFill>
          <a:ln w="25400">
            <a:noFill/>
            <a:miter lim="800000"/>
            <a:headEnd/>
            <a:tailEn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24584" name="Rectangle 6"/>
          <p:cNvSpPr>
            <a:spLocks noChangeArrowheads="1"/>
          </p:cNvSpPr>
          <p:nvPr/>
        </p:nvSpPr>
        <p:spPr bwMode="auto">
          <a:xfrm>
            <a:off x="7199314" y="1600200"/>
            <a:ext cx="457200" cy="1524000"/>
          </a:xfrm>
          <a:prstGeom prst="rect">
            <a:avLst/>
          </a:prstGeom>
          <a:solidFill>
            <a:srgbClr val="EFBFBF"/>
          </a:solidFill>
          <a:ln w="25400">
            <a:noFill/>
            <a:miter lim="800000"/>
            <a:headEnd/>
            <a:tailEn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24590" name="Oval 8"/>
          <p:cNvSpPr>
            <a:spLocks noChangeArrowheads="1"/>
          </p:cNvSpPr>
          <p:nvPr/>
        </p:nvSpPr>
        <p:spPr bwMode="auto">
          <a:xfrm>
            <a:off x="5599114" y="4724400"/>
            <a:ext cx="152400" cy="152400"/>
          </a:xfrm>
          <a:prstGeom prst="ellipse">
            <a:avLst/>
          </a:prstGeom>
          <a:solidFill>
            <a:schemeClr val="tx1"/>
          </a:solidFill>
          <a:ln w="25400">
            <a:solidFill>
              <a:schemeClr val="tx1"/>
            </a:solidFill>
            <a:round/>
            <a:headEnd/>
            <a:tailEn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24591" name="Text Box 9"/>
          <p:cNvSpPr txBox="1">
            <a:spLocks noChangeArrowheads="1"/>
          </p:cNvSpPr>
          <p:nvPr/>
        </p:nvSpPr>
        <p:spPr bwMode="auto">
          <a:xfrm>
            <a:off x="4684714" y="4648201"/>
            <a:ext cx="762000" cy="461963"/>
          </a:xfrm>
          <a:prstGeom prst="rect">
            <a:avLst/>
          </a:prstGeom>
          <a:noFill/>
          <a:ln w="25400">
            <a:noFill/>
            <a:miter lim="800000"/>
            <a:headEnd/>
            <a:tailEnd/>
          </a:ln>
        </p:spPr>
        <p:txBody>
          <a:bodyPr>
            <a:spAutoFit/>
          </a:bodyPr>
          <a:lstStyle/>
          <a:p>
            <a:pPr algn="r" eaLnBrk="0" fontAlgn="base" hangingPunct="0">
              <a:spcBef>
                <a:spcPct val="0"/>
              </a:spcBef>
              <a:spcAft>
                <a:spcPct val="0"/>
              </a:spcAft>
            </a:pPr>
            <a:r>
              <a:rPr lang="en-US" sz="2400" dirty="0">
                <a:solidFill>
                  <a:srgbClr val="000000"/>
                </a:solidFill>
                <a:latin typeface="Calibri" pitchFamily="34" charset="0"/>
              </a:rPr>
              <a:t>0</a:t>
            </a:r>
          </a:p>
        </p:txBody>
      </p:sp>
      <p:sp>
        <p:nvSpPr>
          <p:cNvPr id="24592" name="Line 10"/>
          <p:cNvSpPr>
            <a:spLocks noChangeShapeType="1"/>
          </p:cNvSpPr>
          <p:nvPr/>
        </p:nvSpPr>
        <p:spPr bwMode="auto">
          <a:xfrm>
            <a:off x="5751514" y="4800600"/>
            <a:ext cx="1676400" cy="0"/>
          </a:xfrm>
          <a:prstGeom prst="line">
            <a:avLst/>
          </a:prstGeom>
          <a:noFill/>
          <a:ln w="25400">
            <a:solidFill>
              <a:schemeClr val="tx1"/>
            </a:solidFill>
            <a:round/>
            <a:headEnd/>
            <a:tailEnd type="triangle" w="med" len="me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24593" name="Oval 11"/>
          <p:cNvSpPr>
            <a:spLocks noChangeArrowheads="1"/>
          </p:cNvSpPr>
          <p:nvPr/>
        </p:nvSpPr>
        <p:spPr bwMode="auto">
          <a:xfrm>
            <a:off x="5599114" y="3200400"/>
            <a:ext cx="152400" cy="152400"/>
          </a:xfrm>
          <a:prstGeom prst="ellipse">
            <a:avLst/>
          </a:prstGeom>
          <a:solidFill>
            <a:schemeClr val="tx1"/>
          </a:solidFill>
          <a:ln w="25400">
            <a:solidFill>
              <a:schemeClr val="tx1"/>
            </a:solidFill>
            <a:round/>
            <a:headEnd/>
            <a:tailEn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24594" name="Text Box 12"/>
          <p:cNvSpPr txBox="1">
            <a:spLocks noChangeArrowheads="1"/>
          </p:cNvSpPr>
          <p:nvPr/>
        </p:nvSpPr>
        <p:spPr bwMode="auto">
          <a:xfrm>
            <a:off x="4625976" y="3124201"/>
            <a:ext cx="890588" cy="461963"/>
          </a:xfrm>
          <a:prstGeom prst="rect">
            <a:avLst/>
          </a:prstGeom>
          <a:noFill/>
          <a:ln w="25400">
            <a:noFill/>
            <a:miter lim="800000"/>
            <a:headEnd/>
            <a:tailEnd/>
          </a:ln>
        </p:spPr>
        <p:txBody>
          <a:bodyPr wrap="none">
            <a:spAutoFit/>
          </a:bodyPr>
          <a:lstStyle/>
          <a:p>
            <a:pPr algn="r" eaLnBrk="0" fontAlgn="base" hangingPunct="0">
              <a:spcBef>
                <a:spcPct val="0"/>
              </a:spcBef>
              <a:spcAft>
                <a:spcPct val="0"/>
              </a:spcAft>
            </a:pPr>
            <a:r>
              <a:rPr lang="en-US" sz="2400" i="1" dirty="0" err="1">
                <a:solidFill>
                  <a:srgbClr val="000000"/>
                </a:solidFill>
                <a:latin typeface="Calibri" pitchFamily="34" charset="0"/>
              </a:rPr>
              <a:t>TMax</a:t>
            </a:r>
            <a:endParaRPr lang="en-US" sz="2400" i="1" dirty="0">
              <a:solidFill>
                <a:srgbClr val="000000"/>
              </a:solidFill>
              <a:latin typeface="Calibri" pitchFamily="34" charset="0"/>
            </a:endParaRPr>
          </a:p>
        </p:txBody>
      </p:sp>
      <p:sp>
        <p:nvSpPr>
          <p:cNvPr id="24595" name="Line 13"/>
          <p:cNvSpPr>
            <a:spLocks noChangeShapeType="1"/>
          </p:cNvSpPr>
          <p:nvPr/>
        </p:nvSpPr>
        <p:spPr bwMode="auto">
          <a:xfrm>
            <a:off x="5751514" y="3276600"/>
            <a:ext cx="1676400" cy="0"/>
          </a:xfrm>
          <a:prstGeom prst="line">
            <a:avLst/>
          </a:prstGeom>
          <a:noFill/>
          <a:ln w="25400">
            <a:solidFill>
              <a:schemeClr val="tx1"/>
            </a:solidFill>
            <a:round/>
            <a:headEnd/>
            <a:tailEnd type="triangle" w="med" len="me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24596" name="Oval 14"/>
          <p:cNvSpPr>
            <a:spLocks noChangeArrowheads="1"/>
          </p:cNvSpPr>
          <p:nvPr/>
        </p:nvSpPr>
        <p:spPr bwMode="auto">
          <a:xfrm>
            <a:off x="5599114" y="6248400"/>
            <a:ext cx="152400" cy="152400"/>
          </a:xfrm>
          <a:prstGeom prst="ellipse">
            <a:avLst/>
          </a:prstGeom>
          <a:solidFill>
            <a:schemeClr val="tx1"/>
          </a:solidFill>
          <a:ln w="25400">
            <a:noFill/>
            <a:round/>
            <a:headEnd/>
            <a:tailEn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24597" name="Text Box 15"/>
          <p:cNvSpPr txBox="1">
            <a:spLocks noChangeArrowheads="1"/>
          </p:cNvSpPr>
          <p:nvPr/>
        </p:nvSpPr>
        <p:spPr bwMode="auto">
          <a:xfrm>
            <a:off x="4613276" y="6172201"/>
            <a:ext cx="827088" cy="461963"/>
          </a:xfrm>
          <a:prstGeom prst="rect">
            <a:avLst/>
          </a:prstGeom>
          <a:noFill/>
          <a:ln w="25400">
            <a:noFill/>
            <a:miter lim="800000"/>
            <a:headEnd/>
            <a:tailEnd/>
          </a:ln>
        </p:spPr>
        <p:txBody>
          <a:bodyPr wrap="none">
            <a:spAutoFit/>
          </a:bodyPr>
          <a:lstStyle/>
          <a:p>
            <a:pPr algn="r" eaLnBrk="0" fontAlgn="base" hangingPunct="0">
              <a:spcBef>
                <a:spcPct val="0"/>
              </a:spcBef>
              <a:spcAft>
                <a:spcPct val="0"/>
              </a:spcAft>
            </a:pPr>
            <a:r>
              <a:rPr lang="en-US" sz="2400" i="1" dirty="0" err="1">
                <a:solidFill>
                  <a:srgbClr val="000000"/>
                </a:solidFill>
                <a:latin typeface="Calibri" pitchFamily="34" charset="0"/>
              </a:rPr>
              <a:t>TMin</a:t>
            </a:r>
            <a:endParaRPr lang="en-US" sz="2400" i="1" dirty="0">
              <a:solidFill>
                <a:srgbClr val="000000"/>
              </a:solidFill>
              <a:latin typeface="Calibri" pitchFamily="34" charset="0"/>
            </a:endParaRPr>
          </a:p>
        </p:txBody>
      </p:sp>
      <p:sp>
        <p:nvSpPr>
          <p:cNvPr id="24598" name="Oval 16"/>
          <p:cNvSpPr>
            <a:spLocks noChangeArrowheads="1"/>
          </p:cNvSpPr>
          <p:nvPr/>
        </p:nvSpPr>
        <p:spPr bwMode="auto">
          <a:xfrm>
            <a:off x="5599114" y="5029200"/>
            <a:ext cx="152400" cy="152400"/>
          </a:xfrm>
          <a:prstGeom prst="ellipse">
            <a:avLst/>
          </a:prstGeom>
          <a:solidFill>
            <a:schemeClr val="tx1"/>
          </a:solidFill>
          <a:ln w="25400">
            <a:noFill/>
            <a:round/>
            <a:headEnd/>
            <a:tailEn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24599" name="Text Box 17"/>
          <p:cNvSpPr txBox="1">
            <a:spLocks noChangeArrowheads="1"/>
          </p:cNvSpPr>
          <p:nvPr/>
        </p:nvSpPr>
        <p:spPr bwMode="auto">
          <a:xfrm>
            <a:off x="4684714" y="4953001"/>
            <a:ext cx="762000" cy="461963"/>
          </a:xfrm>
          <a:prstGeom prst="rect">
            <a:avLst/>
          </a:prstGeom>
          <a:noFill/>
          <a:ln w="25400">
            <a:noFill/>
            <a:miter lim="800000"/>
            <a:headEnd/>
            <a:tailEnd/>
          </a:ln>
        </p:spPr>
        <p:txBody>
          <a:bodyPr>
            <a:spAutoFit/>
          </a:bodyPr>
          <a:lstStyle/>
          <a:p>
            <a:pPr algn="r" eaLnBrk="0" fontAlgn="base" hangingPunct="0">
              <a:spcBef>
                <a:spcPct val="0"/>
              </a:spcBef>
              <a:spcAft>
                <a:spcPct val="0"/>
              </a:spcAft>
            </a:pPr>
            <a:r>
              <a:rPr lang="en-US" sz="2400" dirty="0">
                <a:solidFill>
                  <a:srgbClr val="000000"/>
                </a:solidFill>
                <a:latin typeface="Calibri" pitchFamily="34" charset="0"/>
              </a:rPr>
              <a:t>–1</a:t>
            </a:r>
          </a:p>
        </p:txBody>
      </p:sp>
      <p:sp>
        <p:nvSpPr>
          <p:cNvPr id="24600" name="Oval 18"/>
          <p:cNvSpPr>
            <a:spLocks noChangeArrowheads="1"/>
          </p:cNvSpPr>
          <p:nvPr/>
        </p:nvSpPr>
        <p:spPr bwMode="auto">
          <a:xfrm>
            <a:off x="5599114" y="5334000"/>
            <a:ext cx="152400" cy="152400"/>
          </a:xfrm>
          <a:prstGeom prst="ellipse">
            <a:avLst/>
          </a:prstGeom>
          <a:solidFill>
            <a:schemeClr val="tx1"/>
          </a:solidFill>
          <a:ln w="25400">
            <a:noFill/>
            <a:round/>
            <a:headEnd/>
            <a:tailEn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24601" name="Text Box 19"/>
          <p:cNvSpPr txBox="1">
            <a:spLocks noChangeArrowheads="1"/>
          </p:cNvSpPr>
          <p:nvPr/>
        </p:nvSpPr>
        <p:spPr bwMode="auto">
          <a:xfrm>
            <a:off x="4684714" y="5257801"/>
            <a:ext cx="762000" cy="461963"/>
          </a:xfrm>
          <a:prstGeom prst="rect">
            <a:avLst/>
          </a:prstGeom>
          <a:noFill/>
          <a:ln w="25400">
            <a:noFill/>
            <a:miter lim="800000"/>
            <a:headEnd/>
            <a:tailEnd/>
          </a:ln>
        </p:spPr>
        <p:txBody>
          <a:bodyPr>
            <a:spAutoFit/>
          </a:bodyPr>
          <a:lstStyle/>
          <a:p>
            <a:pPr algn="r" eaLnBrk="0" fontAlgn="base" hangingPunct="0">
              <a:spcBef>
                <a:spcPct val="0"/>
              </a:spcBef>
              <a:spcAft>
                <a:spcPct val="0"/>
              </a:spcAft>
            </a:pPr>
            <a:r>
              <a:rPr lang="en-US" sz="2400" dirty="0">
                <a:solidFill>
                  <a:srgbClr val="000000"/>
                </a:solidFill>
                <a:latin typeface="Calibri" pitchFamily="34" charset="0"/>
              </a:rPr>
              <a:t>–2</a:t>
            </a:r>
          </a:p>
        </p:txBody>
      </p:sp>
      <p:sp>
        <p:nvSpPr>
          <p:cNvPr id="24602" name="Oval 20"/>
          <p:cNvSpPr>
            <a:spLocks noChangeArrowheads="1"/>
          </p:cNvSpPr>
          <p:nvPr/>
        </p:nvSpPr>
        <p:spPr bwMode="auto">
          <a:xfrm>
            <a:off x="7427914" y="4724400"/>
            <a:ext cx="152400" cy="152400"/>
          </a:xfrm>
          <a:prstGeom prst="ellipse">
            <a:avLst/>
          </a:prstGeom>
          <a:solidFill>
            <a:schemeClr val="tx1"/>
          </a:solidFill>
          <a:ln w="25400">
            <a:noFill/>
            <a:round/>
            <a:headEnd/>
            <a:tailEn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24603" name="Oval 21"/>
          <p:cNvSpPr>
            <a:spLocks noChangeArrowheads="1"/>
          </p:cNvSpPr>
          <p:nvPr/>
        </p:nvSpPr>
        <p:spPr bwMode="auto">
          <a:xfrm>
            <a:off x="7427914" y="3200400"/>
            <a:ext cx="152400" cy="152400"/>
          </a:xfrm>
          <a:prstGeom prst="ellipse">
            <a:avLst/>
          </a:prstGeom>
          <a:solidFill>
            <a:schemeClr val="tx1"/>
          </a:solidFill>
          <a:ln w="25400">
            <a:noFill/>
            <a:round/>
            <a:headEnd/>
            <a:tailEn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24604" name="Oval 22"/>
          <p:cNvSpPr>
            <a:spLocks noChangeArrowheads="1"/>
          </p:cNvSpPr>
          <p:nvPr/>
        </p:nvSpPr>
        <p:spPr bwMode="auto">
          <a:xfrm>
            <a:off x="7427914" y="2895600"/>
            <a:ext cx="152400" cy="152400"/>
          </a:xfrm>
          <a:prstGeom prst="ellipse">
            <a:avLst/>
          </a:prstGeom>
          <a:solidFill>
            <a:schemeClr val="tx1"/>
          </a:solidFill>
          <a:ln w="25400">
            <a:noFill/>
            <a:round/>
            <a:headEnd/>
            <a:tailEn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24605" name="Oval 23"/>
          <p:cNvSpPr>
            <a:spLocks noChangeArrowheads="1"/>
          </p:cNvSpPr>
          <p:nvPr/>
        </p:nvSpPr>
        <p:spPr bwMode="auto">
          <a:xfrm>
            <a:off x="7427914" y="1676400"/>
            <a:ext cx="152400" cy="152400"/>
          </a:xfrm>
          <a:prstGeom prst="ellipse">
            <a:avLst/>
          </a:prstGeom>
          <a:solidFill>
            <a:schemeClr val="tx1"/>
          </a:solidFill>
          <a:ln w="25400">
            <a:noFill/>
            <a:round/>
            <a:headEnd/>
            <a:tailEn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24606" name="Oval 24"/>
          <p:cNvSpPr>
            <a:spLocks noChangeArrowheads="1"/>
          </p:cNvSpPr>
          <p:nvPr/>
        </p:nvSpPr>
        <p:spPr bwMode="auto">
          <a:xfrm>
            <a:off x="7427914" y="1981200"/>
            <a:ext cx="152400" cy="152400"/>
          </a:xfrm>
          <a:prstGeom prst="ellipse">
            <a:avLst/>
          </a:prstGeom>
          <a:solidFill>
            <a:schemeClr val="tx1"/>
          </a:solidFill>
          <a:ln w="25400">
            <a:noFill/>
            <a:round/>
            <a:headEnd/>
            <a:tailEn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24607" name="Freeform 25"/>
          <p:cNvSpPr>
            <a:spLocks/>
          </p:cNvSpPr>
          <p:nvPr/>
        </p:nvSpPr>
        <p:spPr bwMode="auto">
          <a:xfrm>
            <a:off x="5751514" y="1752600"/>
            <a:ext cx="1676400" cy="3352800"/>
          </a:xfrm>
          <a:custGeom>
            <a:avLst/>
            <a:gdLst>
              <a:gd name="T0" fmla="*/ 0 w 1056"/>
              <a:gd name="T1" fmla="*/ 2112 h 2112"/>
              <a:gd name="T2" fmla="*/ 144 w 1056"/>
              <a:gd name="T3" fmla="*/ 2112 h 2112"/>
              <a:gd name="T4" fmla="*/ 912 w 1056"/>
              <a:gd name="T5" fmla="*/ 0 h 2112"/>
              <a:gd name="T6" fmla="*/ 1056 w 1056"/>
              <a:gd name="T7" fmla="*/ 0 h 2112"/>
              <a:gd name="T8" fmla="*/ 0 60000 65536"/>
              <a:gd name="T9" fmla="*/ 0 60000 65536"/>
              <a:gd name="T10" fmla="*/ 0 60000 65536"/>
              <a:gd name="T11" fmla="*/ 0 60000 65536"/>
              <a:gd name="T12" fmla="*/ 0 w 1056"/>
              <a:gd name="T13" fmla="*/ 0 h 2112"/>
              <a:gd name="T14" fmla="*/ 1056 w 1056"/>
              <a:gd name="T15" fmla="*/ 2112 h 2112"/>
            </a:gdLst>
            <a:ahLst/>
            <a:cxnLst>
              <a:cxn ang="T8">
                <a:pos x="T0" y="T1"/>
              </a:cxn>
              <a:cxn ang="T9">
                <a:pos x="T2" y="T3"/>
              </a:cxn>
              <a:cxn ang="T10">
                <a:pos x="T4" y="T5"/>
              </a:cxn>
              <a:cxn ang="T11">
                <a:pos x="T6" y="T7"/>
              </a:cxn>
            </a:cxnLst>
            <a:rect l="T12" t="T13" r="T14" b="T15"/>
            <a:pathLst>
              <a:path w="1056" h="2112">
                <a:moveTo>
                  <a:pt x="0" y="2112"/>
                </a:moveTo>
                <a:lnTo>
                  <a:pt x="144" y="2112"/>
                </a:lnTo>
                <a:lnTo>
                  <a:pt x="912" y="0"/>
                </a:lnTo>
                <a:lnTo>
                  <a:pt x="1056" y="0"/>
                </a:lnTo>
              </a:path>
            </a:pathLst>
          </a:custGeom>
          <a:noFill/>
          <a:ln w="25400">
            <a:solidFill>
              <a:schemeClr val="tx1"/>
            </a:solidFill>
            <a:round/>
            <a:headEnd/>
            <a:tailEnd type="triangle" w="med" len="me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24608" name="Freeform 26"/>
          <p:cNvSpPr>
            <a:spLocks/>
          </p:cNvSpPr>
          <p:nvPr/>
        </p:nvSpPr>
        <p:spPr bwMode="auto">
          <a:xfrm>
            <a:off x="5751514" y="2057400"/>
            <a:ext cx="1676400" cy="3352800"/>
          </a:xfrm>
          <a:custGeom>
            <a:avLst/>
            <a:gdLst>
              <a:gd name="T0" fmla="*/ 0 w 1056"/>
              <a:gd name="T1" fmla="*/ 2112 h 2112"/>
              <a:gd name="T2" fmla="*/ 144 w 1056"/>
              <a:gd name="T3" fmla="*/ 2112 h 2112"/>
              <a:gd name="T4" fmla="*/ 912 w 1056"/>
              <a:gd name="T5" fmla="*/ 0 h 2112"/>
              <a:gd name="T6" fmla="*/ 1056 w 1056"/>
              <a:gd name="T7" fmla="*/ 0 h 2112"/>
              <a:gd name="T8" fmla="*/ 0 60000 65536"/>
              <a:gd name="T9" fmla="*/ 0 60000 65536"/>
              <a:gd name="T10" fmla="*/ 0 60000 65536"/>
              <a:gd name="T11" fmla="*/ 0 60000 65536"/>
              <a:gd name="T12" fmla="*/ 0 w 1056"/>
              <a:gd name="T13" fmla="*/ 0 h 2112"/>
              <a:gd name="T14" fmla="*/ 1056 w 1056"/>
              <a:gd name="T15" fmla="*/ 2112 h 2112"/>
            </a:gdLst>
            <a:ahLst/>
            <a:cxnLst>
              <a:cxn ang="T8">
                <a:pos x="T0" y="T1"/>
              </a:cxn>
              <a:cxn ang="T9">
                <a:pos x="T2" y="T3"/>
              </a:cxn>
              <a:cxn ang="T10">
                <a:pos x="T4" y="T5"/>
              </a:cxn>
              <a:cxn ang="T11">
                <a:pos x="T6" y="T7"/>
              </a:cxn>
            </a:cxnLst>
            <a:rect l="T12" t="T13" r="T14" b="T15"/>
            <a:pathLst>
              <a:path w="1056" h="2112">
                <a:moveTo>
                  <a:pt x="0" y="2112"/>
                </a:moveTo>
                <a:lnTo>
                  <a:pt x="144" y="2112"/>
                </a:lnTo>
                <a:lnTo>
                  <a:pt x="912" y="0"/>
                </a:lnTo>
                <a:lnTo>
                  <a:pt x="1056" y="0"/>
                </a:lnTo>
              </a:path>
            </a:pathLst>
          </a:custGeom>
          <a:noFill/>
          <a:ln w="25400">
            <a:solidFill>
              <a:schemeClr val="tx1"/>
            </a:solidFill>
            <a:round/>
            <a:headEnd/>
            <a:tailEnd type="triangle" w="med" len="me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24609" name="Freeform 27"/>
          <p:cNvSpPr>
            <a:spLocks/>
          </p:cNvSpPr>
          <p:nvPr/>
        </p:nvSpPr>
        <p:spPr bwMode="auto">
          <a:xfrm>
            <a:off x="5751514" y="2971800"/>
            <a:ext cx="1676400" cy="3352800"/>
          </a:xfrm>
          <a:custGeom>
            <a:avLst/>
            <a:gdLst>
              <a:gd name="T0" fmla="*/ 0 w 1056"/>
              <a:gd name="T1" fmla="*/ 2112 h 2112"/>
              <a:gd name="T2" fmla="*/ 144 w 1056"/>
              <a:gd name="T3" fmla="*/ 2112 h 2112"/>
              <a:gd name="T4" fmla="*/ 912 w 1056"/>
              <a:gd name="T5" fmla="*/ 0 h 2112"/>
              <a:gd name="T6" fmla="*/ 1056 w 1056"/>
              <a:gd name="T7" fmla="*/ 0 h 2112"/>
              <a:gd name="T8" fmla="*/ 0 60000 65536"/>
              <a:gd name="T9" fmla="*/ 0 60000 65536"/>
              <a:gd name="T10" fmla="*/ 0 60000 65536"/>
              <a:gd name="T11" fmla="*/ 0 60000 65536"/>
              <a:gd name="T12" fmla="*/ 0 w 1056"/>
              <a:gd name="T13" fmla="*/ 0 h 2112"/>
              <a:gd name="T14" fmla="*/ 1056 w 1056"/>
              <a:gd name="T15" fmla="*/ 2112 h 2112"/>
            </a:gdLst>
            <a:ahLst/>
            <a:cxnLst>
              <a:cxn ang="T8">
                <a:pos x="T0" y="T1"/>
              </a:cxn>
              <a:cxn ang="T9">
                <a:pos x="T2" y="T3"/>
              </a:cxn>
              <a:cxn ang="T10">
                <a:pos x="T4" y="T5"/>
              </a:cxn>
              <a:cxn ang="T11">
                <a:pos x="T6" y="T7"/>
              </a:cxn>
            </a:cxnLst>
            <a:rect l="T12" t="T13" r="T14" b="T15"/>
            <a:pathLst>
              <a:path w="1056" h="2112">
                <a:moveTo>
                  <a:pt x="0" y="2112"/>
                </a:moveTo>
                <a:lnTo>
                  <a:pt x="144" y="2112"/>
                </a:lnTo>
                <a:lnTo>
                  <a:pt x="912" y="0"/>
                </a:lnTo>
                <a:lnTo>
                  <a:pt x="1056" y="0"/>
                </a:lnTo>
              </a:path>
            </a:pathLst>
          </a:custGeom>
          <a:noFill/>
          <a:ln w="25400">
            <a:solidFill>
              <a:schemeClr val="tx1"/>
            </a:solidFill>
            <a:round/>
            <a:headEnd/>
            <a:tailEnd type="triangle" w="med" len="me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24610" name="Text Box 28"/>
          <p:cNvSpPr txBox="1">
            <a:spLocks noChangeArrowheads="1"/>
          </p:cNvSpPr>
          <p:nvPr/>
        </p:nvSpPr>
        <p:spPr bwMode="auto">
          <a:xfrm>
            <a:off x="7732714" y="4648201"/>
            <a:ext cx="762000" cy="461963"/>
          </a:xfrm>
          <a:prstGeom prst="rect">
            <a:avLst/>
          </a:prstGeom>
          <a:noFill/>
          <a:ln w="25400">
            <a:noFill/>
            <a:miter lim="800000"/>
            <a:headEnd/>
            <a:tailEnd/>
          </a:ln>
        </p:spPr>
        <p:txBody>
          <a:bodyPr>
            <a:spAutoFit/>
          </a:bodyPr>
          <a:lstStyle/>
          <a:p>
            <a:pPr eaLnBrk="0" fontAlgn="base" hangingPunct="0">
              <a:spcBef>
                <a:spcPct val="0"/>
              </a:spcBef>
              <a:spcAft>
                <a:spcPct val="0"/>
              </a:spcAft>
            </a:pPr>
            <a:r>
              <a:rPr lang="en-US" sz="2400" dirty="0">
                <a:solidFill>
                  <a:srgbClr val="000000"/>
                </a:solidFill>
                <a:latin typeface="Calibri" pitchFamily="34" charset="0"/>
              </a:rPr>
              <a:t>0</a:t>
            </a:r>
          </a:p>
        </p:txBody>
      </p:sp>
      <p:sp>
        <p:nvSpPr>
          <p:cNvPr id="24612" name="Text Box 30"/>
          <p:cNvSpPr txBox="1">
            <a:spLocks noChangeArrowheads="1"/>
          </p:cNvSpPr>
          <p:nvPr/>
        </p:nvSpPr>
        <p:spPr bwMode="auto">
          <a:xfrm>
            <a:off x="7656514" y="1828801"/>
            <a:ext cx="1447800" cy="461963"/>
          </a:xfrm>
          <a:prstGeom prst="rect">
            <a:avLst/>
          </a:prstGeom>
          <a:noFill/>
          <a:ln w="25400">
            <a:noFill/>
            <a:miter lim="800000"/>
            <a:headEnd/>
            <a:tailEnd/>
          </a:ln>
        </p:spPr>
        <p:txBody>
          <a:bodyPr>
            <a:spAutoFit/>
          </a:bodyPr>
          <a:lstStyle/>
          <a:p>
            <a:pPr eaLnBrk="0" fontAlgn="base" hangingPunct="0">
              <a:spcBef>
                <a:spcPct val="0"/>
              </a:spcBef>
              <a:spcAft>
                <a:spcPct val="0"/>
              </a:spcAft>
            </a:pPr>
            <a:r>
              <a:rPr lang="en-US" sz="2400" i="1" dirty="0" err="1">
                <a:solidFill>
                  <a:srgbClr val="000000"/>
                </a:solidFill>
                <a:latin typeface="Calibri" pitchFamily="34" charset="0"/>
              </a:rPr>
              <a:t>UMax</a:t>
            </a:r>
            <a:r>
              <a:rPr lang="en-US" sz="2400" dirty="0">
                <a:solidFill>
                  <a:srgbClr val="000000"/>
                </a:solidFill>
                <a:latin typeface="Calibri" pitchFamily="34" charset="0"/>
              </a:rPr>
              <a:t> – 1</a:t>
            </a:r>
            <a:endParaRPr lang="en-US" sz="2400" i="1" dirty="0">
              <a:solidFill>
                <a:srgbClr val="000000"/>
              </a:solidFill>
              <a:latin typeface="Calibri" pitchFamily="34" charset="0"/>
            </a:endParaRPr>
          </a:p>
        </p:txBody>
      </p:sp>
      <p:sp>
        <p:nvSpPr>
          <p:cNvPr id="24613" name="Text Box 31"/>
          <p:cNvSpPr txBox="1">
            <a:spLocks noChangeArrowheads="1"/>
          </p:cNvSpPr>
          <p:nvPr/>
        </p:nvSpPr>
        <p:spPr bwMode="auto">
          <a:xfrm>
            <a:off x="7732714" y="3124201"/>
            <a:ext cx="890588" cy="461963"/>
          </a:xfrm>
          <a:prstGeom prst="rect">
            <a:avLst/>
          </a:prstGeom>
          <a:noFill/>
          <a:ln w="25400">
            <a:noFill/>
            <a:miter lim="800000"/>
            <a:headEnd/>
            <a:tailEnd/>
          </a:ln>
        </p:spPr>
        <p:txBody>
          <a:bodyPr wrap="none">
            <a:spAutoFit/>
          </a:bodyPr>
          <a:lstStyle/>
          <a:p>
            <a:pPr eaLnBrk="0" fontAlgn="base" hangingPunct="0">
              <a:spcBef>
                <a:spcPct val="0"/>
              </a:spcBef>
              <a:spcAft>
                <a:spcPct val="0"/>
              </a:spcAft>
            </a:pPr>
            <a:r>
              <a:rPr lang="en-US" sz="2400" i="1" dirty="0" err="1">
                <a:solidFill>
                  <a:srgbClr val="000000"/>
                </a:solidFill>
                <a:latin typeface="Calibri" pitchFamily="34" charset="0"/>
              </a:rPr>
              <a:t>TMax</a:t>
            </a:r>
            <a:endParaRPr lang="en-US" sz="2400" i="1" dirty="0">
              <a:solidFill>
                <a:srgbClr val="000000"/>
              </a:solidFill>
              <a:latin typeface="Calibri" pitchFamily="34" charset="0"/>
            </a:endParaRPr>
          </a:p>
        </p:txBody>
      </p:sp>
      <p:sp>
        <p:nvSpPr>
          <p:cNvPr id="24614" name="Text Box 32"/>
          <p:cNvSpPr txBox="1">
            <a:spLocks noChangeArrowheads="1"/>
          </p:cNvSpPr>
          <p:nvPr/>
        </p:nvSpPr>
        <p:spPr bwMode="auto">
          <a:xfrm>
            <a:off x="7732715" y="2819401"/>
            <a:ext cx="1406525" cy="461963"/>
          </a:xfrm>
          <a:prstGeom prst="rect">
            <a:avLst/>
          </a:prstGeom>
          <a:noFill/>
          <a:ln w="25400">
            <a:noFill/>
            <a:miter lim="800000"/>
            <a:headEnd/>
            <a:tailEnd/>
          </a:ln>
        </p:spPr>
        <p:txBody>
          <a:bodyPr wrap="none">
            <a:spAutoFit/>
          </a:bodyPr>
          <a:lstStyle/>
          <a:p>
            <a:pPr eaLnBrk="0" fontAlgn="base" hangingPunct="0">
              <a:spcBef>
                <a:spcPct val="0"/>
              </a:spcBef>
              <a:spcAft>
                <a:spcPct val="0"/>
              </a:spcAft>
            </a:pPr>
            <a:r>
              <a:rPr lang="en-US" sz="2400" i="1" dirty="0" err="1">
                <a:solidFill>
                  <a:srgbClr val="000000"/>
                </a:solidFill>
                <a:latin typeface="Calibri" pitchFamily="34" charset="0"/>
              </a:rPr>
              <a:t>TMax</a:t>
            </a:r>
            <a:r>
              <a:rPr lang="en-US" sz="2400" i="1" dirty="0">
                <a:solidFill>
                  <a:srgbClr val="000000"/>
                </a:solidFill>
                <a:latin typeface="Calibri" pitchFamily="34" charset="0"/>
              </a:rPr>
              <a:t>  </a:t>
            </a:r>
            <a:r>
              <a:rPr lang="en-US" sz="2400" dirty="0">
                <a:solidFill>
                  <a:srgbClr val="000000"/>
                </a:solidFill>
                <a:latin typeface="Calibri" pitchFamily="34" charset="0"/>
              </a:rPr>
              <a:t>+ 1</a:t>
            </a:r>
            <a:endParaRPr lang="en-US" sz="2400" i="1" dirty="0">
              <a:solidFill>
                <a:srgbClr val="000000"/>
              </a:solidFill>
              <a:latin typeface="Calibri" pitchFamily="34" charset="0"/>
            </a:endParaRPr>
          </a:p>
        </p:txBody>
      </p:sp>
      <p:sp>
        <p:nvSpPr>
          <p:cNvPr id="24586" name="Rectangle 33"/>
          <p:cNvSpPr>
            <a:spLocks noChangeArrowheads="1"/>
          </p:cNvSpPr>
          <p:nvPr/>
        </p:nvSpPr>
        <p:spPr bwMode="auto">
          <a:xfrm>
            <a:off x="2209801" y="4549776"/>
            <a:ext cx="2133600" cy="708025"/>
          </a:xfrm>
          <a:prstGeom prst="rect">
            <a:avLst/>
          </a:prstGeom>
          <a:noFill/>
          <a:ln w="25400">
            <a:noFill/>
            <a:miter lim="800000"/>
            <a:headEnd/>
            <a:tailEnd/>
          </a:ln>
        </p:spPr>
        <p:txBody>
          <a:bodyPr wrap="square">
            <a:spAutoFit/>
          </a:bodyPr>
          <a:lstStyle/>
          <a:p>
            <a:pPr algn="r" eaLnBrk="0" fontAlgn="base" hangingPunct="0">
              <a:spcBef>
                <a:spcPct val="0"/>
              </a:spcBef>
              <a:spcAft>
                <a:spcPct val="0"/>
              </a:spcAft>
            </a:pPr>
            <a:r>
              <a:rPr lang="en-US" sz="2000" dirty="0">
                <a:solidFill>
                  <a:srgbClr val="000000"/>
                </a:solidFill>
                <a:latin typeface="Calibri" pitchFamily="34" charset="0"/>
              </a:rPr>
              <a:t>2’s Complement Range</a:t>
            </a:r>
          </a:p>
        </p:txBody>
      </p:sp>
      <p:sp>
        <p:nvSpPr>
          <p:cNvPr id="24587" name="Freeform 34"/>
          <p:cNvSpPr>
            <a:spLocks/>
          </p:cNvSpPr>
          <p:nvPr/>
        </p:nvSpPr>
        <p:spPr bwMode="auto">
          <a:xfrm>
            <a:off x="4495801" y="3200400"/>
            <a:ext cx="152400" cy="3352800"/>
          </a:xfrm>
          <a:custGeom>
            <a:avLst/>
            <a:gdLst>
              <a:gd name="T0" fmla="*/ 96 w 144"/>
              <a:gd name="T1" fmla="*/ 2160 h 2160"/>
              <a:gd name="T2" fmla="*/ 0 w 144"/>
              <a:gd name="T3" fmla="*/ 2160 h 2160"/>
              <a:gd name="T4" fmla="*/ 0 w 144"/>
              <a:gd name="T5" fmla="*/ 0 h 2160"/>
              <a:gd name="T6" fmla="*/ 144 w 144"/>
              <a:gd name="T7" fmla="*/ 0 h 2160"/>
              <a:gd name="T8" fmla="*/ 0 60000 65536"/>
              <a:gd name="T9" fmla="*/ 0 60000 65536"/>
              <a:gd name="T10" fmla="*/ 0 60000 65536"/>
              <a:gd name="T11" fmla="*/ 0 60000 65536"/>
              <a:gd name="T12" fmla="*/ 0 w 144"/>
              <a:gd name="T13" fmla="*/ 0 h 2160"/>
              <a:gd name="T14" fmla="*/ 144 w 144"/>
              <a:gd name="T15" fmla="*/ 2160 h 2160"/>
            </a:gdLst>
            <a:ahLst/>
            <a:cxnLst>
              <a:cxn ang="T8">
                <a:pos x="T0" y="T1"/>
              </a:cxn>
              <a:cxn ang="T9">
                <a:pos x="T2" y="T3"/>
              </a:cxn>
              <a:cxn ang="T10">
                <a:pos x="T4" y="T5"/>
              </a:cxn>
              <a:cxn ang="T11">
                <a:pos x="T6" y="T7"/>
              </a:cxn>
            </a:cxnLst>
            <a:rect l="T12" t="T13" r="T14" b="T15"/>
            <a:pathLst>
              <a:path w="144" h="2160">
                <a:moveTo>
                  <a:pt x="96" y="2160"/>
                </a:moveTo>
                <a:lnTo>
                  <a:pt x="0" y="2160"/>
                </a:lnTo>
                <a:lnTo>
                  <a:pt x="0" y="0"/>
                </a:lnTo>
                <a:lnTo>
                  <a:pt x="144" y="0"/>
                </a:lnTo>
              </a:path>
            </a:pathLst>
          </a:custGeom>
          <a:noFill/>
          <a:ln w="25400">
            <a:solidFill>
              <a:schemeClr val="tx1"/>
            </a:solidFill>
            <a:round/>
            <a:headEnd/>
            <a:tailEn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24588" name="Freeform 35"/>
          <p:cNvSpPr>
            <a:spLocks/>
          </p:cNvSpPr>
          <p:nvPr/>
        </p:nvSpPr>
        <p:spPr bwMode="auto">
          <a:xfrm flipH="1">
            <a:off x="9088439" y="1600200"/>
            <a:ext cx="152400" cy="3352800"/>
          </a:xfrm>
          <a:custGeom>
            <a:avLst/>
            <a:gdLst>
              <a:gd name="T0" fmla="*/ 96 w 144"/>
              <a:gd name="T1" fmla="*/ 2160 h 2160"/>
              <a:gd name="T2" fmla="*/ 0 w 144"/>
              <a:gd name="T3" fmla="*/ 2160 h 2160"/>
              <a:gd name="T4" fmla="*/ 0 w 144"/>
              <a:gd name="T5" fmla="*/ 0 h 2160"/>
              <a:gd name="T6" fmla="*/ 144 w 144"/>
              <a:gd name="T7" fmla="*/ 0 h 2160"/>
              <a:gd name="T8" fmla="*/ 0 60000 65536"/>
              <a:gd name="T9" fmla="*/ 0 60000 65536"/>
              <a:gd name="T10" fmla="*/ 0 60000 65536"/>
              <a:gd name="T11" fmla="*/ 0 60000 65536"/>
              <a:gd name="T12" fmla="*/ 0 w 144"/>
              <a:gd name="T13" fmla="*/ 0 h 2160"/>
              <a:gd name="T14" fmla="*/ 144 w 144"/>
              <a:gd name="T15" fmla="*/ 2160 h 2160"/>
            </a:gdLst>
            <a:ahLst/>
            <a:cxnLst>
              <a:cxn ang="T8">
                <a:pos x="T0" y="T1"/>
              </a:cxn>
              <a:cxn ang="T9">
                <a:pos x="T2" y="T3"/>
              </a:cxn>
              <a:cxn ang="T10">
                <a:pos x="T4" y="T5"/>
              </a:cxn>
              <a:cxn ang="T11">
                <a:pos x="T6" y="T7"/>
              </a:cxn>
            </a:cxnLst>
            <a:rect l="T12" t="T13" r="T14" b="T15"/>
            <a:pathLst>
              <a:path w="144" h="2160">
                <a:moveTo>
                  <a:pt x="96" y="2160"/>
                </a:moveTo>
                <a:lnTo>
                  <a:pt x="0" y="2160"/>
                </a:lnTo>
                <a:lnTo>
                  <a:pt x="0" y="0"/>
                </a:lnTo>
                <a:lnTo>
                  <a:pt x="144" y="0"/>
                </a:lnTo>
              </a:path>
            </a:pathLst>
          </a:custGeom>
          <a:noFill/>
          <a:ln w="25400">
            <a:solidFill>
              <a:schemeClr val="tx1"/>
            </a:solidFill>
            <a:round/>
            <a:headEnd/>
            <a:tailEnd/>
          </a:ln>
        </p:spPr>
        <p:txBody>
          <a:bodyPr wrap="none" anchor="ct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24589" name="Rectangle 36"/>
          <p:cNvSpPr>
            <a:spLocks noChangeArrowheads="1"/>
          </p:cNvSpPr>
          <p:nvPr/>
        </p:nvSpPr>
        <p:spPr bwMode="auto">
          <a:xfrm>
            <a:off x="9277352" y="2895601"/>
            <a:ext cx="1162050" cy="708025"/>
          </a:xfrm>
          <a:prstGeom prst="rect">
            <a:avLst/>
          </a:prstGeom>
          <a:noFill/>
          <a:ln w="25400">
            <a:noFill/>
            <a:miter lim="800000"/>
            <a:headEnd/>
            <a:tailEnd/>
          </a:ln>
        </p:spPr>
        <p:txBody>
          <a:bodyPr wrap="none">
            <a:spAutoFit/>
          </a:bodyPr>
          <a:lstStyle/>
          <a:p>
            <a:pPr eaLnBrk="0" fontAlgn="base" hangingPunct="0">
              <a:spcBef>
                <a:spcPct val="0"/>
              </a:spcBef>
              <a:spcAft>
                <a:spcPct val="0"/>
              </a:spcAft>
            </a:pPr>
            <a:r>
              <a:rPr lang="en-US" sz="2000" dirty="0">
                <a:solidFill>
                  <a:srgbClr val="000000"/>
                </a:solidFill>
                <a:latin typeface="Calibri" pitchFamily="34" charset="0"/>
              </a:rPr>
              <a:t>Unsigned</a:t>
            </a:r>
          </a:p>
          <a:p>
            <a:pPr eaLnBrk="0" fontAlgn="base" hangingPunct="0">
              <a:spcBef>
                <a:spcPct val="0"/>
              </a:spcBef>
              <a:spcAft>
                <a:spcPct val="0"/>
              </a:spcAft>
            </a:pPr>
            <a:r>
              <a:rPr lang="en-US" sz="2000" dirty="0">
                <a:solidFill>
                  <a:srgbClr val="000000"/>
                </a:solidFill>
                <a:latin typeface="Calibri" pitchFamily="34" charset="0"/>
              </a:rPr>
              <a:t>Range</a:t>
            </a:r>
          </a:p>
        </p:txBody>
      </p:sp>
      <p:sp>
        <p:nvSpPr>
          <p:cNvPr id="123941" name="Rectangle 37"/>
          <p:cNvSpPr>
            <a:spLocks noGrp="1" noChangeArrowheads="1"/>
          </p:cNvSpPr>
          <p:nvPr>
            <p:ph type="title"/>
          </p:nvPr>
        </p:nvSpPr>
        <p:spPr>
          <a:xfrm>
            <a:off x="1794412" y="533400"/>
            <a:ext cx="7945438" cy="573088"/>
          </a:xfrm>
        </p:spPr>
        <p:txBody>
          <a:bodyPr>
            <a:normAutofit fontScale="90000"/>
          </a:bodyPr>
          <a:lstStyle/>
          <a:p>
            <a:pPr eaLnBrk="1" hangingPunct="1">
              <a:defRPr/>
            </a:pPr>
            <a:r>
              <a:rPr lang="en-US" dirty="0"/>
              <a:t>Conversion Visualized</a:t>
            </a:r>
          </a:p>
        </p:txBody>
      </p:sp>
      <p:sp>
        <p:nvSpPr>
          <p:cNvPr id="123942" name="Rectangle 38"/>
          <p:cNvSpPr>
            <a:spLocks noGrp="1" noChangeArrowheads="1"/>
          </p:cNvSpPr>
          <p:nvPr>
            <p:ph idx="1"/>
          </p:nvPr>
        </p:nvSpPr>
        <p:spPr>
          <a:xfrm>
            <a:off x="1814513" y="1220789"/>
            <a:ext cx="4159250" cy="1716087"/>
          </a:xfrm>
        </p:spPr>
        <p:txBody>
          <a:bodyPr/>
          <a:lstStyle/>
          <a:p>
            <a:pPr eaLnBrk="1" hangingPunct="1">
              <a:defRPr/>
            </a:pPr>
            <a:r>
              <a:rPr lang="en-US"/>
              <a:t>2’s Comp. </a:t>
            </a:r>
            <a:r>
              <a:rPr lang="en-US">
                <a:sym typeface="Symbol" pitchFamily="18" charset="2"/>
              </a:rPr>
              <a:t></a:t>
            </a:r>
            <a:r>
              <a:rPr lang="en-US"/>
              <a:t> Unsigned</a:t>
            </a:r>
          </a:p>
          <a:p>
            <a:pPr lvl="1" eaLnBrk="1" hangingPunct="1">
              <a:defRPr/>
            </a:pPr>
            <a:r>
              <a:rPr lang="en-US"/>
              <a:t>Ordering Inversion</a:t>
            </a:r>
          </a:p>
          <a:p>
            <a:pPr lvl="1" eaLnBrk="1" hangingPunct="1">
              <a:defRPr/>
            </a:pPr>
            <a:r>
              <a:rPr lang="en-US"/>
              <a:t>Negative </a:t>
            </a:r>
            <a:r>
              <a:rPr lang="en-US">
                <a:sym typeface="Symbol" pitchFamily="18" charset="2"/>
              </a:rPr>
              <a:t></a:t>
            </a:r>
            <a:r>
              <a:rPr lang="en-US"/>
              <a:t> Big Positive</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CE8DBA03-BCFF-4431-AF8F-25FAD7AC637B}"/>
                  </a:ext>
                </a:extLst>
              </p14:cNvPr>
              <p14:cNvContentPartPr/>
              <p14:nvPr/>
            </p14:nvContentPartPr>
            <p14:xfrm>
              <a:off x="5646037" y="3340119"/>
              <a:ext cx="25560" cy="4320"/>
            </p14:xfrm>
          </p:contentPart>
        </mc:Choice>
        <mc:Fallback xmlns="">
          <p:pic>
            <p:nvPicPr>
              <p:cNvPr id="2" name="Ink 1">
                <a:extLst>
                  <a:ext uri="{FF2B5EF4-FFF2-40B4-BE49-F238E27FC236}">
                    <a16:creationId xmlns:a16="http://schemas.microsoft.com/office/drawing/2014/main" id="{CE8DBA03-BCFF-4431-AF8F-25FAD7AC637B}"/>
                  </a:ext>
                </a:extLst>
              </p:cNvPr>
              <p:cNvPicPr/>
              <p:nvPr/>
            </p:nvPicPr>
            <p:blipFill>
              <a:blip r:embed="rId4"/>
              <a:stretch>
                <a:fillRect/>
              </a:stretch>
            </p:blipFill>
            <p:spPr>
              <a:xfrm>
                <a:off x="5637037" y="3331119"/>
                <a:ext cx="43200" cy="21960"/>
              </a:xfrm>
              <a:prstGeom prst="rect">
                <a:avLst/>
              </a:prstGeom>
            </p:spPr>
          </p:pic>
        </mc:Fallback>
      </mc:AlternateContent>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9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59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59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59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60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60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60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60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60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60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60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60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60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58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5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90" grpId="0" animBg="1"/>
      <p:bldP spid="24592" grpId="0" animBg="1"/>
      <p:bldP spid="24593" grpId="0" animBg="1"/>
      <p:bldP spid="24595" grpId="0" animBg="1"/>
      <p:bldP spid="24596" grpId="0" animBg="1"/>
      <p:bldP spid="24598" grpId="0" animBg="1"/>
      <p:bldP spid="24600" grpId="0" animBg="1"/>
      <p:bldP spid="24602" grpId="0" animBg="1"/>
      <p:bldP spid="24603" grpId="0" animBg="1"/>
      <p:bldP spid="24604" grpId="0" animBg="1"/>
      <p:bldP spid="24605" grpId="0" animBg="1"/>
      <p:bldP spid="24606" grpId="0" animBg="1"/>
      <p:bldP spid="24607" grpId="0" animBg="1"/>
      <p:bldP spid="24608" grpId="0" animBg="1"/>
      <p:bldP spid="24609" grpId="0" animBg="1"/>
      <p:bldP spid="24587" grpId="0" animBg="1"/>
      <p:bldP spid="2458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1828800" y="533401"/>
            <a:ext cx="7323138" cy="555625"/>
          </a:xfrm>
        </p:spPr>
        <p:txBody>
          <a:bodyPr>
            <a:normAutofit fontScale="90000"/>
          </a:bodyPr>
          <a:lstStyle/>
          <a:p>
            <a:pPr eaLnBrk="1" hangingPunct="1">
              <a:defRPr/>
            </a:pPr>
            <a:r>
              <a:rPr lang="en-US"/>
              <a:t>Signed vs. Unsigned in C</a:t>
            </a:r>
          </a:p>
        </p:txBody>
      </p:sp>
      <p:sp>
        <p:nvSpPr>
          <p:cNvPr id="119811" name="Rectangle 3"/>
          <p:cNvSpPr>
            <a:spLocks noGrp="1" noChangeArrowheads="1"/>
          </p:cNvSpPr>
          <p:nvPr>
            <p:ph idx="1"/>
          </p:nvPr>
        </p:nvSpPr>
        <p:spPr>
          <a:xfrm>
            <a:off x="1814514" y="1220788"/>
            <a:ext cx="8853487" cy="5224462"/>
          </a:xfrm>
        </p:spPr>
        <p:txBody>
          <a:bodyPr vert="horz" wrap="square" lIns="90487" tIns="44450" rIns="90487" bIns="44450" numCol="1" anchor="t" anchorCtr="0" compatLnSpc="1">
            <a:prstTxWarp prst="textNoShape">
              <a:avLst/>
            </a:prstTxWarp>
            <a:normAutofit lnSpcReduction="10000"/>
          </a:bodyPr>
          <a:lstStyle/>
          <a:p>
            <a:pPr eaLnBrk="1" hangingPunct="1">
              <a:defRPr/>
            </a:pPr>
            <a:r>
              <a:rPr lang="en-US" dirty="0"/>
              <a:t>Constants</a:t>
            </a:r>
          </a:p>
          <a:p>
            <a:pPr lvl="1" eaLnBrk="1" hangingPunct="1">
              <a:defRPr/>
            </a:pPr>
            <a:r>
              <a:rPr lang="en-US" dirty="0"/>
              <a:t>By default are considered to be signed integers</a:t>
            </a:r>
          </a:p>
          <a:p>
            <a:pPr lvl="1" eaLnBrk="1" hangingPunct="1">
              <a:defRPr/>
            </a:pPr>
            <a:r>
              <a:rPr lang="en-US" dirty="0"/>
              <a:t>Unsigned if have “U” as suffix</a:t>
            </a:r>
          </a:p>
          <a:p>
            <a:pPr lvl="2" eaLnBrk="1" hangingPunct="1">
              <a:buFont typeface="Wingdings" pitchFamily="2" charset="2"/>
              <a:buNone/>
              <a:defRPr/>
            </a:pPr>
            <a:r>
              <a:rPr lang="en-US" b="1" dirty="0">
                <a:latin typeface="Courier New" pitchFamily="49" charset="0"/>
              </a:rPr>
              <a:t>0U, 4294967259U</a:t>
            </a:r>
          </a:p>
          <a:p>
            <a:pPr eaLnBrk="1" hangingPunct="1">
              <a:defRPr/>
            </a:pPr>
            <a:r>
              <a:rPr lang="en-US" dirty="0"/>
              <a:t>Casting</a:t>
            </a:r>
          </a:p>
          <a:p>
            <a:pPr lvl="1" eaLnBrk="1" hangingPunct="1">
              <a:defRPr/>
            </a:pPr>
            <a:r>
              <a:rPr lang="en-US" dirty="0"/>
              <a:t>Explicit casting between signed &amp; unsigned same as U2T and T2U</a:t>
            </a:r>
          </a:p>
          <a:p>
            <a:pPr lvl="2" eaLnBrk="1" hangingPunct="1">
              <a:buFont typeface="Wingdings" pitchFamily="2" charset="2"/>
              <a:buNone/>
              <a:defRPr/>
            </a:pPr>
            <a:r>
              <a:rPr lang="en-US" sz="1800" b="1" dirty="0" err="1">
                <a:latin typeface="Courier New" pitchFamily="49" charset="0"/>
              </a:rPr>
              <a:t>int</a:t>
            </a:r>
            <a:r>
              <a:rPr lang="en-US" sz="1800" b="1" dirty="0">
                <a:latin typeface="Courier New" pitchFamily="49" charset="0"/>
              </a:rPr>
              <a:t> </a:t>
            </a:r>
            <a:r>
              <a:rPr lang="en-US" sz="1800" b="1" dirty="0" err="1">
                <a:latin typeface="Courier New" pitchFamily="49" charset="0"/>
              </a:rPr>
              <a:t>tx</a:t>
            </a:r>
            <a:r>
              <a:rPr lang="en-US" sz="1800" b="1" dirty="0">
                <a:latin typeface="Courier New" pitchFamily="49" charset="0"/>
              </a:rPr>
              <a:t>, </a:t>
            </a:r>
            <a:r>
              <a:rPr lang="en-US" sz="1800" b="1" dirty="0" err="1">
                <a:latin typeface="Courier New" pitchFamily="49" charset="0"/>
              </a:rPr>
              <a:t>ty</a:t>
            </a:r>
            <a:r>
              <a:rPr lang="en-US" sz="1800" b="1" dirty="0">
                <a:latin typeface="Courier New" pitchFamily="49" charset="0"/>
              </a:rPr>
              <a:t>;</a:t>
            </a:r>
          </a:p>
          <a:p>
            <a:pPr lvl="2" eaLnBrk="1" hangingPunct="1">
              <a:buFont typeface="Wingdings" pitchFamily="2" charset="2"/>
              <a:buNone/>
              <a:defRPr/>
            </a:pPr>
            <a:r>
              <a:rPr lang="en-US" sz="1800" b="1" dirty="0">
                <a:latin typeface="Courier New" pitchFamily="49" charset="0"/>
              </a:rPr>
              <a:t>unsigned </a:t>
            </a:r>
            <a:r>
              <a:rPr lang="en-US" sz="1800" b="1" dirty="0" err="1">
                <a:latin typeface="Courier New" pitchFamily="49" charset="0"/>
              </a:rPr>
              <a:t>ux</a:t>
            </a:r>
            <a:r>
              <a:rPr lang="en-US" sz="1800" b="1" dirty="0">
                <a:latin typeface="Courier New" pitchFamily="49" charset="0"/>
              </a:rPr>
              <a:t>, </a:t>
            </a:r>
            <a:r>
              <a:rPr lang="en-US" sz="1800" b="1" dirty="0" err="1">
                <a:latin typeface="Courier New" pitchFamily="49" charset="0"/>
              </a:rPr>
              <a:t>uy</a:t>
            </a:r>
            <a:r>
              <a:rPr lang="en-US" sz="1800" b="1" dirty="0">
                <a:latin typeface="Courier New" pitchFamily="49" charset="0"/>
              </a:rPr>
              <a:t>;</a:t>
            </a:r>
          </a:p>
          <a:p>
            <a:pPr lvl="2" eaLnBrk="1" hangingPunct="1">
              <a:buFont typeface="Wingdings" pitchFamily="2" charset="2"/>
              <a:buNone/>
              <a:defRPr/>
            </a:pPr>
            <a:r>
              <a:rPr lang="en-US" sz="1800" b="1" dirty="0" err="1">
                <a:latin typeface="Courier New" pitchFamily="49" charset="0"/>
              </a:rPr>
              <a:t>tx</a:t>
            </a:r>
            <a:r>
              <a:rPr lang="en-US" sz="1800" b="1" dirty="0">
                <a:latin typeface="Courier New" pitchFamily="49" charset="0"/>
              </a:rPr>
              <a:t> = (</a:t>
            </a:r>
            <a:r>
              <a:rPr lang="en-US" sz="1800" b="1" dirty="0" err="1">
                <a:latin typeface="Courier New" pitchFamily="49" charset="0"/>
              </a:rPr>
              <a:t>int</a:t>
            </a:r>
            <a:r>
              <a:rPr lang="en-US" sz="1800" b="1" dirty="0">
                <a:latin typeface="Courier New" pitchFamily="49" charset="0"/>
              </a:rPr>
              <a:t>) </a:t>
            </a:r>
            <a:r>
              <a:rPr lang="en-US" sz="1800" b="1" dirty="0" err="1">
                <a:latin typeface="Courier New" pitchFamily="49" charset="0"/>
              </a:rPr>
              <a:t>ux</a:t>
            </a:r>
            <a:r>
              <a:rPr lang="en-US" sz="1800" b="1" dirty="0">
                <a:latin typeface="Courier New" pitchFamily="49" charset="0"/>
              </a:rPr>
              <a:t>;</a:t>
            </a:r>
          </a:p>
          <a:p>
            <a:pPr lvl="2" eaLnBrk="1" hangingPunct="1">
              <a:buFont typeface="Wingdings" pitchFamily="2" charset="2"/>
              <a:buNone/>
              <a:defRPr/>
            </a:pPr>
            <a:r>
              <a:rPr lang="en-US" sz="1800" b="1" dirty="0" err="1">
                <a:latin typeface="Courier New" pitchFamily="49" charset="0"/>
              </a:rPr>
              <a:t>uy</a:t>
            </a:r>
            <a:r>
              <a:rPr lang="en-US" sz="1800" b="1" dirty="0">
                <a:latin typeface="Courier New" pitchFamily="49" charset="0"/>
              </a:rPr>
              <a:t> = (unsigned) </a:t>
            </a:r>
            <a:r>
              <a:rPr lang="en-US" sz="1800" b="1" dirty="0" err="1">
                <a:latin typeface="Courier New" pitchFamily="49" charset="0"/>
              </a:rPr>
              <a:t>ty</a:t>
            </a:r>
            <a:r>
              <a:rPr lang="en-US" sz="1800" b="1" dirty="0">
                <a:latin typeface="Courier New" pitchFamily="49" charset="0"/>
              </a:rPr>
              <a:t>;</a:t>
            </a:r>
          </a:p>
          <a:p>
            <a:pPr lvl="1" eaLnBrk="1" hangingPunct="1">
              <a:defRPr/>
            </a:pPr>
            <a:endParaRPr lang="en-US" dirty="0"/>
          </a:p>
          <a:p>
            <a:pPr lvl="1" eaLnBrk="1" hangingPunct="1">
              <a:defRPr/>
            </a:pPr>
            <a:r>
              <a:rPr lang="en-US" dirty="0"/>
              <a:t>Implicit casting also occurs via assignments and procedure calls</a:t>
            </a:r>
          </a:p>
          <a:p>
            <a:pPr lvl="2" eaLnBrk="1" hangingPunct="1">
              <a:buFont typeface="Wingdings" pitchFamily="2" charset="2"/>
              <a:buNone/>
              <a:defRPr/>
            </a:pPr>
            <a:r>
              <a:rPr lang="en-US" sz="1800" b="1" dirty="0" err="1">
                <a:latin typeface="Courier New" pitchFamily="49" charset="0"/>
              </a:rPr>
              <a:t>tx</a:t>
            </a:r>
            <a:r>
              <a:rPr lang="en-US" sz="1800" b="1" dirty="0">
                <a:latin typeface="Courier New" pitchFamily="49" charset="0"/>
              </a:rPr>
              <a:t> = </a:t>
            </a:r>
            <a:r>
              <a:rPr lang="en-US" sz="1800" b="1" dirty="0" err="1">
                <a:latin typeface="Courier New" pitchFamily="49" charset="0"/>
              </a:rPr>
              <a:t>ux</a:t>
            </a:r>
            <a:r>
              <a:rPr lang="en-US" sz="1800" b="1" dirty="0">
                <a:latin typeface="Courier New" pitchFamily="49" charset="0"/>
              </a:rPr>
              <a:t>;</a:t>
            </a:r>
          </a:p>
          <a:p>
            <a:pPr lvl="2" eaLnBrk="1" hangingPunct="1">
              <a:buFont typeface="Wingdings" pitchFamily="2" charset="2"/>
              <a:buNone/>
              <a:defRPr/>
            </a:pPr>
            <a:r>
              <a:rPr lang="en-US" sz="1800" b="1" dirty="0" err="1">
                <a:latin typeface="Courier New" pitchFamily="49" charset="0"/>
              </a:rPr>
              <a:t>uy</a:t>
            </a:r>
            <a:r>
              <a:rPr lang="en-US" sz="1800" b="1" dirty="0">
                <a:latin typeface="Courier New" pitchFamily="49" charset="0"/>
              </a:rPr>
              <a:t> = </a:t>
            </a:r>
            <a:r>
              <a:rPr lang="en-US" sz="1800" b="1" dirty="0" err="1">
                <a:latin typeface="Courier New" pitchFamily="49" charset="0"/>
              </a:rPr>
              <a:t>ty</a:t>
            </a:r>
            <a:r>
              <a:rPr lang="en-US" sz="1800" b="1" dirty="0">
                <a:latin typeface="Courier New" pitchFamily="49" charset="0"/>
              </a:rPr>
              <a:t>;</a:t>
            </a:r>
          </a:p>
          <a:p>
            <a:pPr eaLnBrk="1" hangingPunct="1">
              <a:defRPr/>
            </a:pPr>
            <a:endParaRPr lang="en-US" sz="1800" b="0" dirty="0">
              <a:latin typeface="Courier New" pitchFamily="49" charset="0"/>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ChangeArrowheads="1"/>
          </p:cNvSpPr>
          <p:nvPr/>
        </p:nvSpPr>
        <p:spPr bwMode="auto">
          <a:xfrm>
            <a:off x="1814514" y="3276600"/>
            <a:ext cx="8853487" cy="3581400"/>
          </a:xfrm>
          <a:prstGeom prst="rect">
            <a:avLst/>
          </a:prstGeom>
          <a:noFill/>
          <a:ln w="12700">
            <a:noFill/>
            <a:miter lim="800000"/>
            <a:headEnd/>
            <a:tailEnd/>
          </a:ln>
        </p:spPr>
        <p:txBody>
          <a:bodyPr lIns="90487" tIns="44450" rIns="90487" bIns="44450"/>
          <a:lstStyle/>
          <a:p>
            <a:pPr marL="687388" lvl="1" indent="-187325" defTabSz="895350" fontAlgn="base">
              <a:spcBef>
                <a:spcPct val="25000"/>
              </a:spcBef>
              <a:spcAft>
                <a:spcPct val="0"/>
              </a:spcAft>
              <a:buClr>
                <a:srgbClr val="C00000"/>
              </a:buClr>
              <a:buSzPct val="75000"/>
              <a:tabLst>
                <a:tab pos="457200" algn="l"/>
                <a:tab pos="2857500" algn="l"/>
                <a:tab pos="5549900" algn="l"/>
                <a:tab pos="6972300" algn="l"/>
              </a:tabLst>
            </a:pPr>
            <a:r>
              <a:rPr lang="en-US" sz="2000" b="1" dirty="0">
                <a:solidFill>
                  <a:srgbClr val="FFFFFF"/>
                </a:solidFill>
                <a:latin typeface="Arial Narrow" pitchFamily="34" charset="0"/>
              </a:rPr>
              <a:t>	0	0U	</a:t>
            </a:r>
            <a:r>
              <a:rPr lang="en-US" sz="2000" b="1" dirty="0">
                <a:solidFill>
                  <a:srgbClr val="000000"/>
                </a:solidFill>
                <a:latin typeface="Arial Narrow" pitchFamily="34" charset="0"/>
              </a:rPr>
              <a:t>==	</a:t>
            </a:r>
            <a:r>
              <a:rPr lang="en-US" sz="2000" b="1" dirty="0">
                <a:solidFill>
                  <a:srgbClr val="000000"/>
                </a:solidFill>
                <a:latin typeface="Calibri" pitchFamily="34" charset="0"/>
              </a:rPr>
              <a:t>unsigned</a:t>
            </a:r>
            <a:endParaRPr lang="en-US" sz="2000" b="1" dirty="0">
              <a:solidFill>
                <a:srgbClr val="000000"/>
              </a:solidFill>
              <a:latin typeface="Arial Narrow" pitchFamily="34" charset="0"/>
            </a:endParaRPr>
          </a:p>
          <a:p>
            <a:pPr marL="687388" lvl="1" indent="-187325" defTabSz="895350" fontAlgn="base">
              <a:spcBef>
                <a:spcPct val="25000"/>
              </a:spcBef>
              <a:spcAft>
                <a:spcPct val="0"/>
              </a:spcAft>
              <a:buClr>
                <a:srgbClr val="C00000"/>
              </a:buClr>
              <a:buSzPct val="75000"/>
              <a:tabLst>
                <a:tab pos="457200" algn="l"/>
                <a:tab pos="2857500" algn="l"/>
                <a:tab pos="5549900" algn="l"/>
                <a:tab pos="6972300" algn="l"/>
              </a:tabLst>
            </a:pPr>
            <a:r>
              <a:rPr lang="en-US" sz="2000" b="1" dirty="0">
                <a:solidFill>
                  <a:srgbClr val="FFFFFF"/>
                </a:solidFill>
                <a:latin typeface="Arial Narrow" pitchFamily="34" charset="0"/>
              </a:rPr>
              <a:t>	-1	0	</a:t>
            </a:r>
            <a:r>
              <a:rPr lang="en-US" sz="2000" b="1" dirty="0">
                <a:solidFill>
                  <a:srgbClr val="000000"/>
                </a:solidFill>
                <a:latin typeface="Arial Narrow" pitchFamily="34" charset="0"/>
              </a:rPr>
              <a:t>&lt;	</a:t>
            </a:r>
            <a:r>
              <a:rPr lang="en-US" sz="2000" b="1" dirty="0">
                <a:solidFill>
                  <a:srgbClr val="000000"/>
                </a:solidFill>
                <a:latin typeface="Calibri" pitchFamily="34" charset="0"/>
              </a:rPr>
              <a:t>signed</a:t>
            </a:r>
            <a:endParaRPr lang="en-US" sz="2000" b="1" dirty="0">
              <a:solidFill>
                <a:srgbClr val="000000"/>
              </a:solidFill>
              <a:latin typeface="Arial Narrow" pitchFamily="34" charset="0"/>
            </a:endParaRPr>
          </a:p>
          <a:p>
            <a:pPr marL="687388" lvl="1" indent="-187325" defTabSz="895350" fontAlgn="base">
              <a:spcBef>
                <a:spcPct val="25000"/>
              </a:spcBef>
              <a:spcAft>
                <a:spcPct val="0"/>
              </a:spcAft>
              <a:buClr>
                <a:srgbClr val="C00000"/>
              </a:buClr>
              <a:buSzPct val="75000"/>
              <a:tabLst>
                <a:tab pos="457200" algn="l"/>
                <a:tab pos="2857500" algn="l"/>
                <a:tab pos="5549900" algn="l"/>
                <a:tab pos="6972300" algn="l"/>
              </a:tabLst>
            </a:pPr>
            <a:r>
              <a:rPr lang="en-US" sz="2000" b="1" dirty="0">
                <a:solidFill>
                  <a:srgbClr val="FFFFFF"/>
                </a:solidFill>
                <a:latin typeface="Arial Narrow" pitchFamily="34" charset="0"/>
              </a:rPr>
              <a:t>	-1	0U	</a:t>
            </a:r>
            <a:r>
              <a:rPr lang="en-US" sz="2000" b="1" dirty="0">
                <a:solidFill>
                  <a:srgbClr val="000000"/>
                </a:solidFill>
                <a:latin typeface="Arial Narrow" pitchFamily="34" charset="0"/>
              </a:rPr>
              <a:t>&gt;	</a:t>
            </a:r>
            <a:r>
              <a:rPr lang="en-US" sz="2000" b="1" dirty="0">
                <a:solidFill>
                  <a:srgbClr val="000000"/>
                </a:solidFill>
                <a:latin typeface="Calibri" pitchFamily="34" charset="0"/>
              </a:rPr>
              <a:t>unsigned</a:t>
            </a:r>
            <a:endParaRPr lang="en-US" sz="2000" b="1" dirty="0">
              <a:solidFill>
                <a:srgbClr val="000000"/>
              </a:solidFill>
              <a:latin typeface="Arial Narrow" pitchFamily="34" charset="0"/>
            </a:endParaRPr>
          </a:p>
          <a:p>
            <a:pPr marL="687388" lvl="1" indent="-187325" defTabSz="895350" fontAlgn="base">
              <a:spcBef>
                <a:spcPct val="25000"/>
              </a:spcBef>
              <a:spcAft>
                <a:spcPct val="0"/>
              </a:spcAft>
              <a:buClr>
                <a:srgbClr val="C00000"/>
              </a:buClr>
              <a:buSzPct val="75000"/>
              <a:tabLst>
                <a:tab pos="457200" algn="l"/>
                <a:tab pos="2857500" algn="l"/>
                <a:tab pos="5549900" algn="l"/>
                <a:tab pos="6972300" algn="l"/>
              </a:tabLst>
            </a:pPr>
            <a:r>
              <a:rPr lang="en-US" sz="2000" b="1" dirty="0">
                <a:solidFill>
                  <a:srgbClr val="FFFFFF"/>
                </a:solidFill>
                <a:latin typeface="Arial Narrow" pitchFamily="34" charset="0"/>
              </a:rPr>
              <a:t>	2147483647	-2147483648</a:t>
            </a:r>
            <a:r>
              <a:rPr lang="en-US" sz="2000" b="1" dirty="0">
                <a:solidFill>
                  <a:srgbClr val="000000"/>
                </a:solidFill>
                <a:latin typeface="Arial Narrow" pitchFamily="34" charset="0"/>
              </a:rPr>
              <a:t> 	&gt;	</a:t>
            </a:r>
            <a:r>
              <a:rPr lang="en-US" sz="2000" b="1" dirty="0">
                <a:solidFill>
                  <a:srgbClr val="000000"/>
                </a:solidFill>
                <a:latin typeface="Calibri" pitchFamily="34" charset="0"/>
              </a:rPr>
              <a:t>signed</a:t>
            </a:r>
          </a:p>
          <a:p>
            <a:pPr marL="687388" lvl="1" indent="-187325" defTabSz="895350" fontAlgn="base">
              <a:spcBef>
                <a:spcPct val="25000"/>
              </a:spcBef>
              <a:spcAft>
                <a:spcPct val="0"/>
              </a:spcAft>
              <a:buClr>
                <a:srgbClr val="C00000"/>
              </a:buClr>
              <a:buSzPct val="75000"/>
              <a:tabLst>
                <a:tab pos="457200" algn="l"/>
                <a:tab pos="2857500" algn="l"/>
                <a:tab pos="5549900" algn="l"/>
                <a:tab pos="6972300" algn="l"/>
              </a:tabLst>
            </a:pPr>
            <a:r>
              <a:rPr lang="en-US" sz="2000" b="1" dirty="0">
                <a:solidFill>
                  <a:srgbClr val="FFFFFF"/>
                </a:solidFill>
                <a:latin typeface="Arial Narrow" pitchFamily="34" charset="0"/>
              </a:rPr>
              <a:t>	2147483647U	-2147483648</a:t>
            </a:r>
            <a:r>
              <a:rPr lang="en-US" sz="2000" b="1" dirty="0">
                <a:solidFill>
                  <a:srgbClr val="000000"/>
                </a:solidFill>
                <a:latin typeface="Arial Narrow" pitchFamily="34" charset="0"/>
              </a:rPr>
              <a:t> 	&lt;	</a:t>
            </a:r>
            <a:r>
              <a:rPr lang="en-US" sz="2000" b="1" dirty="0">
                <a:solidFill>
                  <a:srgbClr val="000000"/>
                </a:solidFill>
                <a:latin typeface="Calibri" pitchFamily="34" charset="0"/>
              </a:rPr>
              <a:t>unsigned</a:t>
            </a:r>
            <a:endParaRPr lang="en-US" sz="2000" b="1" dirty="0">
              <a:solidFill>
                <a:srgbClr val="000000"/>
              </a:solidFill>
              <a:latin typeface="Arial Narrow" pitchFamily="34" charset="0"/>
            </a:endParaRPr>
          </a:p>
          <a:p>
            <a:pPr marL="687388" lvl="1" indent="-187325" defTabSz="895350" fontAlgn="base">
              <a:spcBef>
                <a:spcPct val="25000"/>
              </a:spcBef>
              <a:spcAft>
                <a:spcPct val="0"/>
              </a:spcAft>
              <a:buClr>
                <a:srgbClr val="C00000"/>
              </a:buClr>
              <a:buSzPct val="75000"/>
              <a:tabLst>
                <a:tab pos="457200" algn="l"/>
                <a:tab pos="2857500" algn="l"/>
                <a:tab pos="5549900" algn="l"/>
                <a:tab pos="6972300" algn="l"/>
              </a:tabLst>
            </a:pPr>
            <a:r>
              <a:rPr lang="en-US" sz="2000" b="1" dirty="0">
                <a:solidFill>
                  <a:srgbClr val="FFFFFF"/>
                </a:solidFill>
                <a:latin typeface="Arial Narrow" pitchFamily="34" charset="0"/>
              </a:rPr>
              <a:t>	-1	-2</a:t>
            </a:r>
            <a:r>
              <a:rPr lang="en-US" sz="2000" b="1" dirty="0">
                <a:solidFill>
                  <a:srgbClr val="000000"/>
                </a:solidFill>
                <a:latin typeface="Arial Narrow" pitchFamily="34" charset="0"/>
              </a:rPr>
              <a:t> 	&gt;	</a:t>
            </a:r>
            <a:r>
              <a:rPr lang="en-US" sz="2000" b="1" dirty="0">
                <a:solidFill>
                  <a:srgbClr val="000000"/>
                </a:solidFill>
                <a:latin typeface="Calibri" pitchFamily="34" charset="0"/>
              </a:rPr>
              <a:t>signed</a:t>
            </a:r>
            <a:endParaRPr lang="en-US" sz="2000" b="1" dirty="0">
              <a:solidFill>
                <a:srgbClr val="000000"/>
              </a:solidFill>
              <a:latin typeface="Arial Narrow" pitchFamily="34" charset="0"/>
            </a:endParaRPr>
          </a:p>
          <a:p>
            <a:pPr marL="687388" lvl="1" indent="-187325" defTabSz="895350" fontAlgn="base">
              <a:spcBef>
                <a:spcPct val="25000"/>
              </a:spcBef>
              <a:spcAft>
                <a:spcPct val="0"/>
              </a:spcAft>
              <a:buClr>
                <a:srgbClr val="C00000"/>
              </a:buClr>
              <a:buSzPct val="75000"/>
              <a:tabLst>
                <a:tab pos="457200" algn="l"/>
                <a:tab pos="2857500" algn="l"/>
                <a:tab pos="5549900" algn="l"/>
                <a:tab pos="6972300" algn="l"/>
              </a:tabLst>
            </a:pPr>
            <a:r>
              <a:rPr lang="en-US" sz="2000" b="1" dirty="0">
                <a:solidFill>
                  <a:srgbClr val="FFFFFF"/>
                </a:solidFill>
                <a:latin typeface="Arial Narrow" pitchFamily="34" charset="0"/>
              </a:rPr>
              <a:t>	(unsigned) -1	-2</a:t>
            </a:r>
            <a:r>
              <a:rPr lang="en-US" sz="2000" b="1" dirty="0">
                <a:solidFill>
                  <a:srgbClr val="000000"/>
                </a:solidFill>
                <a:latin typeface="Arial Narrow" pitchFamily="34" charset="0"/>
              </a:rPr>
              <a:t> 	&gt;	</a:t>
            </a:r>
            <a:r>
              <a:rPr lang="en-US" sz="2000" b="1" dirty="0">
                <a:solidFill>
                  <a:srgbClr val="000000"/>
                </a:solidFill>
                <a:latin typeface="Calibri" pitchFamily="34" charset="0"/>
              </a:rPr>
              <a:t>unsigned</a:t>
            </a:r>
            <a:endParaRPr lang="en-US" sz="2000" b="1" dirty="0">
              <a:solidFill>
                <a:srgbClr val="000000"/>
              </a:solidFill>
              <a:latin typeface="Arial Narrow" pitchFamily="34" charset="0"/>
            </a:endParaRPr>
          </a:p>
          <a:p>
            <a:pPr marL="687388" lvl="1" indent="-187325" defTabSz="895350" fontAlgn="base">
              <a:spcBef>
                <a:spcPct val="25000"/>
              </a:spcBef>
              <a:spcAft>
                <a:spcPct val="0"/>
              </a:spcAft>
              <a:buClr>
                <a:srgbClr val="C00000"/>
              </a:buClr>
              <a:buSzPct val="75000"/>
              <a:tabLst>
                <a:tab pos="457200" algn="l"/>
                <a:tab pos="2857500" algn="l"/>
                <a:tab pos="5549900" algn="l"/>
                <a:tab pos="6972300" algn="l"/>
              </a:tabLst>
            </a:pPr>
            <a:r>
              <a:rPr lang="en-US" sz="2000" b="1" dirty="0">
                <a:solidFill>
                  <a:srgbClr val="FFFFFF"/>
                </a:solidFill>
                <a:latin typeface="Arial Narrow" pitchFamily="34" charset="0"/>
              </a:rPr>
              <a:t>	 2147483647 	2147483648U</a:t>
            </a:r>
            <a:r>
              <a:rPr lang="en-US" sz="2000" b="1" dirty="0">
                <a:solidFill>
                  <a:srgbClr val="000000"/>
                </a:solidFill>
                <a:latin typeface="Arial Narrow" pitchFamily="34" charset="0"/>
              </a:rPr>
              <a:t> 	&lt;	</a:t>
            </a:r>
            <a:r>
              <a:rPr lang="en-US" sz="2000" b="1" dirty="0">
                <a:solidFill>
                  <a:srgbClr val="000000"/>
                </a:solidFill>
                <a:latin typeface="Calibri" pitchFamily="34" charset="0"/>
              </a:rPr>
              <a:t>unsigned</a:t>
            </a:r>
            <a:endParaRPr lang="en-US" sz="2000" b="1" dirty="0">
              <a:solidFill>
                <a:srgbClr val="000000"/>
              </a:solidFill>
              <a:latin typeface="Arial Narrow" pitchFamily="34" charset="0"/>
            </a:endParaRPr>
          </a:p>
          <a:p>
            <a:pPr marL="687388" lvl="1" indent="-187325" defTabSz="895350" fontAlgn="base">
              <a:spcBef>
                <a:spcPct val="25000"/>
              </a:spcBef>
              <a:spcAft>
                <a:spcPct val="0"/>
              </a:spcAft>
              <a:buClr>
                <a:srgbClr val="C00000"/>
              </a:buClr>
              <a:buSzPct val="75000"/>
              <a:tabLst>
                <a:tab pos="457200" algn="l"/>
                <a:tab pos="2857500" algn="l"/>
                <a:tab pos="5549900" algn="l"/>
                <a:tab pos="6972300" algn="l"/>
              </a:tabLst>
            </a:pPr>
            <a:r>
              <a:rPr lang="en-US" sz="2000" b="1" dirty="0">
                <a:solidFill>
                  <a:srgbClr val="FFFFFF"/>
                </a:solidFill>
                <a:latin typeface="Arial Narrow" pitchFamily="34" charset="0"/>
              </a:rPr>
              <a:t>	 2147483647 	(</a:t>
            </a:r>
            <a:r>
              <a:rPr lang="en-US" sz="2000" b="1" dirty="0" err="1">
                <a:solidFill>
                  <a:srgbClr val="FFFFFF"/>
                </a:solidFill>
                <a:latin typeface="Arial Narrow" pitchFamily="34" charset="0"/>
              </a:rPr>
              <a:t>int</a:t>
            </a:r>
            <a:r>
              <a:rPr lang="en-US" sz="2000" b="1" dirty="0">
                <a:solidFill>
                  <a:srgbClr val="FFFFFF"/>
                </a:solidFill>
                <a:latin typeface="Arial Narrow" pitchFamily="34" charset="0"/>
              </a:rPr>
              <a:t>) 2147483648U</a:t>
            </a:r>
            <a:r>
              <a:rPr lang="en-US" sz="2000" b="1" dirty="0">
                <a:solidFill>
                  <a:srgbClr val="000000"/>
                </a:solidFill>
                <a:latin typeface="Arial Narrow" pitchFamily="34" charset="0"/>
              </a:rPr>
              <a:t>	&gt;	</a:t>
            </a:r>
            <a:r>
              <a:rPr lang="en-US" sz="2000" b="1" dirty="0">
                <a:solidFill>
                  <a:srgbClr val="000000"/>
                </a:solidFill>
                <a:latin typeface="Calibri" pitchFamily="34" charset="0"/>
              </a:rPr>
              <a:t>signed</a:t>
            </a:r>
            <a:endParaRPr lang="en-US" sz="2000" b="1" dirty="0">
              <a:solidFill>
                <a:srgbClr val="000000"/>
              </a:solidFill>
              <a:latin typeface="Arial Narrow" pitchFamily="34" charset="0"/>
            </a:endParaRPr>
          </a:p>
        </p:txBody>
      </p:sp>
      <p:sp>
        <p:nvSpPr>
          <p:cNvPr id="121859" name="Rectangle 3"/>
          <p:cNvSpPr>
            <a:spLocks noGrp="1" noChangeArrowheads="1"/>
          </p:cNvSpPr>
          <p:nvPr>
            <p:ph type="title"/>
          </p:nvPr>
        </p:nvSpPr>
        <p:spPr>
          <a:xfrm>
            <a:off x="280492" y="166776"/>
            <a:ext cx="6524625" cy="555625"/>
          </a:xfrm>
        </p:spPr>
        <p:txBody>
          <a:bodyPr>
            <a:normAutofit fontScale="90000"/>
          </a:bodyPr>
          <a:lstStyle/>
          <a:p>
            <a:pPr eaLnBrk="1" hangingPunct="1">
              <a:defRPr/>
            </a:pPr>
            <a:r>
              <a:rPr lang="en-US" dirty="0"/>
              <a:t>Casting Surprises</a:t>
            </a:r>
          </a:p>
        </p:txBody>
      </p:sp>
      <p:sp>
        <p:nvSpPr>
          <p:cNvPr id="121860" name="Rectangle 4"/>
          <p:cNvSpPr>
            <a:spLocks noGrp="1" noChangeArrowheads="1"/>
          </p:cNvSpPr>
          <p:nvPr>
            <p:ph idx="1"/>
          </p:nvPr>
        </p:nvSpPr>
        <p:spPr>
          <a:xfrm>
            <a:off x="673178" y="998546"/>
            <a:ext cx="9839617" cy="5783253"/>
          </a:xfrm>
        </p:spPr>
        <p:txBody>
          <a:bodyPr vert="horz" wrap="square" lIns="90487" tIns="44450" rIns="90487" bIns="44450" numCol="1" anchor="t" anchorCtr="0" compatLnSpc="1">
            <a:prstTxWarp prst="textNoShape">
              <a:avLst/>
            </a:prstTxWarp>
            <a:normAutofit fontScale="92500"/>
          </a:bodyPr>
          <a:lstStyle/>
          <a:p>
            <a:pPr>
              <a:tabLst>
                <a:tab pos="457200" algn="l"/>
                <a:tab pos="2857500" algn="l"/>
                <a:tab pos="5549900" algn="l"/>
                <a:tab pos="6972300" algn="l"/>
              </a:tabLst>
              <a:defRPr/>
            </a:pPr>
            <a:r>
              <a:rPr lang="en-US" dirty="0"/>
              <a:t>Expression Evaluation</a:t>
            </a:r>
          </a:p>
          <a:p>
            <a:pPr marL="687388" lvl="1" indent="-187325">
              <a:tabLst>
                <a:tab pos="457200" algn="l"/>
                <a:tab pos="2857500" algn="l"/>
                <a:tab pos="5549900" algn="l"/>
                <a:tab pos="6972300" algn="l"/>
              </a:tabLst>
              <a:defRPr/>
            </a:pPr>
            <a:r>
              <a:rPr lang="en-US" dirty="0"/>
              <a:t>If there is a mix of unsigned and signed in single expression, </a:t>
            </a:r>
            <a:br>
              <a:rPr lang="en-US" dirty="0"/>
            </a:br>
            <a:r>
              <a:rPr lang="en-US" b="1" i="1" dirty="0">
                <a:solidFill>
                  <a:srgbClr val="C00000"/>
                </a:solidFill>
              </a:rPr>
              <a:t>signed values implicitly cast to unsigned</a:t>
            </a:r>
          </a:p>
          <a:p>
            <a:pPr marL="687388" lvl="1" indent="-187325">
              <a:tabLst>
                <a:tab pos="457200" algn="l"/>
                <a:tab pos="2857500" algn="l"/>
                <a:tab pos="5549900" algn="l"/>
                <a:tab pos="6972300" algn="l"/>
              </a:tabLst>
              <a:defRPr/>
            </a:pPr>
            <a:r>
              <a:rPr lang="en-US" dirty="0"/>
              <a:t>Including comparison operations </a:t>
            </a:r>
            <a:r>
              <a:rPr lang="en-US" b="1" dirty="0">
                <a:latin typeface="Courier New" pitchFamily="49" charset="0"/>
              </a:rPr>
              <a:t>&lt;</a:t>
            </a:r>
            <a:r>
              <a:rPr lang="en-US" b="1" dirty="0"/>
              <a:t>, </a:t>
            </a:r>
            <a:r>
              <a:rPr lang="en-US" b="1" dirty="0">
                <a:latin typeface="Courier New" pitchFamily="49" charset="0"/>
              </a:rPr>
              <a:t>&gt;</a:t>
            </a:r>
            <a:r>
              <a:rPr lang="en-US" b="1" dirty="0"/>
              <a:t>, </a:t>
            </a:r>
            <a:r>
              <a:rPr lang="en-US" b="1" dirty="0">
                <a:latin typeface="Courier New" pitchFamily="49" charset="0"/>
              </a:rPr>
              <a:t>==</a:t>
            </a:r>
            <a:r>
              <a:rPr lang="en-US" b="1" dirty="0"/>
              <a:t>, </a:t>
            </a:r>
            <a:r>
              <a:rPr lang="en-US" b="1" dirty="0">
                <a:latin typeface="Courier New" pitchFamily="49" charset="0"/>
              </a:rPr>
              <a:t>&lt;=</a:t>
            </a:r>
            <a:r>
              <a:rPr lang="en-US" b="1" dirty="0"/>
              <a:t>, </a:t>
            </a:r>
            <a:r>
              <a:rPr lang="en-US" b="1" dirty="0">
                <a:latin typeface="Courier New" pitchFamily="49" charset="0"/>
              </a:rPr>
              <a:t>&gt;=</a:t>
            </a:r>
          </a:p>
          <a:p>
            <a:pPr marL="687388" lvl="1" indent="-187325">
              <a:tabLst>
                <a:tab pos="457200" algn="l"/>
                <a:tab pos="2857500" algn="l"/>
                <a:tab pos="5549900" algn="l"/>
                <a:tab pos="6972300" algn="l"/>
              </a:tabLst>
              <a:defRPr/>
            </a:pPr>
            <a:r>
              <a:rPr lang="en-US" dirty="0"/>
              <a:t>Examples for </a:t>
            </a:r>
            <a:r>
              <a:rPr lang="en-US" i="1" dirty="0"/>
              <a:t>W</a:t>
            </a:r>
            <a:r>
              <a:rPr lang="en-US" dirty="0"/>
              <a:t> = 32:    </a:t>
            </a:r>
            <a:r>
              <a:rPr lang="en-US" b="1" dirty="0">
                <a:solidFill>
                  <a:srgbClr val="C00000"/>
                </a:solidFill>
              </a:rPr>
              <a:t>TMIN = -2,147,483,648 ,     TMAX = 2,147,483,647</a:t>
            </a:r>
          </a:p>
          <a:p>
            <a:pPr>
              <a:tabLst>
                <a:tab pos="457200" algn="l"/>
                <a:tab pos="2857500" algn="l"/>
                <a:tab pos="5549900" algn="l"/>
                <a:tab pos="6972300" algn="l"/>
              </a:tabLst>
              <a:defRPr/>
            </a:pPr>
            <a:r>
              <a:rPr lang="en-US" dirty="0"/>
              <a:t>Constant</a:t>
            </a:r>
            <a:r>
              <a:rPr lang="en-US" baseline="-25000" dirty="0"/>
              <a:t>1</a:t>
            </a:r>
            <a:r>
              <a:rPr lang="en-US" dirty="0"/>
              <a:t>	Constant</a:t>
            </a:r>
            <a:r>
              <a:rPr lang="en-US" baseline="-25000" dirty="0"/>
              <a:t>2</a:t>
            </a:r>
            <a:r>
              <a:rPr lang="en-US" dirty="0"/>
              <a:t>	      Relation	          Evaluation</a:t>
            </a:r>
          </a:p>
          <a:p>
            <a:pPr marL="288925" lvl="1" indent="-117475">
              <a:buNone/>
              <a:tabLst>
                <a:tab pos="227013" algn="l"/>
                <a:tab pos="2860675" algn="l"/>
                <a:tab pos="5657850" algn="l"/>
                <a:tab pos="6972300" algn="l"/>
              </a:tabLst>
              <a:defRPr/>
            </a:pPr>
            <a:r>
              <a:rPr lang="en-US" sz="2100" dirty="0"/>
              <a:t>	 0	0U	</a:t>
            </a:r>
          </a:p>
          <a:p>
            <a:pPr marL="288925" lvl="1" indent="-117475">
              <a:buNone/>
              <a:tabLst>
                <a:tab pos="227013" algn="l"/>
                <a:tab pos="2860675" algn="l"/>
                <a:tab pos="5549900" algn="l"/>
                <a:tab pos="6972300" algn="l"/>
              </a:tabLst>
              <a:defRPr/>
            </a:pPr>
            <a:r>
              <a:rPr lang="en-US" sz="2100" dirty="0"/>
              <a:t>	-1	0</a:t>
            </a:r>
          </a:p>
          <a:p>
            <a:pPr marL="288925" lvl="1" indent="-117475">
              <a:buNone/>
              <a:tabLst>
                <a:tab pos="227013" algn="l"/>
                <a:tab pos="2860675" algn="l"/>
                <a:tab pos="5549900" algn="l"/>
                <a:tab pos="6972300" algn="l"/>
              </a:tabLst>
              <a:defRPr/>
            </a:pPr>
            <a:r>
              <a:rPr lang="en-US" sz="2100" dirty="0"/>
              <a:t>	-1	0U	</a:t>
            </a:r>
          </a:p>
          <a:p>
            <a:pPr marL="288925" lvl="1" indent="-117475">
              <a:buNone/>
              <a:tabLst>
                <a:tab pos="227013" algn="l"/>
                <a:tab pos="2860675" algn="l"/>
                <a:tab pos="5549900" algn="l"/>
                <a:tab pos="6972300" algn="l"/>
              </a:tabLst>
              <a:defRPr/>
            </a:pPr>
            <a:r>
              <a:rPr lang="en-US" sz="2100" dirty="0"/>
              <a:t>	2147483647	-2147483647-1 	</a:t>
            </a:r>
          </a:p>
          <a:p>
            <a:pPr marL="288925" lvl="1" indent="-117475">
              <a:buNone/>
              <a:tabLst>
                <a:tab pos="227013" algn="l"/>
                <a:tab pos="2860675" algn="l"/>
                <a:tab pos="5549900" algn="l"/>
                <a:tab pos="6972300" algn="l"/>
              </a:tabLst>
              <a:defRPr/>
            </a:pPr>
            <a:r>
              <a:rPr lang="en-US" sz="2100" dirty="0"/>
              <a:t>	2147483647U	-2147483647-1 	</a:t>
            </a:r>
          </a:p>
          <a:p>
            <a:pPr marL="288925" lvl="1" indent="-117475">
              <a:buNone/>
              <a:tabLst>
                <a:tab pos="227013" algn="l"/>
                <a:tab pos="2860675" algn="l"/>
                <a:tab pos="5549900" algn="l"/>
                <a:tab pos="6972300" algn="l"/>
              </a:tabLst>
              <a:defRPr/>
            </a:pPr>
            <a:r>
              <a:rPr lang="en-US" sz="2100" dirty="0"/>
              <a:t>	-1	-2 	</a:t>
            </a:r>
          </a:p>
          <a:p>
            <a:pPr marL="288925" lvl="1" indent="-117475">
              <a:buNone/>
              <a:tabLst>
                <a:tab pos="227013" algn="l"/>
                <a:tab pos="2860675" algn="l"/>
                <a:tab pos="5549900" algn="l"/>
                <a:tab pos="6972300" algn="l"/>
              </a:tabLst>
              <a:defRPr/>
            </a:pPr>
            <a:r>
              <a:rPr lang="en-US" sz="2100" dirty="0"/>
              <a:t>		</a:t>
            </a:r>
          </a:p>
          <a:p>
            <a:pPr marL="288925" lvl="1" indent="-117475">
              <a:buNone/>
              <a:tabLst>
                <a:tab pos="227013" algn="l"/>
                <a:tab pos="2860675" algn="l"/>
                <a:tab pos="5713413" algn="l"/>
                <a:tab pos="6972300" algn="l"/>
              </a:tabLst>
              <a:defRPr/>
            </a:pPr>
            <a:r>
              <a:rPr lang="en-US" sz="2100" dirty="0"/>
              <a:t>	(unsigned)-1 	-2 	</a:t>
            </a:r>
          </a:p>
          <a:p>
            <a:pPr marL="288925" lvl="1" indent="-117475">
              <a:buNone/>
              <a:tabLst>
                <a:tab pos="227013" algn="l"/>
                <a:tab pos="2860675" algn="l"/>
                <a:tab pos="5549900" algn="l"/>
                <a:tab pos="6972300" algn="l"/>
              </a:tabLst>
              <a:defRPr/>
            </a:pPr>
            <a:r>
              <a:rPr lang="en-US" sz="2100" dirty="0"/>
              <a:t>	2147483647                           2147483648U </a:t>
            </a:r>
          </a:p>
          <a:p>
            <a:pPr marL="288925" lvl="1" indent="-117475">
              <a:buNone/>
              <a:tabLst>
                <a:tab pos="227013" algn="l"/>
                <a:tab pos="2860675" algn="l"/>
                <a:tab pos="5549900" algn="l"/>
                <a:tab pos="6972300" algn="l"/>
              </a:tabLst>
              <a:defRPr/>
            </a:pPr>
            <a:r>
              <a:rPr lang="en-US" sz="2100" dirty="0"/>
              <a:t> 2147483647 	(int) 2147483648U </a:t>
            </a:r>
            <a:r>
              <a:rPr lang="en-US" dirty="0">
                <a:latin typeface="Courier New" pitchFamily="49" charset="0"/>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185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185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2185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2185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2185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2185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2185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21858">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2185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8" grpId="0" build="p" bldLvl="2"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685800"/>
            <a:ext cx="8177382" cy="762000"/>
          </a:xfrm>
        </p:spPr>
        <p:txBody>
          <a:bodyPr>
            <a:normAutofit fontScale="90000"/>
          </a:bodyPr>
          <a:lstStyle/>
          <a:p>
            <a:pPr marL="0" indent="0"/>
            <a:r>
              <a:rPr lang="en-US" dirty="0"/>
              <a:t>Summary</a:t>
            </a:r>
            <a:br>
              <a:rPr lang="en-US" dirty="0"/>
            </a:br>
            <a:r>
              <a:rPr lang="en-US" dirty="0"/>
              <a:t>Casting Signed ↔ Unsigned: Basic Rules</a:t>
            </a:r>
          </a:p>
        </p:txBody>
      </p:sp>
      <p:sp>
        <p:nvSpPr>
          <p:cNvPr id="3" name="Content Placeholder 2"/>
          <p:cNvSpPr>
            <a:spLocks noGrp="1"/>
          </p:cNvSpPr>
          <p:nvPr>
            <p:ph idx="1"/>
          </p:nvPr>
        </p:nvSpPr>
        <p:spPr>
          <a:xfrm>
            <a:off x="1920876" y="1809750"/>
            <a:ext cx="7896225" cy="4972050"/>
          </a:xfrm>
        </p:spPr>
        <p:txBody>
          <a:bodyPr/>
          <a:lstStyle/>
          <a:p>
            <a:r>
              <a:rPr lang="en-US" dirty="0"/>
              <a:t>Bit pattern is maintained</a:t>
            </a:r>
          </a:p>
          <a:p>
            <a:r>
              <a:rPr lang="en-US" dirty="0"/>
              <a:t>But reinterpreted</a:t>
            </a:r>
          </a:p>
          <a:p>
            <a:r>
              <a:rPr lang="en-US" dirty="0"/>
              <a:t>Can have unexpected effects: adding or subtracting 2</a:t>
            </a:r>
            <a:r>
              <a:rPr lang="en-US" baseline="30000" dirty="0"/>
              <a:t>w</a:t>
            </a:r>
          </a:p>
          <a:p>
            <a:endParaRPr lang="en-US" dirty="0"/>
          </a:p>
          <a:p>
            <a:r>
              <a:rPr lang="en-US" dirty="0"/>
              <a:t>Expression containing signed and unsigned </a:t>
            </a:r>
            <a:r>
              <a:rPr lang="en-US" dirty="0" err="1"/>
              <a:t>int</a:t>
            </a:r>
            <a:endParaRPr lang="en-US" dirty="0"/>
          </a:p>
          <a:p>
            <a:pPr lvl="1"/>
            <a:r>
              <a:rPr lang="en-US" dirty="0" err="1">
                <a:latin typeface="Courier New"/>
                <a:cs typeface="Courier New"/>
              </a:rPr>
              <a:t>int</a:t>
            </a:r>
            <a:r>
              <a:rPr lang="en-US" dirty="0"/>
              <a:t> is cast to </a:t>
            </a:r>
            <a:r>
              <a:rPr lang="en-US" dirty="0">
                <a:latin typeface="Courier New"/>
                <a:cs typeface="Courier New"/>
              </a:rPr>
              <a:t>unsigned</a:t>
            </a:r>
            <a:r>
              <a:rPr lang="en-US" dirty="0"/>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234616" y="834331"/>
            <a:ext cx="3755152" cy="451207"/>
          </a:xfrm>
          <a:prstGeom prst="rect">
            <a:avLst/>
          </a:prstGeom>
          <a:blipFill>
            <a:blip r:embed="rId2" cstate="print"/>
            <a:stretch>
              <a:fillRect/>
            </a:stretch>
          </a:blipFill>
        </p:spPr>
        <p:txBody>
          <a:bodyPr wrap="square" lIns="0" tIns="0" rIns="0" bIns="0" rtlCol="0"/>
          <a:lstStyle/>
          <a:p>
            <a:pPr eaLnBrk="0" fontAlgn="base" hangingPunct="0">
              <a:spcBef>
                <a:spcPct val="0"/>
              </a:spcBef>
              <a:spcAft>
                <a:spcPct val="0"/>
              </a:spcAft>
            </a:pPr>
            <a:endParaRPr sz="2118" b="1">
              <a:solidFill>
                <a:srgbClr val="000000"/>
              </a:solidFill>
              <a:latin typeface="Arial Narrow" pitchFamily="34" charset="0"/>
            </a:endParaRPr>
          </a:p>
        </p:txBody>
      </p:sp>
      <p:sp>
        <p:nvSpPr>
          <p:cNvPr id="3" name="object 3"/>
          <p:cNvSpPr txBox="1"/>
          <p:nvPr/>
        </p:nvSpPr>
        <p:spPr>
          <a:xfrm>
            <a:off x="2286226" y="1298088"/>
            <a:ext cx="4935631" cy="3345381"/>
          </a:xfrm>
          <a:prstGeom prst="rect">
            <a:avLst/>
          </a:prstGeom>
        </p:spPr>
        <p:txBody>
          <a:bodyPr vert="horz" wrap="square" lIns="0" tIns="10646" rIns="0" bIns="0" rtlCol="0">
            <a:spAutoFit/>
          </a:bodyPr>
          <a:lstStyle/>
          <a:p>
            <a:pPr marL="206198" indent="-194992" eaLnBrk="0" fontAlgn="base" hangingPunct="0">
              <a:spcBef>
                <a:spcPts val="84"/>
              </a:spcBef>
              <a:spcAft>
                <a:spcPct val="0"/>
              </a:spcAft>
              <a:buClr>
                <a:srgbClr val="2DA2BF"/>
              </a:buClr>
              <a:buSzPct val="68181"/>
              <a:buFont typeface="Wingdings 3"/>
              <a:buChar char="□"/>
              <a:tabLst>
                <a:tab pos="206198" algn="l"/>
              </a:tabLst>
            </a:pPr>
            <a:r>
              <a:rPr sz="1941" b="1" spc="-13" dirty="0">
                <a:solidFill>
                  <a:srgbClr val="000000"/>
                </a:solidFill>
                <a:latin typeface="Lucida Sans Unicode"/>
                <a:cs typeface="Lucida Sans Unicode"/>
              </a:rPr>
              <a:t>Binary </a:t>
            </a:r>
            <a:r>
              <a:rPr sz="1941" b="1" spc="-4" dirty="0">
                <a:solidFill>
                  <a:srgbClr val="000000"/>
                </a:solidFill>
                <a:latin typeface="Lucida Sans Unicode"/>
                <a:cs typeface="Lucida Sans Unicode"/>
              </a:rPr>
              <a:t>to</a:t>
            </a:r>
            <a:r>
              <a:rPr sz="1941" b="1" dirty="0">
                <a:solidFill>
                  <a:srgbClr val="000000"/>
                </a:solidFill>
                <a:latin typeface="Lucida Sans Unicode"/>
                <a:cs typeface="Lucida Sans Unicode"/>
              </a:rPr>
              <a:t> </a:t>
            </a:r>
            <a:r>
              <a:rPr sz="1941" b="1" spc="-13" dirty="0">
                <a:solidFill>
                  <a:srgbClr val="000000"/>
                </a:solidFill>
                <a:latin typeface="Lucida Sans Unicode"/>
                <a:cs typeface="Lucida Sans Unicode"/>
              </a:rPr>
              <a:t>Decimal</a:t>
            </a:r>
            <a:endParaRPr sz="1941" b="1" dirty="0">
              <a:solidFill>
                <a:srgbClr val="000000"/>
              </a:solidFill>
              <a:latin typeface="Lucida Sans Unicode"/>
              <a:cs typeface="Lucida Sans Unicode"/>
            </a:endParaRPr>
          </a:p>
          <a:p>
            <a:pPr marL="206198" indent="-194992" eaLnBrk="0" fontAlgn="base" hangingPunct="0">
              <a:spcBef>
                <a:spcPts val="84"/>
              </a:spcBef>
              <a:spcAft>
                <a:spcPct val="0"/>
              </a:spcAft>
              <a:buClr>
                <a:srgbClr val="2DA2BF"/>
              </a:buClr>
              <a:buSzPct val="68181"/>
              <a:buFont typeface="Wingdings 3"/>
              <a:buChar char="□"/>
              <a:tabLst>
                <a:tab pos="206198" algn="l"/>
              </a:tabLst>
            </a:pPr>
            <a:r>
              <a:rPr sz="1941" b="1" spc="-4" dirty="0">
                <a:solidFill>
                  <a:srgbClr val="000000"/>
                </a:solidFill>
                <a:latin typeface="Lucida Sans Unicode"/>
                <a:cs typeface="Lucida Sans Unicode"/>
              </a:rPr>
              <a:t>Unsigned = simple </a:t>
            </a:r>
            <a:r>
              <a:rPr sz="1941" b="1" spc="-13" dirty="0">
                <a:solidFill>
                  <a:srgbClr val="000000"/>
                </a:solidFill>
                <a:latin typeface="Lucida Sans Unicode"/>
                <a:cs typeface="Lucida Sans Unicode"/>
              </a:rPr>
              <a:t>binary </a:t>
            </a:r>
            <a:r>
              <a:rPr sz="1941" b="1" spc="-4" dirty="0">
                <a:solidFill>
                  <a:srgbClr val="000000"/>
                </a:solidFill>
                <a:latin typeface="Lucida Sans Unicode"/>
                <a:cs typeface="Lucida Sans Unicode"/>
              </a:rPr>
              <a:t>=</a:t>
            </a:r>
            <a:r>
              <a:rPr sz="1941" b="1" dirty="0">
                <a:solidFill>
                  <a:srgbClr val="000000"/>
                </a:solidFill>
                <a:latin typeface="Lucida Sans Unicode"/>
                <a:cs typeface="Lucida Sans Unicode"/>
              </a:rPr>
              <a:t> </a:t>
            </a:r>
            <a:r>
              <a:rPr sz="1941" b="1" spc="-4" dirty="0">
                <a:solidFill>
                  <a:srgbClr val="000000"/>
                </a:solidFill>
                <a:latin typeface="Lucida Sans Unicode"/>
                <a:cs typeface="Lucida Sans Unicode"/>
              </a:rPr>
              <a:t>B2U</a:t>
            </a:r>
            <a:endParaRPr sz="1941" b="1" dirty="0">
              <a:solidFill>
                <a:srgbClr val="000000"/>
              </a:solidFill>
              <a:latin typeface="Lucida Sans Unicode"/>
              <a:cs typeface="Lucida Sans Unicode"/>
            </a:endParaRPr>
          </a:p>
          <a:p>
            <a:pPr marL="508774" lvl="1" indent="-221888" eaLnBrk="0" fontAlgn="base" hangingPunct="0">
              <a:lnSpc>
                <a:spcPts val="2232"/>
              </a:lnSpc>
              <a:spcBef>
                <a:spcPts val="66"/>
              </a:spcBef>
              <a:spcAft>
                <a:spcPct val="0"/>
              </a:spcAft>
              <a:buClr>
                <a:srgbClr val="2DA2BF"/>
              </a:buClr>
              <a:buFont typeface="Verdana"/>
              <a:buChar char="◦"/>
              <a:tabLst>
                <a:tab pos="508774" algn="l"/>
                <a:tab pos="509335" algn="l"/>
              </a:tabLst>
            </a:pPr>
            <a:r>
              <a:rPr sz="1941" b="1" spc="-13" dirty="0">
                <a:solidFill>
                  <a:srgbClr val="000000"/>
                </a:solidFill>
                <a:latin typeface="Lucida Sans Unicode"/>
                <a:cs typeface="Lucida Sans Unicode"/>
              </a:rPr>
              <a:t>0101 </a:t>
            </a:r>
            <a:r>
              <a:rPr sz="1941" b="1" spc="-4" dirty="0">
                <a:solidFill>
                  <a:srgbClr val="000000"/>
                </a:solidFill>
                <a:latin typeface="Lucida Sans Unicode"/>
                <a:cs typeface="Lucida Sans Unicode"/>
              </a:rPr>
              <a:t>= 5, </a:t>
            </a:r>
            <a:r>
              <a:rPr sz="1941" b="1" spc="-13" dirty="0">
                <a:solidFill>
                  <a:srgbClr val="000000"/>
                </a:solidFill>
                <a:latin typeface="Lucida Sans Unicode"/>
                <a:cs typeface="Lucida Sans Unicode"/>
              </a:rPr>
              <a:t>1111 </a:t>
            </a:r>
            <a:r>
              <a:rPr sz="1941" b="1" spc="-4" dirty="0">
                <a:solidFill>
                  <a:srgbClr val="000000"/>
                </a:solidFill>
                <a:latin typeface="Lucida Sans Unicode"/>
                <a:cs typeface="Lucida Sans Unicode"/>
              </a:rPr>
              <a:t>= F, </a:t>
            </a:r>
            <a:r>
              <a:rPr sz="1941" b="1" spc="-13" dirty="0">
                <a:solidFill>
                  <a:srgbClr val="000000"/>
                </a:solidFill>
                <a:latin typeface="Lucida Sans Unicode"/>
                <a:cs typeface="Lucida Sans Unicode"/>
              </a:rPr>
              <a:t>1110 </a:t>
            </a:r>
            <a:r>
              <a:rPr sz="1941" b="1" spc="-4" dirty="0">
                <a:solidFill>
                  <a:srgbClr val="000000"/>
                </a:solidFill>
                <a:latin typeface="Lucida Sans Unicode"/>
                <a:cs typeface="Lucida Sans Unicode"/>
              </a:rPr>
              <a:t>= E,</a:t>
            </a:r>
            <a:r>
              <a:rPr sz="1941" b="1" spc="-115" dirty="0">
                <a:solidFill>
                  <a:srgbClr val="000000"/>
                </a:solidFill>
                <a:latin typeface="Lucida Sans Unicode"/>
                <a:cs typeface="Lucida Sans Unicode"/>
              </a:rPr>
              <a:t> </a:t>
            </a:r>
            <a:r>
              <a:rPr sz="1941" b="1" spc="-13" dirty="0">
                <a:solidFill>
                  <a:srgbClr val="000000"/>
                </a:solidFill>
                <a:latin typeface="Lucida Sans Unicode"/>
                <a:cs typeface="Lucida Sans Unicode"/>
              </a:rPr>
              <a:t>1001</a:t>
            </a:r>
            <a:endParaRPr sz="1941" b="1" dirty="0">
              <a:solidFill>
                <a:srgbClr val="000000"/>
              </a:solidFill>
              <a:latin typeface="Lucida Sans Unicode"/>
              <a:cs typeface="Lucida Sans Unicode"/>
            </a:endParaRPr>
          </a:p>
          <a:p>
            <a:pPr marL="508774" eaLnBrk="0" fontAlgn="base" hangingPunct="0">
              <a:lnSpc>
                <a:spcPts val="2232"/>
              </a:lnSpc>
              <a:spcBef>
                <a:spcPct val="0"/>
              </a:spcBef>
              <a:spcAft>
                <a:spcPct val="0"/>
              </a:spcAft>
            </a:pPr>
            <a:r>
              <a:rPr sz="1941" b="1" spc="-4" dirty="0">
                <a:solidFill>
                  <a:srgbClr val="000000"/>
                </a:solidFill>
                <a:latin typeface="Lucida Sans Unicode"/>
                <a:cs typeface="Lucida Sans Unicode"/>
              </a:rPr>
              <a:t>=</a:t>
            </a:r>
            <a:r>
              <a:rPr sz="1941" b="1" spc="-97" dirty="0">
                <a:solidFill>
                  <a:srgbClr val="000000"/>
                </a:solidFill>
                <a:latin typeface="Lucida Sans Unicode"/>
                <a:cs typeface="Lucida Sans Unicode"/>
              </a:rPr>
              <a:t> </a:t>
            </a:r>
            <a:r>
              <a:rPr sz="1941" b="1" spc="-4" dirty="0">
                <a:solidFill>
                  <a:srgbClr val="000000"/>
                </a:solidFill>
                <a:latin typeface="Lucida Sans Unicode"/>
                <a:cs typeface="Lucida Sans Unicode"/>
              </a:rPr>
              <a:t>9</a:t>
            </a:r>
            <a:endParaRPr sz="1941" b="1" dirty="0">
              <a:solidFill>
                <a:srgbClr val="000000"/>
              </a:solidFill>
              <a:latin typeface="Lucida Sans Unicode"/>
              <a:cs typeface="Lucida Sans Unicode"/>
            </a:endParaRPr>
          </a:p>
          <a:p>
            <a:pPr marL="206198" indent="-194992" eaLnBrk="0" fontAlgn="base" hangingPunct="0">
              <a:spcBef>
                <a:spcPts val="62"/>
              </a:spcBef>
              <a:spcAft>
                <a:spcPct val="0"/>
              </a:spcAft>
              <a:buClr>
                <a:srgbClr val="2DA2BF"/>
              </a:buClr>
              <a:buSzPct val="68181"/>
              <a:buFont typeface="Wingdings 3"/>
              <a:buChar char="□"/>
              <a:tabLst>
                <a:tab pos="206198" algn="l"/>
              </a:tabLst>
            </a:pPr>
            <a:r>
              <a:rPr sz="1941" b="1" spc="-4" dirty="0">
                <a:solidFill>
                  <a:srgbClr val="000000"/>
                </a:solidFill>
                <a:latin typeface="Lucida Sans Unicode"/>
                <a:cs typeface="Lucida Sans Unicode"/>
              </a:rPr>
              <a:t>Signed = </a:t>
            </a:r>
            <a:r>
              <a:rPr sz="1941" b="1" spc="-9" dirty="0">
                <a:solidFill>
                  <a:srgbClr val="000000"/>
                </a:solidFill>
                <a:latin typeface="Lucida Sans Unicode"/>
                <a:cs typeface="Lucida Sans Unicode"/>
              </a:rPr>
              <a:t>two’s </a:t>
            </a:r>
            <a:r>
              <a:rPr sz="1941" b="1" spc="-18" dirty="0">
                <a:solidFill>
                  <a:srgbClr val="000000"/>
                </a:solidFill>
                <a:latin typeface="Lucida Sans Unicode"/>
                <a:cs typeface="Lucida Sans Unicode"/>
              </a:rPr>
              <a:t>complement </a:t>
            </a:r>
            <a:r>
              <a:rPr sz="1941" b="1" spc="-4" dirty="0">
                <a:solidFill>
                  <a:srgbClr val="000000"/>
                </a:solidFill>
                <a:latin typeface="Lucida Sans Unicode"/>
                <a:cs typeface="Lucida Sans Unicode"/>
              </a:rPr>
              <a:t>=</a:t>
            </a:r>
            <a:r>
              <a:rPr sz="1941" b="1" spc="53" dirty="0">
                <a:solidFill>
                  <a:srgbClr val="000000"/>
                </a:solidFill>
                <a:latin typeface="Lucida Sans Unicode"/>
                <a:cs typeface="Lucida Sans Unicode"/>
              </a:rPr>
              <a:t> </a:t>
            </a:r>
            <a:r>
              <a:rPr sz="1941" b="1" spc="-4" dirty="0">
                <a:solidFill>
                  <a:srgbClr val="000000"/>
                </a:solidFill>
                <a:latin typeface="Lucida Sans Unicode"/>
                <a:cs typeface="Lucida Sans Unicode"/>
              </a:rPr>
              <a:t>B2T</a:t>
            </a:r>
            <a:endParaRPr sz="1941" b="1" dirty="0">
              <a:solidFill>
                <a:srgbClr val="000000"/>
              </a:solidFill>
              <a:latin typeface="Lucida Sans Unicode"/>
              <a:cs typeface="Lucida Sans Unicode"/>
            </a:endParaRPr>
          </a:p>
          <a:p>
            <a:pPr marL="508774" marR="325548" lvl="1" indent="-221888" eaLnBrk="0" fontAlgn="base" hangingPunct="0">
              <a:lnSpc>
                <a:spcPts val="2118"/>
              </a:lnSpc>
              <a:spcBef>
                <a:spcPts val="437"/>
              </a:spcBef>
              <a:spcAft>
                <a:spcPct val="0"/>
              </a:spcAft>
              <a:buClr>
                <a:srgbClr val="2DA2BF"/>
              </a:buClr>
              <a:buFont typeface="Verdana"/>
              <a:buChar char="◦"/>
              <a:tabLst>
                <a:tab pos="508774" algn="l"/>
                <a:tab pos="509335" algn="l"/>
              </a:tabLst>
            </a:pPr>
            <a:r>
              <a:rPr sz="1941" b="1" spc="-4" dirty="0">
                <a:solidFill>
                  <a:srgbClr val="000000"/>
                </a:solidFill>
                <a:latin typeface="Lucida Sans Unicode"/>
                <a:cs typeface="Lucida Sans Unicode"/>
              </a:rPr>
              <a:t>0 </a:t>
            </a:r>
            <a:r>
              <a:rPr sz="1941" b="1" spc="-13" dirty="0">
                <a:solidFill>
                  <a:srgbClr val="000000"/>
                </a:solidFill>
                <a:latin typeface="Lucida Sans Unicode"/>
                <a:cs typeface="Lucida Sans Unicode"/>
              </a:rPr>
              <a:t>101 </a:t>
            </a:r>
            <a:r>
              <a:rPr sz="1941" b="1" spc="-4" dirty="0">
                <a:solidFill>
                  <a:srgbClr val="000000"/>
                </a:solidFill>
                <a:latin typeface="Lucida Sans Unicode"/>
                <a:cs typeface="Lucida Sans Unicode"/>
              </a:rPr>
              <a:t>= </a:t>
            </a:r>
            <a:r>
              <a:rPr sz="1941" b="1" spc="-18" dirty="0">
                <a:solidFill>
                  <a:srgbClr val="000000"/>
                </a:solidFill>
                <a:latin typeface="Lucida Sans Unicode"/>
                <a:cs typeface="Lucida Sans Unicode"/>
              </a:rPr>
              <a:t>positive </a:t>
            </a:r>
            <a:r>
              <a:rPr sz="1941" b="1" spc="-4" dirty="0">
                <a:solidFill>
                  <a:srgbClr val="000000"/>
                </a:solidFill>
                <a:latin typeface="Lucida Sans Unicode"/>
                <a:cs typeface="Lucida Sans Unicode"/>
              </a:rPr>
              <a:t>number; </a:t>
            </a:r>
            <a:r>
              <a:rPr sz="1941" b="1" spc="-9" dirty="0">
                <a:solidFill>
                  <a:srgbClr val="000000"/>
                </a:solidFill>
                <a:latin typeface="Lucida Sans Unicode"/>
                <a:cs typeface="Lucida Sans Unicode"/>
              </a:rPr>
              <a:t>same as  </a:t>
            </a:r>
            <a:r>
              <a:rPr sz="1941" b="1" spc="-4" dirty="0">
                <a:solidFill>
                  <a:srgbClr val="000000"/>
                </a:solidFill>
                <a:latin typeface="Lucida Sans Unicode"/>
                <a:cs typeface="Lucida Sans Unicode"/>
              </a:rPr>
              <a:t>B2U =</a:t>
            </a:r>
            <a:r>
              <a:rPr sz="1941" b="1" spc="-106" dirty="0">
                <a:solidFill>
                  <a:srgbClr val="000000"/>
                </a:solidFill>
                <a:latin typeface="Lucida Sans Unicode"/>
                <a:cs typeface="Lucida Sans Unicode"/>
              </a:rPr>
              <a:t> </a:t>
            </a:r>
            <a:r>
              <a:rPr sz="1941" b="1" spc="-4" dirty="0">
                <a:solidFill>
                  <a:srgbClr val="000000"/>
                </a:solidFill>
                <a:latin typeface="Lucida Sans Unicode"/>
                <a:cs typeface="Lucida Sans Unicode"/>
              </a:rPr>
              <a:t>5</a:t>
            </a:r>
            <a:endParaRPr sz="1941" b="1" dirty="0">
              <a:solidFill>
                <a:srgbClr val="000000"/>
              </a:solidFill>
              <a:latin typeface="Lucida Sans Unicode"/>
              <a:cs typeface="Lucida Sans Unicode"/>
            </a:endParaRPr>
          </a:p>
          <a:p>
            <a:pPr marL="508774" lvl="1" indent="-221888" eaLnBrk="0" fontAlgn="base" hangingPunct="0">
              <a:spcBef>
                <a:spcPts val="71"/>
              </a:spcBef>
              <a:spcAft>
                <a:spcPct val="0"/>
              </a:spcAft>
              <a:buClr>
                <a:srgbClr val="2DA2BF"/>
              </a:buClr>
              <a:buFont typeface="Verdana"/>
              <a:buChar char="◦"/>
              <a:tabLst>
                <a:tab pos="508774" algn="l"/>
                <a:tab pos="509335" algn="l"/>
              </a:tabLst>
            </a:pPr>
            <a:r>
              <a:rPr sz="1941" b="1" spc="-4" dirty="0">
                <a:solidFill>
                  <a:srgbClr val="000000"/>
                </a:solidFill>
                <a:latin typeface="Lucida Sans Unicode"/>
                <a:cs typeface="Lucida Sans Unicode"/>
              </a:rPr>
              <a:t>1 </a:t>
            </a:r>
            <a:r>
              <a:rPr sz="1941" b="1" spc="-13" dirty="0">
                <a:solidFill>
                  <a:srgbClr val="000000"/>
                </a:solidFill>
                <a:latin typeface="Lucida Sans Unicode"/>
                <a:cs typeface="Lucida Sans Unicode"/>
              </a:rPr>
              <a:t>111 </a:t>
            </a:r>
            <a:r>
              <a:rPr sz="1941" b="1" spc="-4" dirty="0">
                <a:solidFill>
                  <a:srgbClr val="000000"/>
                </a:solidFill>
                <a:latin typeface="Lucida Sans Unicode"/>
                <a:cs typeface="Lucida Sans Unicode"/>
              </a:rPr>
              <a:t>= -1*2</a:t>
            </a:r>
            <a:r>
              <a:rPr sz="1919" b="1" spc="-6" baseline="21072" dirty="0">
                <a:solidFill>
                  <a:srgbClr val="000000"/>
                </a:solidFill>
                <a:latin typeface="Lucida Sans Unicode"/>
                <a:cs typeface="Lucida Sans Unicode"/>
              </a:rPr>
              <a:t>3 </a:t>
            </a:r>
            <a:r>
              <a:rPr sz="1941" b="1" spc="-4" dirty="0">
                <a:solidFill>
                  <a:srgbClr val="000000"/>
                </a:solidFill>
                <a:latin typeface="Lucida Sans Unicode"/>
                <a:cs typeface="Lucida Sans Unicode"/>
              </a:rPr>
              <a:t>+ 7 = -8 + 7 =</a:t>
            </a:r>
            <a:r>
              <a:rPr sz="1941" b="1" spc="-146" dirty="0">
                <a:solidFill>
                  <a:srgbClr val="000000"/>
                </a:solidFill>
                <a:latin typeface="Lucida Sans Unicode"/>
                <a:cs typeface="Lucida Sans Unicode"/>
              </a:rPr>
              <a:t> </a:t>
            </a:r>
            <a:r>
              <a:rPr sz="1941" b="1" spc="-4" dirty="0">
                <a:solidFill>
                  <a:srgbClr val="000000"/>
                </a:solidFill>
                <a:latin typeface="Lucida Sans Unicode"/>
                <a:cs typeface="Lucida Sans Unicode"/>
              </a:rPr>
              <a:t>-1</a:t>
            </a:r>
            <a:endParaRPr sz="1941" b="1" dirty="0">
              <a:solidFill>
                <a:srgbClr val="000000"/>
              </a:solidFill>
              <a:latin typeface="Lucida Sans Unicode"/>
              <a:cs typeface="Lucida Sans Unicode"/>
            </a:endParaRPr>
          </a:p>
          <a:p>
            <a:pPr marL="508774" lvl="1" indent="-221888" eaLnBrk="0" fontAlgn="base" hangingPunct="0">
              <a:spcBef>
                <a:spcPts val="84"/>
              </a:spcBef>
              <a:spcAft>
                <a:spcPct val="0"/>
              </a:spcAft>
              <a:buClr>
                <a:srgbClr val="2DA2BF"/>
              </a:buClr>
              <a:buFont typeface="Verdana"/>
              <a:buChar char="◦"/>
              <a:tabLst>
                <a:tab pos="508774" algn="l"/>
                <a:tab pos="509335" algn="l"/>
              </a:tabLst>
            </a:pPr>
            <a:r>
              <a:rPr sz="1941" b="1" spc="-4" dirty="0">
                <a:solidFill>
                  <a:srgbClr val="000000"/>
                </a:solidFill>
                <a:latin typeface="Lucida Sans Unicode"/>
                <a:cs typeface="Lucida Sans Unicode"/>
              </a:rPr>
              <a:t>1 </a:t>
            </a:r>
            <a:r>
              <a:rPr sz="1941" b="1" spc="-13" dirty="0">
                <a:solidFill>
                  <a:srgbClr val="000000"/>
                </a:solidFill>
                <a:latin typeface="Lucida Sans Unicode"/>
                <a:cs typeface="Lucida Sans Unicode"/>
              </a:rPr>
              <a:t>110 </a:t>
            </a:r>
            <a:r>
              <a:rPr sz="1941" b="1" spc="-4" dirty="0">
                <a:solidFill>
                  <a:srgbClr val="000000"/>
                </a:solidFill>
                <a:latin typeface="Lucida Sans Unicode"/>
                <a:cs typeface="Lucida Sans Unicode"/>
              </a:rPr>
              <a:t>= -1*2</a:t>
            </a:r>
            <a:r>
              <a:rPr sz="1919" b="1" spc="-6" baseline="21072" dirty="0">
                <a:solidFill>
                  <a:srgbClr val="000000"/>
                </a:solidFill>
                <a:latin typeface="Lucida Sans Unicode"/>
                <a:cs typeface="Lucida Sans Unicode"/>
              </a:rPr>
              <a:t>3 </a:t>
            </a:r>
            <a:r>
              <a:rPr sz="1941" b="1" spc="-4" dirty="0">
                <a:solidFill>
                  <a:srgbClr val="000000"/>
                </a:solidFill>
                <a:latin typeface="Lucida Sans Unicode"/>
                <a:cs typeface="Lucida Sans Unicode"/>
              </a:rPr>
              <a:t>+ 6 = -8 + 6 =</a:t>
            </a:r>
            <a:r>
              <a:rPr sz="1941" b="1" spc="-146" dirty="0">
                <a:solidFill>
                  <a:srgbClr val="000000"/>
                </a:solidFill>
                <a:latin typeface="Lucida Sans Unicode"/>
                <a:cs typeface="Lucida Sans Unicode"/>
              </a:rPr>
              <a:t> </a:t>
            </a:r>
            <a:r>
              <a:rPr sz="1941" b="1" spc="-4" dirty="0">
                <a:solidFill>
                  <a:srgbClr val="000000"/>
                </a:solidFill>
                <a:latin typeface="Lucida Sans Unicode"/>
                <a:cs typeface="Lucida Sans Unicode"/>
              </a:rPr>
              <a:t>-2</a:t>
            </a:r>
            <a:endParaRPr sz="1941" b="1" dirty="0">
              <a:solidFill>
                <a:srgbClr val="000000"/>
              </a:solidFill>
              <a:latin typeface="Lucida Sans Unicode"/>
              <a:cs typeface="Lucida Sans Unicode"/>
            </a:endParaRPr>
          </a:p>
          <a:p>
            <a:pPr marL="508774" lvl="1" indent="-221888" eaLnBrk="0" fontAlgn="base" hangingPunct="0">
              <a:spcBef>
                <a:spcPts val="84"/>
              </a:spcBef>
              <a:spcAft>
                <a:spcPct val="0"/>
              </a:spcAft>
              <a:buClr>
                <a:srgbClr val="2DA2BF"/>
              </a:buClr>
              <a:buFont typeface="Verdana"/>
              <a:buChar char="◦"/>
              <a:tabLst>
                <a:tab pos="508774" algn="l"/>
                <a:tab pos="509335" algn="l"/>
              </a:tabLst>
            </a:pPr>
            <a:r>
              <a:rPr sz="1941" b="1" spc="-4" dirty="0">
                <a:solidFill>
                  <a:srgbClr val="000000"/>
                </a:solidFill>
                <a:latin typeface="Lucida Sans Unicode"/>
                <a:cs typeface="Lucida Sans Unicode"/>
              </a:rPr>
              <a:t>1 </a:t>
            </a:r>
            <a:r>
              <a:rPr sz="1941" b="1" spc="-13" dirty="0">
                <a:solidFill>
                  <a:srgbClr val="000000"/>
                </a:solidFill>
                <a:latin typeface="Lucida Sans Unicode"/>
                <a:cs typeface="Lucida Sans Unicode"/>
              </a:rPr>
              <a:t>001 </a:t>
            </a:r>
            <a:r>
              <a:rPr sz="1941" b="1" spc="-4" dirty="0">
                <a:solidFill>
                  <a:srgbClr val="000000"/>
                </a:solidFill>
                <a:latin typeface="Lucida Sans Unicode"/>
                <a:cs typeface="Lucida Sans Unicode"/>
              </a:rPr>
              <a:t>= -1*2</a:t>
            </a:r>
            <a:r>
              <a:rPr sz="1919" b="1" spc="-6" baseline="21072" dirty="0">
                <a:solidFill>
                  <a:srgbClr val="000000"/>
                </a:solidFill>
                <a:latin typeface="Lucida Sans Unicode"/>
                <a:cs typeface="Lucida Sans Unicode"/>
              </a:rPr>
              <a:t>3 </a:t>
            </a:r>
            <a:r>
              <a:rPr sz="1941" b="1" spc="-4" dirty="0">
                <a:solidFill>
                  <a:srgbClr val="000000"/>
                </a:solidFill>
                <a:latin typeface="Lucida Sans Unicode"/>
                <a:cs typeface="Lucida Sans Unicode"/>
              </a:rPr>
              <a:t>+ 1 = -8 + 1 =</a:t>
            </a:r>
            <a:r>
              <a:rPr sz="1941" b="1" spc="-146" dirty="0">
                <a:solidFill>
                  <a:srgbClr val="000000"/>
                </a:solidFill>
                <a:latin typeface="Lucida Sans Unicode"/>
                <a:cs typeface="Lucida Sans Unicode"/>
              </a:rPr>
              <a:t> </a:t>
            </a:r>
            <a:r>
              <a:rPr sz="1941" b="1" spc="-4" dirty="0">
                <a:solidFill>
                  <a:srgbClr val="000000"/>
                </a:solidFill>
                <a:latin typeface="Lucida Sans Unicode"/>
                <a:cs typeface="Lucida Sans Unicode"/>
              </a:rPr>
              <a:t>-7</a:t>
            </a:r>
            <a:endParaRPr sz="1941" b="1" dirty="0">
              <a:solidFill>
                <a:srgbClr val="000000"/>
              </a:solidFill>
              <a:latin typeface="Lucida Sans Unicode"/>
              <a:cs typeface="Lucida Sans Unicode"/>
            </a:endParaRPr>
          </a:p>
          <a:p>
            <a:pPr marL="508774" lvl="1" indent="-221888" eaLnBrk="0" fontAlgn="base" hangingPunct="0">
              <a:spcBef>
                <a:spcPts val="84"/>
              </a:spcBef>
              <a:spcAft>
                <a:spcPct val="0"/>
              </a:spcAft>
              <a:buClr>
                <a:srgbClr val="2DA2BF"/>
              </a:buClr>
              <a:buFont typeface="Verdana"/>
              <a:buChar char="◦"/>
              <a:tabLst>
                <a:tab pos="508774" algn="l"/>
                <a:tab pos="509335" algn="l"/>
              </a:tabLst>
            </a:pPr>
            <a:r>
              <a:rPr sz="1941" b="1" spc="-13" dirty="0">
                <a:solidFill>
                  <a:srgbClr val="000000"/>
                </a:solidFill>
                <a:latin typeface="Lucida Sans Unicode"/>
                <a:cs typeface="Lucida Sans Unicode"/>
              </a:rPr>
              <a:t>Reminder: </a:t>
            </a:r>
            <a:r>
              <a:rPr sz="1941" b="1" spc="-9" dirty="0">
                <a:solidFill>
                  <a:srgbClr val="000000"/>
                </a:solidFill>
                <a:latin typeface="Lucida Sans Unicode"/>
                <a:cs typeface="Lucida Sans Unicode"/>
              </a:rPr>
              <a:t>left-most </a:t>
            </a:r>
            <a:r>
              <a:rPr sz="1941" b="1" spc="-4" dirty="0">
                <a:solidFill>
                  <a:srgbClr val="000000"/>
                </a:solidFill>
                <a:latin typeface="Lucida Sans Unicode"/>
                <a:cs typeface="Lucida Sans Unicode"/>
              </a:rPr>
              <a:t>bit is sign</a:t>
            </a:r>
            <a:r>
              <a:rPr sz="1941" b="1" dirty="0">
                <a:solidFill>
                  <a:srgbClr val="000000"/>
                </a:solidFill>
                <a:latin typeface="Lucida Sans Unicode"/>
                <a:cs typeface="Lucida Sans Unicode"/>
              </a:rPr>
              <a:t> </a:t>
            </a:r>
            <a:r>
              <a:rPr sz="1941" b="1" spc="-4" dirty="0">
                <a:solidFill>
                  <a:srgbClr val="000000"/>
                </a:solidFill>
                <a:latin typeface="Lucida Sans Unicode"/>
                <a:cs typeface="Lucida Sans Unicode"/>
              </a:rPr>
              <a:t>bit</a:t>
            </a:r>
            <a:endParaRPr sz="1941" b="1" dirty="0">
              <a:solidFill>
                <a:srgbClr val="000000"/>
              </a:solidFill>
              <a:latin typeface="Lucida Sans Unicode"/>
              <a:cs typeface="Lucida Sans Unicode"/>
            </a:endParaRPr>
          </a:p>
        </p:txBody>
      </p:sp>
      <p:sp>
        <p:nvSpPr>
          <p:cNvPr id="4" name="object 4"/>
          <p:cNvSpPr txBox="1"/>
          <p:nvPr/>
        </p:nvSpPr>
        <p:spPr>
          <a:xfrm>
            <a:off x="9833384" y="6386007"/>
            <a:ext cx="178734" cy="160715"/>
          </a:xfrm>
          <a:prstGeom prst="rect">
            <a:avLst/>
          </a:prstGeom>
        </p:spPr>
        <p:txBody>
          <a:bodyPr vert="horz" wrap="square" lIns="0" tIns="11206" rIns="0" bIns="0" rtlCol="0">
            <a:spAutoFit/>
          </a:bodyPr>
          <a:lstStyle/>
          <a:p>
            <a:pPr marL="11206" eaLnBrk="0" fontAlgn="base" hangingPunct="0">
              <a:spcBef>
                <a:spcPts val="88"/>
              </a:spcBef>
              <a:spcAft>
                <a:spcPct val="0"/>
              </a:spcAft>
            </a:pPr>
            <a:r>
              <a:rPr sz="971" b="1" spc="-4" dirty="0">
                <a:solidFill>
                  <a:srgbClr val="000000"/>
                </a:solidFill>
                <a:latin typeface="Lucida Sans Unicode"/>
                <a:cs typeface="Lucida Sans Unicode"/>
              </a:rPr>
              <a:t>30</a:t>
            </a:r>
            <a:endParaRPr sz="971" b="1">
              <a:solidFill>
                <a:srgbClr val="000000"/>
              </a:solidFill>
              <a:latin typeface="Lucida Sans Unicode"/>
              <a:cs typeface="Lucida Sans Unicode"/>
            </a:endParaRPr>
          </a:p>
        </p:txBody>
      </p:sp>
      <p:sp>
        <p:nvSpPr>
          <p:cNvPr id="5" name="object 5"/>
          <p:cNvSpPr/>
          <p:nvPr/>
        </p:nvSpPr>
        <p:spPr>
          <a:xfrm>
            <a:off x="7298169" y="1352774"/>
            <a:ext cx="743509" cy="4246469"/>
          </a:xfrm>
          <a:custGeom>
            <a:avLst/>
            <a:gdLst/>
            <a:ahLst/>
            <a:cxnLst/>
            <a:rect l="l" t="t" r="r" b="b"/>
            <a:pathLst>
              <a:path w="842645" h="4812665">
                <a:moveTo>
                  <a:pt x="842263" y="0"/>
                </a:moveTo>
                <a:lnTo>
                  <a:pt x="0" y="0"/>
                </a:lnTo>
                <a:lnTo>
                  <a:pt x="0" y="4812284"/>
                </a:lnTo>
                <a:lnTo>
                  <a:pt x="6095" y="4812284"/>
                </a:lnTo>
                <a:lnTo>
                  <a:pt x="6095" y="12954"/>
                </a:lnTo>
                <a:lnTo>
                  <a:pt x="12941" y="6096"/>
                </a:lnTo>
                <a:lnTo>
                  <a:pt x="842263" y="6096"/>
                </a:lnTo>
                <a:lnTo>
                  <a:pt x="842263" y="0"/>
                </a:lnTo>
                <a:close/>
              </a:path>
              <a:path w="842645" h="4812665">
                <a:moveTo>
                  <a:pt x="842263" y="6096"/>
                </a:moveTo>
                <a:lnTo>
                  <a:pt x="830084" y="6096"/>
                </a:lnTo>
                <a:lnTo>
                  <a:pt x="836167" y="12954"/>
                </a:lnTo>
                <a:lnTo>
                  <a:pt x="836167" y="4812284"/>
                </a:lnTo>
                <a:lnTo>
                  <a:pt x="842263" y="4812284"/>
                </a:lnTo>
                <a:lnTo>
                  <a:pt x="842263" y="6096"/>
                </a:lnTo>
                <a:close/>
              </a:path>
              <a:path w="842645" h="4812665">
                <a:moveTo>
                  <a:pt x="830084" y="6096"/>
                </a:moveTo>
                <a:lnTo>
                  <a:pt x="12941" y="6096"/>
                </a:lnTo>
                <a:lnTo>
                  <a:pt x="12941" y="12954"/>
                </a:lnTo>
                <a:lnTo>
                  <a:pt x="830084" y="12954"/>
                </a:lnTo>
                <a:lnTo>
                  <a:pt x="830084" y="6096"/>
                </a:lnTo>
                <a:close/>
              </a:path>
            </a:pathLst>
          </a:custGeom>
          <a:solidFill>
            <a:srgbClr val="DA1F28"/>
          </a:solidFill>
        </p:spPr>
        <p:txBody>
          <a:bodyPr wrap="square" lIns="0" tIns="0" rIns="0" bIns="0" rtlCol="0"/>
          <a:lstStyle/>
          <a:p>
            <a:pPr eaLnBrk="0" fontAlgn="base" hangingPunct="0">
              <a:spcBef>
                <a:spcPct val="0"/>
              </a:spcBef>
              <a:spcAft>
                <a:spcPct val="0"/>
              </a:spcAft>
            </a:pPr>
            <a:endParaRPr sz="2118" b="1">
              <a:solidFill>
                <a:srgbClr val="000000"/>
              </a:solidFill>
              <a:latin typeface="Arial Narrow" pitchFamily="34" charset="0"/>
            </a:endParaRPr>
          </a:p>
        </p:txBody>
      </p:sp>
      <p:sp>
        <p:nvSpPr>
          <p:cNvPr id="6" name="object 6"/>
          <p:cNvSpPr/>
          <p:nvPr/>
        </p:nvSpPr>
        <p:spPr>
          <a:xfrm>
            <a:off x="7303544" y="1358159"/>
            <a:ext cx="6163" cy="6163"/>
          </a:xfrm>
          <a:custGeom>
            <a:avLst/>
            <a:gdLst/>
            <a:ahLst/>
            <a:cxnLst/>
            <a:rect l="l" t="t" r="r" b="b"/>
            <a:pathLst>
              <a:path w="6985" h="6984">
                <a:moveTo>
                  <a:pt x="6858" y="0"/>
                </a:moveTo>
                <a:lnTo>
                  <a:pt x="0" y="6845"/>
                </a:lnTo>
                <a:lnTo>
                  <a:pt x="6858" y="6845"/>
                </a:lnTo>
                <a:lnTo>
                  <a:pt x="6858" y="0"/>
                </a:lnTo>
                <a:close/>
              </a:path>
            </a:pathLst>
          </a:custGeom>
          <a:solidFill>
            <a:srgbClr val="DA1F28"/>
          </a:solidFill>
        </p:spPr>
        <p:txBody>
          <a:bodyPr wrap="square" lIns="0" tIns="0" rIns="0" bIns="0" rtlCol="0"/>
          <a:lstStyle/>
          <a:p>
            <a:pPr eaLnBrk="0" fontAlgn="base" hangingPunct="0">
              <a:spcBef>
                <a:spcPct val="0"/>
              </a:spcBef>
              <a:spcAft>
                <a:spcPct val="0"/>
              </a:spcAft>
            </a:pPr>
            <a:endParaRPr sz="2118" b="1">
              <a:solidFill>
                <a:srgbClr val="000000"/>
              </a:solidFill>
              <a:latin typeface="Arial Narrow" pitchFamily="34" charset="0"/>
            </a:endParaRPr>
          </a:p>
        </p:txBody>
      </p:sp>
      <p:sp>
        <p:nvSpPr>
          <p:cNvPr id="7" name="object 7"/>
          <p:cNvSpPr/>
          <p:nvPr/>
        </p:nvSpPr>
        <p:spPr>
          <a:xfrm>
            <a:off x="8030592" y="1358159"/>
            <a:ext cx="5603" cy="6163"/>
          </a:xfrm>
          <a:custGeom>
            <a:avLst/>
            <a:gdLst/>
            <a:ahLst/>
            <a:cxnLst/>
            <a:rect l="l" t="t" r="r" b="b"/>
            <a:pathLst>
              <a:path w="6350" h="6984">
                <a:moveTo>
                  <a:pt x="0" y="0"/>
                </a:moveTo>
                <a:lnTo>
                  <a:pt x="0" y="6845"/>
                </a:lnTo>
                <a:lnTo>
                  <a:pt x="6096" y="6845"/>
                </a:lnTo>
                <a:lnTo>
                  <a:pt x="0" y="0"/>
                </a:lnTo>
                <a:close/>
              </a:path>
            </a:pathLst>
          </a:custGeom>
          <a:solidFill>
            <a:srgbClr val="DA1F28"/>
          </a:solidFill>
        </p:spPr>
        <p:txBody>
          <a:bodyPr wrap="square" lIns="0" tIns="0" rIns="0" bIns="0" rtlCol="0"/>
          <a:lstStyle/>
          <a:p>
            <a:pPr eaLnBrk="0" fontAlgn="base" hangingPunct="0">
              <a:spcBef>
                <a:spcPct val="0"/>
              </a:spcBef>
              <a:spcAft>
                <a:spcPct val="0"/>
              </a:spcAft>
            </a:pPr>
            <a:endParaRPr sz="2118" b="1">
              <a:solidFill>
                <a:srgbClr val="000000"/>
              </a:solidFill>
              <a:latin typeface="Arial Narrow" pitchFamily="34" charset="0"/>
            </a:endParaRPr>
          </a:p>
        </p:txBody>
      </p:sp>
      <p:sp>
        <p:nvSpPr>
          <p:cNvPr id="8" name="object 8"/>
          <p:cNvSpPr/>
          <p:nvPr/>
        </p:nvSpPr>
        <p:spPr>
          <a:xfrm>
            <a:off x="8044481" y="1352776"/>
            <a:ext cx="574301" cy="4246469"/>
          </a:xfrm>
          <a:custGeom>
            <a:avLst/>
            <a:gdLst/>
            <a:ahLst/>
            <a:cxnLst/>
            <a:rect l="l" t="t" r="r" b="b"/>
            <a:pathLst>
              <a:path w="650875" h="4812665">
                <a:moveTo>
                  <a:pt x="650621" y="0"/>
                </a:moveTo>
                <a:lnTo>
                  <a:pt x="0" y="0"/>
                </a:lnTo>
                <a:lnTo>
                  <a:pt x="0" y="4812284"/>
                </a:lnTo>
                <a:lnTo>
                  <a:pt x="6096" y="4812284"/>
                </a:lnTo>
                <a:lnTo>
                  <a:pt x="6096" y="12954"/>
                </a:lnTo>
                <a:lnTo>
                  <a:pt x="12192" y="6096"/>
                </a:lnTo>
                <a:lnTo>
                  <a:pt x="650621" y="6096"/>
                </a:lnTo>
                <a:lnTo>
                  <a:pt x="650621" y="0"/>
                </a:lnTo>
                <a:close/>
              </a:path>
              <a:path w="650875" h="4812665">
                <a:moveTo>
                  <a:pt x="650621" y="6096"/>
                </a:moveTo>
                <a:lnTo>
                  <a:pt x="637667" y="6096"/>
                </a:lnTo>
                <a:lnTo>
                  <a:pt x="644525" y="12954"/>
                </a:lnTo>
                <a:lnTo>
                  <a:pt x="644525" y="4812284"/>
                </a:lnTo>
                <a:lnTo>
                  <a:pt x="650621" y="4812284"/>
                </a:lnTo>
                <a:lnTo>
                  <a:pt x="650621" y="6096"/>
                </a:lnTo>
                <a:close/>
              </a:path>
              <a:path w="650875" h="4812665">
                <a:moveTo>
                  <a:pt x="637667" y="6096"/>
                </a:moveTo>
                <a:lnTo>
                  <a:pt x="12192" y="6096"/>
                </a:lnTo>
                <a:lnTo>
                  <a:pt x="12192" y="12954"/>
                </a:lnTo>
                <a:lnTo>
                  <a:pt x="637667" y="12954"/>
                </a:lnTo>
                <a:lnTo>
                  <a:pt x="637667" y="6096"/>
                </a:lnTo>
                <a:close/>
              </a:path>
            </a:pathLst>
          </a:custGeom>
          <a:solidFill>
            <a:srgbClr val="DA1F28"/>
          </a:solidFill>
        </p:spPr>
        <p:txBody>
          <a:bodyPr wrap="square" lIns="0" tIns="0" rIns="0" bIns="0" rtlCol="0"/>
          <a:lstStyle/>
          <a:p>
            <a:pPr eaLnBrk="0" fontAlgn="base" hangingPunct="0">
              <a:spcBef>
                <a:spcPct val="0"/>
              </a:spcBef>
              <a:spcAft>
                <a:spcPct val="0"/>
              </a:spcAft>
            </a:pPr>
            <a:endParaRPr sz="2118" b="1">
              <a:solidFill>
                <a:srgbClr val="000000"/>
              </a:solidFill>
              <a:latin typeface="Arial Narrow" pitchFamily="34" charset="0"/>
            </a:endParaRPr>
          </a:p>
        </p:txBody>
      </p:sp>
      <p:sp>
        <p:nvSpPr>
          <p:cNvPr id="9" name="object 9"/>
          <p:cNvSpPr/>
          <p:nvPr/>
        </p:nvSpPr>
        <p:spPr>
          <a:xfrm>
            <a:off x="8049854" y="1358159"/>
            <a:ext cx="5603" cy="6163"/>
          </a:xfrm>
          <a:custGeom>
            <a:avLst/>
            <a:gdLst/>
            <a:ahLst/>
            <a:cxnLst/>
            <a:rect l="l" t="t" r="r" b="b"/>
            <a:pathLst>
              <a:path w="6350" h="6984">
                <a:moveTo>
                  <a:pt x="6096" y="0"/>
                </a:moveTo>
                <a:lnTo>
                  <a:pt x="0" y="6845"/>
                </a:lnTo>
                <a:lnTo>
                  <a:pt x="6096" y="6845"/>
                </a:lnTo>
                <a:lnTo>
                  <a:pt x="6096" y="0"/>
                </a:lnTo>
                <a:close/>
              </a:path>
            </a:pathLst>
          </a:custGeom>
          <a:solidFill>
            <a:srgbClr val="DA1F28"/>
          </a:solidFill>
        </p:spPr>
        <p:txBody>
          <a:bodyPr wrap="square" lIns="0" tIns="0" rIns="0" bIns="0" rtlCol="0"/>
          <a:lstStyle/>
          <a:p>
            <a:pPr eaLnBrk="0" fontAlgn="base" hangingPunct="0">
              <a:spcBef>
                <a:spcPct val="0"/>
              </a:spcBef>
              <a:spcAft>
                <a:spcPct val="0"/>
              </a:spcAft>
            </a:pPr>
            <a:endParaRPr sz="2118" b="1">
              <a:solidFill>
                <a:srgbClr val="000000"/>
              </a:solidFill>
              <a:latin typeface="Arial Narrow" pitchFamily="34" charset="0"/>
            </a:endParaRPr>
          </a:p>
        </p:txBody>
      </p:sp>
      <p:sp>
        <p:nvSpPr>
          <p:cNvPr id="10" name="object 10"/>
          <p:cNvSpPr/>
          <p:nvPr/>
        </p:nvSpPr>
        <p:spPr>
          <a:xfrm>
            <a:off x="8607129" y="1358159"/>
            <a:ext cx="6163" cy="6163"/>
          </a:xfrm>
          <a:custGeom>
            <a:avLst/>
            <a:gdLst/>
            <a:ahLst/>
            <a:cxnLst/>
            <a:rect l="l" t="t" r="r" b="b"/>
            <a:pathLst>
              <a:path w="6984" h="6984">
                <a:moveTo>
                  <a:pt x="0" y="0"/>
                </a:moveTo>
                <a:lnTo>
                  <a:pt x="0" y="6845"/>
                </a:lnTo>
                <a:lnTo>
                  <a:pt x="6858" y="6845"/>
                </a:lnTo>
                <a:lnTo>
                  <a:pt x="0" y="0"/>
                </a:lnTo>
                <a:close/>
              </a:path>
            </a:pathLst>
          </a:custGeom>
          <a:solidFill>
            <a:srgbClr val="DA1F28"/>
          </a:solidFill>
        </p:spPr>
        <p:txBody>
          <a:bodyPr wrap="square" lIns="0" tIns="0" rIns="0" bIns="0" rtlCol="0"/>
          <a:lstStyle/>
          <a:p>
            <a:pPr eaLnBrk="0" fontAlgn="base" hangingPunct="0">
              <a:spcBef>
                <a:spcPct val="0"/>
              </a:spcBef>
              <a:spcAft>
                <a:spcPct val="0"/>
              </a:spcAft>
            </a:pPr>
            <a:endParaRPr sz="2118" b="1">
              <a:solidFill>
                <a:srgbClr val="000000"/>
              </a:solidFill>
              <a:latin typeface="Arial Narrow" pitchFamily="34" charset="0"/>
            </a:endParaRPr>
          </a:p>
        </p:txBody>
      </p:sp>
      <p:sp>
        <p:nvSpPr>
          <p:cNvPr id="11" name="object 11"/>
          <p:cNvSpPr/>
          <p:nvPr/>
        </p:nvSpPr>
        <p:spPr>
          <a:xfrm>
            <a:off x="8598498" y="1358154"/>
            <a:ext cx="552450" cy="4246469"/>
          </a:xfrm>
          <a:custGeom>
            <a:avLst/>
            <a:gdLst/>
            <a:ahLst/>
            <a:cxnLst/>
            <a:rect l="l" t="t" r="r" b="b"/>
            <a:pathLst>
              <a:path w="626109" h="4812665">
                <a:moveTo>
                  <a:pt x="625855" y="0"/>
                </a:moveTo>
                <a:lnTo>
                  <a:pt x="0" y="0"/>
                </a:lnTo>
                <a:lnTo>
                  <a:pt x="0" y="4812284"/>
                </a:lnTo>
                <a:lnTo>
                  <a:pt x="6095" y="4812284"/>
                </a:lnTo>
                <a:lnTo>
                  <a:pt x="6095" y="12192"/>
                </a:lnTo>
                <a:lnTo>
                  <a:pt x="12953" y="6096"/>
                </a:lnTo>
                <a:lnTo>
                  <a:pt x="625855" y="6096"/>
                </a:lnTo>
                <a:lnTo>
                  <a:pt x="625855" y="0"/>
                </a:lnTo>
                <a:close/>
              </a:path>
              <a:path w="626109" h="4812665">
                <a:moveTo>
                  <a:pt x="625855" y="6096"/>
                </a:moveTo>
                <a:lnTo>
                  <a:pt x="612901" y="6096"/>
                </a:lnTo>
                <a:lnTo>
                  <a:pt x="618997" y="12192"/>
                </a:lnTo>
                <a:lnTo>
                  <a:pt x="618997" y="4812284"/>
                </a:lnTo>
                <a:lnTo>
                  <a:pt x="625855" y="4812284"/>
                </a:lnTo>
                <a:lnTo>
                  <a:pt x="625855" y="6096"/>
                </a:lnTo>
                <a:close/>
              </a:path>
              <a:path w="626109" h="4812665">
                <a:moveTo>
                  <a:pt x="612901" y="6096"/>
                </a:moveTo>
                <a:lnTo>
                  <a:pt x="12953" y="6096"/>
                </a:lnTo>
                <a:lnTo>
                  <a:pt x="12953" y="12192"/>
                </a:lnTo>
                <a:lnTo>
                  <a:pt x="612901" y="12192"/>
                </a:lnTo>
                <a:lnTo>
                  <a:pt x="612901" y="6096"/>
                </a:lnTo>
                <a:close/>
              </a:path>
            </a:pathLst>
          </a:custGeom>
          <a:solidFill>
            <a:srgbClr val="DA1F28"/>
          </a:solidFill>
        </p:spPr>
        <p:txBody>
          <a:bodyPr wrap="square" lIns="0" tIns="0" rIns="0" bIns="0" rtlCol="0"/>
          <a:lstStyle/>
          <a:p>
            <a:pPr eaLnBrk="0" fontAlgn="base" hangingPunct="0">
              <a:spcBef>
                <a:spcPct val="0"/>
              </a:spcBef>
              <a:spcAft>
                <a:spcPct val="0"/>
              </a:spcAft>
            </a:pPr>
            <a:endParaRPr sz="2118" b="1">
              <a:solidFill>
                <a:srgbClr val="000000"/>
              </a:solidFill>
              <a:latin typeface="Arial Narrow" pitchFamily="34" charset="0"/>
            </a:endParaRPr>
          </a:p>
        </p:txBody>
      </p:sp>
      <p:sp>
        <p:nvSpPr>
          <p:cNvPr id="12" name="object 12"/>
          <p:cNvSpPr/>
          <p:nvPr/>
        </p:nvSpPr>
        <p:spPr>
          <a:xfrm>
            <a:off x="9139070" y="1358154"/>
            <a:ext cx="607919" cy="4246469"/>
          </a:xfrm>
          <a:custGeom>
            <a:avLst/>
            <a:gdLst/>
            <a:ahLst/>
            <a:cxnLst/>
            <a:rect l="l" t="t" r="r" b="b"/>
            <a:pathLst>
              <a:path w="688975" h="4812665">
                <a:moveTo>
                  <a:pt x="688848" y="0"/>
                </a:moveTo>
                <a:lnTo>
                  <a:pt x="0" y="0"/>
                </a:lnTo>
                <a:lnTo>
                  <a:pt x="0" y="4812284"/>
                </a:lnTo>
                <a:lnTo>
                  <a:pt x="6096" y="4812284"/>
                </a:lnTo>
                <a:lnTo>
                  <a:pt x="6096" y="12192"/>
                </a:lnTo>
                <a:lnTo>
                  <a:pt x="12941" y="6096"/>
                </a:lnTo>
                <a:lnTo>
                  <a:pt x="688848" y="6096"/>
                </a:lnTo>
                <a:lnTo>
                  <a:pt x="688848" y="0"/>
                </a:lnTo>
                <a:close/>
              </a:path>
              <a:path w="688975" h="4812665">
                <a:moveTo>
                  <a:pt x="688848" y="6096"/>
                </a:moveTo>
                <a:lnTo>
                  <a:pt x="675906" y="6096"/>
                </a:lnTo>
                <a:lnTo>
                  <a:pt x="682002" y="12192"/>
                </a:lnTo>
                <a:lnTo>
                  <a:pt x="682002" y="4812284"/>
                </a:lnTo>
                <a:lnTo>
                  <a:pt x="688848" y="4812284"/>
                </a:lnTo>
                <a:lnTo>
                  <a:pt x="688848" y="6096"/>
                </a:lnTo>
                <a:close/>
              </a:path>
              <a:path w="688975" h="4812665">
                <a:moveTo>
                  <a:pt x="675906" y="6096"/>
                </a:moveTo>
                <a:lnTo>
                  <a:pt x="12941" y="6096"/>
                </a:lnTo>
                <a:lnTo>
                  <a:pt x="12941" y="12192"/>
                </a:lnTo>
                <a:lnTo>
                  <a:pt x="675906" y="12192"/>
                </a:lnTo>
                <a:lnTo>
                  <a:pt x="675906" y="6096"/>
                </a:lnTo>
                <a:close/>
              </a:path>
            </a:pathLst>
          </a:custGeom>
          <a:solidFill>
            <a:srgbClr val="DA1F28"/>
          </a:solidFill>
        </p:spPr>
        <p:txBody>
          <a:bodyPr wrap="square" lIns="0" tIns="0" rIns="0" bIns="0" rtlCol="0"/>
          <a:lstStyle/>
          <a:p>
            <a:pPr eaLnBrk="0" fontAlgn="base" hangingPunct="0">
              <a:spcBef>
                <a:spcPct val="0"/>
              </a:spcBef>
              <a:spcAft>
                <a:spcPct val="0"/>
              </a:spcAft>
            </a:pPr>
            <a:endParaRPr sz="2118" b="1">
              <a:solidFill>
                <a:srgbClr val="000000"/>
              </a:solidFill>
              <a:latin typeface="Arial Narrow" pitchFamily="34" charset="0"/>
            </a:endParaRPr>
          </a:p>
        </p:txBody>
      </p:sp>
      <p:graphicFrame>
        <p:nvGraphicFramePr>
          <p:cNvPr id="13" name="object 13"/>
          <p:cNvGraphicFramePr>
            <a:graphicFrameLocks noGrp="1"/>
          </p:cNvGraphicFramePr>
          <p:nvPr/>
        </p:nvGraphicFramePr>
        <p:xfrm>
          <a:off x="7303548" y="1361179"/>
          <a:ext cx="2431115" cy="4243790"/>
        </p:xfrm>
        <a:graphic>
          <a:graphicData uri="http://schemas.openxmlformats.org/drawingml/2006/table">
            <a:tbl>
              <a:tblPr firstRow="1" bandRow="1">
                <a:tableStyleId>{2D5ABB26-0587-4C30-8999-92F81FD0307C}</a:tableStyleId>
              </a:tblPr>
              <a:tblGrid>
                <a:gridCol w="736226">
                  <a:extLst>
                    <a:ext uri="{9D8B030D-6E8A-4147-A177-3AD203B41FA5}">
                      <a16:colId xmlns:a16="http://schemas.microsoft.com/office/drawing/2014/main" val="20000"/>
                    </a:ext>
                  </a:extLst>
                </a:gridCol>
                <a:gridCol w="565337">
                  <a:extLst>
                    <a:ext uri="{9D8B030D-6E8A-4147-A177-3AD203B41FA5}">
                      <a16:colId xmlns:a16="http://schemas.microsoft.com/office/drawing/2014/main" val="20001"/>
                    </a:ext>
                  </a:extLst>
                </a:gridCol>
                <a:gridCol w="536201">
                  <a:extLst>
                    <a:ext uri="{9D8B030D-6E8A-4147-A177-3AD203B41FA5}">
                      <a16:colId xmlns:a16="http://schemas.microsoft.com/office/drawing/2014/main" val="20002"/>
                    </a:ext>
                  </a:extLst>
                </a:gridCol>
                <a:gridCol w="593351">
                  <a:extLst>
                    <a:ext uri="{9D8B030D-6E8A-4147-A177-3AD203B41FA5}">
                      <a16:colId xmlns:a16="http://schemas.microsoft.com/office/drawing/2014/main" val="20003"/>
                    </a:ext>
                  </a:extLst>
                </a:gridCol>
              </a:tblGrid>
              <a:tr h="280861">
                <a:tc>
                  <a:txBody>
                    <a:bodyPr/>
                    <a:lstStyle/>
                    <a:p>
                      <a:pPr marL="97155">
                        <a:lnSpc>
                          <a:spcPct val="100000"/>
                        </a:lnSpc>
                        <a:spcBef>
                          <a:spcPts val="215"/>
                        </a:spcBef>
                      </a:pPr>
                      <a:r>
                        <a:rPr sz="1600" spc="-20" dirty="0">
                          <a:latin typeface="Times New Roman"/>
                          <a:cs typeface="Times New Roman"/>
                        </a:rPr>
                        <a:t>CODE</a:t>
                      </a:r>
                      <a:endParaRPr sz="1600">
                        <a:latin typeface="Times New Roman"/>
                        <a:cs typeface="Times New Roman"/>
                      </a:endParaRPr>
                    </a:p>
                  </a:txBody>
                  <a:tcPr marL="0" marR="0" marT="24093" marB="0">
                    <a:lnL w="9525">
                      <a:solidFill>
                        <a:srgbClr val="DA1F28"/>
                      </a:solidFill>
                      <a:prstDash val="solid"/>
                    </a:lnL>
                    <a:lnR w="6350">
                      <a:solidFill>
                        <a:srgbClr val="DA1F28"/>
                      </a:solidFill>
                      <a:prstDash val="solid"/>
                    </a:lnR>
                  </a:tcPr>
                </a:tc>
                <a:tc>
                  <a:txBody>
                    <a:bodyPr/>
                    <a:lstStyle/>
                    <a:p>
                      <a:pPr marL="108585">
                        <a:lnSpc>
                          <a:spcPct val="100000"/>
                        </a:lnSpc>
                        <a:spcBef>
                          <a:spcPts val="200"/>
                        </a:spcBef>
                      </a:pPr>
                      <a:r>
                        <a:rPr sz="1600" spc="-5" dirty="0">
                          <a:latin typeface="Times New Roman"/>
                          <a:cs typeface="Times New Roman"/>
                        </a:rPr>
                        <a:t>B2U</a:t>
                      </a:r>
                      <a:endParaRPr sz="1600">
                        <a:latin typeface="Times New Roman"/>
                        <a:cs typeface="Times New Roman"/>
                      </a:endParaRPr>
                    </a:p>
                  </a:txBody>
                  <a:tcPr marL="0" marR="0" marT="22412" marB="0">
                    <a:lnL w="6350">
                      <a:solidFill>
                        <a:srgbClr val="DA1F28"/>
                      </a:solidFill>
                      <a:prstDash val="solid"/>
                    </a:lnL>
                    <a:lnR w="12700">
                      <a:solidFill>
                        <a:srgbClr val="DA1F28"/>
                      </a:solidFill>
                      <a:prstDash val="solid"/>
                    </a:lnR>
                  </a:tcPr>
                </a:tc>
                <a:tc>
                  <a:txBody>
                    <a:bodyPr/>
                    <a:lstStyle/>
                    <a:p>
                      <a:pPr marL="95250">
                        <a:lnSpc>
                          <a:spcPts val="2145"/>
                        </a:lnSpc>
                        <a:spcBef>
                          <a:spcPts val="260"/>
                        </a:spcBef>
                      </a:pPr>
                      <a:r>
                        <a:rPr sz="1600" dirty="0">
                          <a:latin typeface="Times New Roman"/>
                          <a:cs typeface="Times New Roman"/>
                        </a:rPr>
                        <a:t>B2T</a:t>
                      </a:r>
                      <a:endParaRPr sz="1600">
                        <a:latin typeface="Times New Roman"/>
                        <a:cs typeface="Times New Roman"/>
                      </a:endParaRPr>
                    </a:p>
                  </a:txBody>
                  <a:tcPr marL="0" marR="0" marT="29135" marB="0">
                    <a:lnL w="12700">
                      <a:solidFill>
                        <a:srgbClr val="DA1F28"/>
                      </a:solidFill>
                      <a:prstDash val="solid"/>
                    </a:lnL>
                    <a:lnR w="12700">
                      <a:solidFill>
                        <a:srgbClr val="DA1F28"/>
                      </a:solidFill>
                      <a:prstDash val="solid"/>
                    </a:lnR>
                  </a:tcPr>
                </a:tc>
                <a:tc>
                  <a:txBody>
                    <a:bodyPr/>
                    <a:lstStyle/>
                    <a:p>
                      <a:pPr marL="100330">
                        <a:lnSpc>
                          <a:spcPts val="2145"/>
                        </a:lnSpc>
                        <a:spcBef>
                          <a:spcPts val="260"/>
                        </a:spcBef>
                      </a:pPr>
                      <a:r>
                        <a:rPr sz="1600" spc="-5" dirty="0">
                          <a:latin typeface="Times New Roman"/>
                          <a:cs typeface="Times New Roman"/>
                        </a:rPr>
                        <a:t>HEX</a:t>
                      </a:r>
                      <a:endParaRPr sz="1600">
                        <a:latin typeface="Times New Roman"/>
                        <a:cs typeface="Times New Roman"/>
                      </a:endParaRPr>
                    </a:p>
                  </a:txBody>
                  <a:tcPr marL="0" marR="0" marT="29135" marB="0">
                    <a:lnL w="12700">
                      <a:solidFill>
                        <a:srgbClr val="DA1F28"/>
                      </a:solidFill>
                      <a:prstDash val="solid"/>
                    </a:lnL>
                    <a:lnR w="6350">
                      <a:solidFill>
                        <a:srgbClr val="DA1F28"/>
                      </a:solidFill>
                      <a:prstDash val="solid"/>
                    </a:lnR>
                  </a:tcPr>
                </a:tc>
                <a:extLst>
                  <a:ext uri="{0D108BD9-81ED-4DB2-BD59-A6C34878D82A}">
                    <a16:rowId xmlns:a16="http://schemas.microsoft.com/office/drawing/2014/main" val="10000"/>
                  </a:ext>
                </a:extLst>
              </a:tr>
              <a:tr h="237306">
                <a:tc>
                  <a:txBody>
                    <a:bodyPr/>
                    <a:lstStyle/>
                    <a:p>
                      <a:pPr marL="97155">
                        <a:lnSpc>
                          <a:spcPts val="2020"/>
                        </a:lnSpc>
                      </a:pPr>
                      <a:r>
                        <a:rPr sz="1600" dirty="0">
                          <a:latin typeface="Times New Roman"/>
                          <a:cs typeface="Times New Roman"/>
                        </a:rPr>
                        <a:t>0000</a:t>
                      </a:r>
                      <a:endParaRPr sz="1600">
                        <a:latin typeface="Times New Roman"/>
                        <a:cs typeface="Times New Roman"/>
                      </a:endParaRPr>
                    </a:p>
                  </a:txBody>
                  <a:tcPr marL="0" marR="0" marT="0" marB="0">
                    <a:lnL w="9525">
                      <a:solidFill>
                        <a:srgbClr val="DA1F28"/>
                      </a:solidFill>
                      <a:prstDash val="solid"/>
                    </a:lnL>
                    <a:lnR w="6350">
                      <a:solidFill>
                        <a:srgbClr val="DA1F28"/>
                      </a:solidFill>
                      <a:prstDash val="solid"/>
                    </a:lnR>
                  </a:tcPr>
                </a:tc>
                <a:tc>
                  <a:txBody>
                    <a:bodyPr/>
                    <a:lstStyle/>
                    <a:p>
                      <a:pPr marL="108585">
                        <a:lnSpc>
                          <a:spcPts val="2020"/>
                        </a:lnSpc>
                      </a:pPr>
                      <a:r>
                        <a:rPr sz="1600" dirty="0">
                          <a:latin typeface="Times New Roman"/>
                          <a:cs typeface="Times New Roman"/>
                        </a:rPr>
                        <a:t>0</a:t>
                      </a:r>
                      <a:endParaRPr sz="1600">
                        <a:latin typeface="Times New Roman"/>
                        <a:cs typeface="Times New Roman"/>
                      </a:endParaRPr>
                    </a:p>
                  </a:txBody>
                  <a:tcPr marL="0" marR="0" marT="0" marB="0">
                    <a:lnL w="6350">
                      <a:solidFill>
                        <a:srgbClr val="DA1F28"/>
                      </a:solidFill>
                      <a:prstDash val="solid"/>
                    </a:lnL>
                    <a:lnR w="12700">
                      <a:solidFill>
                        <a:srgbClr val="DA1F28"/>
                      </a:solidFill>
                      <a:prstDash val="solid"/>
                    </a:lnR>
                  </a:tcPr>
                </a:tc>
                <a:tc>
                  <a:txBody>
                    <a:bodyPr/>
                    <a:lstStyle/>
                    <a:p>
                      <a:pPr marL="95250">
                        <a:lnSpc>
                          <a:spcPts val="2020"/>
                        </a:lnSpc>
                      </a:pPr>
                      <a:r>
                        <a:rPr sz="1600" dirty="0">
                          <a:latin typeface="Times New Roman"/>
                          <a:cs typeface="Times New Roman"/>
                        </a:rPr>
                        <a:t>0</a:t>
                      </a:r>
                      <a:endParaRPr sz="1600">
                        <a:latin typeface="Times New Roman"/>
                        <a:cs typeface="Times New Roman"/>
                      </a:endParaRPr>
                    </a:p>
                  </a:txBody>
                  <a:tcPr marL="0" marR="0" marT="0" marB="0">
                    <a:lnL w="12700">
                      <a:solidFill>
                        <a:srgbClr val="DA1F28"/>
                      </a:solidFill>
                      <a:prstDash val="solid"/>
                    </a:lnL>
                    <a:lnR w="12700">
                      <a:solidFill>
                        <a:srgbClr val="DA1F28"/>
                      </a:solidFill>
                      <a:prstDash val="solid"/>
                    </a:lnR>
                  </a:tcPr>
                </a:tc>
                <a:tc>
                  <a:txBody>
                    <a:bodyPr/>
                    <a:lstStyle/>
                    <a:p>
                      <a:pPr marL="100330">
                        <a:lnSpc>
                          <a:spcPts val="2020"/>
                        </a:lnSpc>
                      </a:pPr>
                      <a:r>
                        <a:rPr sz="1600" dirty="0">
                          <a:latin typeface="Times New Roman"/>
                          <a:cs typeface="Times New Roman"/>
                        </a:rPr>
                        <a:t>0</a:t>
                      </a:r>
                      <a:endParaRPr sz="1600">
                        <a:latin typeface="Times New Roman"/>
                        <a:cs typeface="Times New Roman"/>
                      </a:endParaRPr>
                    </a:p>
                  </a:txBody>
                  <a:tcPr marL="0" marR="0" marT="0" marB="0">
                    <a:lnL w="12700">
                      <a:solidFill>
                        <a:srgbClr val="DA1F28"/>
                      </a:solidFill>
                      <a:prstDash val="solid"/>
                    </a:lnL>
                    <a:lnR w="6350">
                      <a:solidFill>
                        <a:srgbClr val="DA1F28"/>
                      </a:solidFill>
                      <a:prstDash val="solid"/>
                    </a:lnR>
                  </a:tcPr>
                </a:tc>
                <a:extLst>
                  <a:ext uri="{0D108BD9-81ED-4DB2-BD59-A6C34878D82A}">
                    <a16:rowId xmlns:a16="http://schemas.microsoft.com/office/drawing/2014/main" val="10001"/>
                  </a:ext>
                </a:extLst>
              </a:tr>
              <a:tr h="239323">
                <a:tc>
                  <a:txBody>
                    <a:bodyPr/>
                    <a:lstStyle/>
                    <a:p>
                      <a:pPr marL="97155">
                        <a:lnSpc>
                          <a:spcPts val="1985"/>
                        </a:lnSpc>
                      </a:pPr>
                      <a:r>
                        <a:rPr sz="1600" dirty="0">
                          <a:latin typeface="Times New Roman"/>
                          <a:cs typeface="Times New Roman"/>
                        </a:rPr>
                        <a:t>0001</a:t>
                      </a:r>
                      <a:endParaRPr sz="1600">
                        <a:latin typeface="Times New Roman"/>
                        <a:cs typeface="Times New Roman"/>
                      </a:endParaRPr>
                    </a:p>
                  </a:txBody>
                  <a:tcPr marL="0" marR="0" marT="0" marB="0">
                    <a:lnL w="9525">
                      <a:solidFill>
                        <a:srgbClr val="DA1F28"/>
                      </a:solidFill>
                      <a:prstDash val="solid"/>
                    </a:lnL>
                    <a:lnR w="6350">
                      <a:solidFill>
                        <a:srgbClr val="DA1F28"/>
                      </a:solidFill>
                      <a:prstDash val="solid"/>
                    </a:lnR>
                  </a:tcPr>
                </a:tc>
                <a:tc>
                  <a:txBody>
                    <a:bodyPr/>
                    <a:lstStyle/>
                    <a:p>
                      <a:pPr marL="108585">
                        <a:lnSpc>
                          <a:spcPts val="1975"/>
                        </a:lnSpc>
                      </a:pPr>
                      <a:r>
                        <a:rPr sz="1600" dirty="0">
                          <a:latin typeface="Times New Roman"/>
                          <a:cs typeface="Times New Roman"/>
                        </a:rPr>
                        <a:t>1</a:t>
                      </a:r>
                      <a:endParaRPr sz="1600">
                        <a:latin typeface="Times New Roman"/>
                        <a:cs typeface="Times New Roman"/>
                      </a:endParaRPr>
                    </a:p>
                  </a:txBody>
                  <a:tcPr marL="0" marR="0" marT="0" marB="0">
                    <a:lnL w="6350">
                      <a:solidFill>
                        <a:srgbClr val="DA1F28"/>
                      </a:solidFill>
                      <a:prstDash val="solid"/>
                    </a:lnL>
                    <a:lnR w="12700">
                      <a:solidFill>
                        <a:srgbClr val="DA1F28"/>
                      </a:solidFill>
                      <a:prstDash val="solid"/>
                    </a:lnR>
                  </a:tcPr>
                </a:tc>
                <a:tc>
                  <a:txBody>
                    <a:bodyPr/>
                    <a:lstStyle/>
                    <a:p>
                      <a:pPr marL="95250">
                        <a:lnSpc>
                          <a:spcPts val="2035"/>
                        </a:lnSpc>
                      </a:pPr>
                      <a:r>
                        <a:rPr sz="1600" dirty="0">
                          <a:latin typeface="Times New Roman"/>
                          <a:cs typeface="Times New Roman"/>
                        </a:rPr>
                        <a:t>1</a:t>
                      </a:r>
                      <a:endParaRPr sz="1600">
                        <a:latin typeface="Times New Roman"/>
                        <a:cs typeface="Times New Roman"/>
                      </a:endParaRPr>
                    </a:p>
                  </a:txBody>
                  <a:tcPr marL="0" marR="0" marT="0" marB="0">
                    <a:lnL w="12700">
                      <a:solidFill>
                        <a:srgbClr val="DA1F28"/>
                      </a:solidFill>
                      <a:prstDash val="solid"/>
                    </a:lnL>
                    <a:lnR w="12700">
                      <a:solidFill>
                        <a:srgbClr val="DA1F28"/>
                      </a:solidFill>
                      <a:prstDash val="solid"/>
                    </a:lnR>
                  </a:tcPr>
                </a:tc>
                <a:tc>
                  <a:txBody>
                    <a:bodyPr/>
                    <a:lstStyle/>
                    <a:p>
                      <a:pPr marL="100330">
                        <a:lnSpc>
                          <a:spcPts val="2035"/>
                        </a:lnSpc>
                      </a:pPr>
                      <a:r>
                        <a:rPr sz="1600" dirty="0">
                          <a:latin typeface="Times New Roman"/>
                          <a:cs typeface="Times New Roman"/>
                        </a:rPr>
                        <a:t>1</a:t>
                      </a:r>
                      <a:endParaRPr sz="1600">
                        <a:latin typeface="Times New Roman"/>
                        <a:cs typeface="Times New Roman"/>
                      </a:endParaRPr>
                    </a:p>
                  </a:txBody>
                  <a:tcPr marL="0" marR="0" marT="0" marB="0">
                    <a:lnL w="12700">
                      <a:solidFill>
                        <a:srgbClr val="DA1F28"/>
                      </a:solidFill>
                      <a:prstDash val="solid"/>
                    </a:lnL>
                    <a:lnR w="6350">
                      <a:solidFill>
                        <a:srgbClr val="DA1F28"/>
                      </a:solidFill>
                      <a:prstDash val="solid"/>
                    </a:lnR>
                  </a:tcPr>
                </a:tc>
                <a:extLst>
                  <a:ext uri="{0D108BD9-81ED-4DB2-BD59-A6C34878D82A}">
                    <a16:rowId xmlns:a16="http://schemas.microsoft.com/office/drawing/2014/main" val="10002"/>
                  </a:ext>
                </a:extLst>
              </a:tr>
              <a:tr h="246080">
                <a:tc>
                  <a:txBody>
                    <a:bodyPr/>
                    <a:lstStyle/>
                    <a:p>
                      <a:pPr marL="97155">
                        <a:lnSpc>
                          <a:spcPts val="2050"/>
                        </a:lnSpc>
                      </a:pPr>
                      <a:r>
                        <a:rPr sz="1600" dirty="0">
                          <a:latin typeface="Times New Roman"/>
                          <a:cs typeface="Times New Roman"/>
                        </a:rPr>
                        <a:t>0010</a:t>
                      </a:r>
                      <a:endParaRPr sz="1600">
                        <a:latin typeface="Times New Roman"/>
                        <a:cs typeface="Times New Roman"/>
                      </a:endParaRPr>
                    </a:p>
                  </a:txBody>
                  <a:tcPr marL="0" marR="0" marT="0" marB="0">
                    <a:lnL w="9525">
                      <a:solidFill>
                        <a:srgbClr val="DA1F28"/>
                      </a:solidFill>
                      <a:prstDash val="solid"/>
                    </a:lnL>
                    <a:lnR w="6350">
                      <a:solidFill>
                        <a:srgbClr val="DA1F28"/>
                      </a:solidFill>
                      <a:prstDash val="solid"/>
                    </a:lnR>
                  </a:tcPr>
                </a:tc>
                <a:tc>
                  <a:txBody>
                    <a:bodyPr/>
                    <a:lstStyle/>
                    <a:p>
                      <a:pPr marL="108585">
                        <a:lnSpc>
                          <a:spcPts val="2035"/>
                        </a:lnSpc>
                      </a:pPr>
                      <a:r>
                        <a:rPr sz="1600" dirty="0">
                          <a:latin typeface="Times New Roman"/>
                          <a:cs typeface="Times New Roman"/>
                        </a:rPr>
                        <a:t>2</a:t>
                      </a:r>
                      <a:endParaRPr sz="1600">
                        <a:latin typeface="Times New Roman"/>
                        <a:cs typeface="Times New Roman"/>
                      </a:endParaRPr>
                    </a:p>
                  </a:txBody>
                  <a:tcPr marL="0" marR="0" marT="0" marB="0">
                    <a:lnL w="6350">
                      <a:solidFill>
                        <a:srgbClr val="DA1F28"/>
                      </a:solidFill>
                      <a:prstDash val="solid"/>
                    </a:lnL>
                    <a:lnR w="12700">
                      <a:solidFill>
                        <a:srgbClr val="DA1F28"/>
                      </a:solidFill>
                      <a:prstDash val="solid"/>
                    </a:lnR>
                  </a:tcPr>
                </a:tc>
                <a:tc>
                  <a:txBody>
                    <a:bodyPr/>
                    <a:lstStyle/>
                    <a:p>
                      <a:pPr marL="95250">
                        <a:lnSpc>
                          <a:spcPts val="2095"/>
                        </a:lnSpc>
                      </a:pPr>
                      <a:r>
                        <a:rPr sz="1600" dirty="0">
                          <a:latin typeface="Times New Roman"/>
                          <a:cs typeface="Times New Roman"/>
                        </a:rPr>
                        <a:t>2</a:t>
                      </a:r>
                      <a:endParaRPr sz="1600">
                        <a:latin typeface="Times New Roman"/>
                        <a:cs typeface="Times New Roman"/>
                      </a:endParaRPr>
                    </a:p>
                  </a:txBody>
                  <a:tcPr marL="0" marR="0" marT="0" marB="0">
                    <a:lnL w="12700">
                      <a:solidFill>
                        <a:srgbClr val="DA1F28"/>
                      </a:solidFill>
                      <a:prstDash val="solid"/>
                    </a:lnL>
                    <a:lnR w="12700">
                      <a:solidFill>
                        <a:srgbClr val="DA1F28"/>
                      </a:solidFill>
                      <a:prstDash val="solid"/>
                    </a:lnR>
                  </a:tcPr>
                </a:tc>
                <a:tc>
                  <a:txBody>
                    <a:bodyPr/>
                    <a:lstStyle/>
                    <a:p>
                      <a:pPr marL="100330">
                        <a:lnSpc>
                          <a:spcPts val="2095"/>
                        </a:lnSpc>
                      </a:pPr>
                      <a:r>
                        <a:rPr sz="1600" dirty="0">
                          <a:latin typeface="Times New Roman"/>
                          <a:cs typeface="Times New Roman"/>
                        </a:rPr>
                        <a:t>2</a:t>
                      </a:r>
                      <a:endParaRPr sz="1600">
                        <a:latin typeface="Times New Roman"/>
                        <a:cs typeface="Times New Roman"/>
                      </a:endParaRPr>
                    </a:p>
                  </a:txBody>
                  <a:tcPr marL="0" marR="0" marT="0" marB="0">
                    <a:lnL w="12700">
                      <a:solidFill>
                        <a:srgbClr val="DA1F28"/>
                      </a:solidFill>
                      <a:prstDash val="solid"/>
                    </a:lnL>
                    <a:lnR w="6350">
                      <a:solidFill>
                        <a:srgbClr val="DA1F28"/>
                      </a:solidFill>
                      <a:prstDash val="solid"/>
                    </a:lnR>
                  </a:tcPr>
                </a:tc>
                <a:extLst>
                  <a:ext uri="{0D108BD9-81ED-4DB2-BD59-A6C34878D82A}">
                    <a16:rowId xmlns:a16="http://schemas.microsoft.com/office/drawing/2014/main" val="10003"/>
                  </a:ext>
                </a:extLst>
              </a:tr>
              <a:tr h="246686">
                <a:tc>
                  <a:txBody>
                    <a:bodyPr/>
                    <a:lstStyle/>
                    <a:p>
                      <a:pPr marL="97155">
                        <a:lnSpc>
                          <a:spcPts val="2050"/>
                        </a:lnSpc>
                      </a:pPr>
                      <a:r>
                        <a:rPr sz="1600" spc="-40" dirty="0">
                          <a:latin typeface="Times New Roman"/>
                          <a:cs typeface="Times New Roman"/>
                        </a:rPr>
                        <a:t>0011</a:t>
                      </a:r>
                      <a:endParaRPr sz="1600">
                        <a:latin typeface="Times New Roman"/>
                        <a:cs typeface="Times New Roman"/>
                      </a:endParaRPr>
                    </a:p>
                  </a:txBody>
                  <a:tcPr marL="0" marR="0" marT="0" marB="0">
                    <a:lnL w="9525">
                      <a:solidFill>
                        <a:srgbClr val="DA1F28"/>
                      </a:solidFill>
                      <a:prstDash val="solid"/>
                    </a:lnL>
                    <a:lnR w="6350">
                      <a:solidFill>
                        <a:srgbClr val="DA1F28"/>
                      </a:solidFill>
                      <a:prstDash val="solid"/>
                    </a:lnR>
                  </a:tcPr>
                </a:tc>
                <a:tc>
                  <a:txBody>
                    <a:bodyPr/>
                    <a:lstStyle/>
                    <a:p>
                      <a:pPr marL="108585">
                        <a:lnSpc>
                          <a:spcPts val="2035"/>
                        </a:lnSpc>
                      </a:pPr>
                      <a:r>
                        <a:rPr sz="1600" dirty="0">
                          <a:latin typeface="Times New Roman"/>
                          <a:cs typeface="Times New Roman"/>
                        </a:rPr>
                        <a:t>3</a:t>
                      </a:r>
                      <a:endParaRPr sz="1600">
                        <a:latin typeface="Times New Roman"/>
                        <a:cs typeface="Times New Roman"/>
                      </a:endParaRPr>
                    </a:p>
                  </a:txBody>
                  <a:tcPr marL="0" marR="0" marT="0" marB="0">
                    <a:lnL w="6350">
                      <a:solidFill>
                        <a:srgbClr val="DA1F28"/>
                      </a:solidFill>
                      <a:prstDash val="solid"/>
                    </a:lnL>
                    <a:lnR w="12700">
                      <a:solidFill>
                        <a:srgbClr val="DA1F28"/>
                      </a:solidFill>
                      <a:prstDash val="solid"/>
                    </a:lnR>
                  </a:tcPr>
                </a:tc>
                <a:tc>
                  <a:txBody>
                    <a:bodyPr/>
                    <a:lstStyle/>
                    <a:p>
                      <a:pPr marL="95250">
                        <a:lnSpc>
                          <a:spcPts val="2095"/>
                        </a:lnSpc>
                      </a:pPr>
                      <a:r>
                        <a:rPr sz="1600" dirty="0">
                          <a:latin typeface="Times New Roman"/>
                          <a:cs typeface="Times New Roman"/>
                        </a:rPr>
                        <a:t>3</a:t>
                      </a:r>
                      <a:endParaRPr sz="1600">
                        <a:latin typeface="Times New Roman"/>
                        <a:cs typeface="Times New Roman"/>
                      </a:endParaRPr>
                    </a:p>
                  </a:txBody>
                  <a:tcPr marL="0" marR="0" marT="0" marB="0">
                    <a:lnL w="12700">
                      <a:solidFill>
                        <a:srgbClr val="DA1F28"/>
                      </a:solidFill>
                      <a:prstDash val="solid"/>
                    </a:lnL>
                    <a:lnR w="12700">
                      <a:solidFill>
                        <a:srgbClr val="DA1F28"/>
                      </a:solidFill>
                      <a:prstDash val="solid"/>
                    </a:lnR>
                  </a:tcPr>
                </a:tc>
                <a:tc>
                  <a:txBody>
                    <a:bodyPr/>
                    <a:lstStyle/>
                    <a:p>
                      <a:pPr marL="100330">
                        <a:lnSpc>
                          <a:spcPts val="2095"/>
                        </a:lnSpc>
                      </a:pPr>
                      <a:r>
                        <a:rPr sz="1600" dirty="0">
                          <a:latin typeface="Times New Roman"/>
                          <a:cs typeface="Times New Roman"/>
                        </a:rPr>
                        <a:t>3</a:t>
                      </a:r>
                      <a:endParaRPr sz="1600">
                        <a:latin typeface="Times New Roman"/>
                        <a:cs typeface="Times New Roman"/>
                      </a:endParaRPr>
                    </a:p>
                  </a:txBody>
                  <a:tcPr marL="0" marR="0" marT="0" marB="0">
                    <a:lnL w="12700">
                      <a:solidFill>
                        <a:srgbClr val="DA1F28"/>
                      </a:solidFill>
                      <a:prstDash val="solid"/>
                    </a:lnL>
                    <a:lnR w="6350">
                      <a:solidFill>
                        <a:srgbClr val="DA1F28"/>
                      </a:solidFill>
                      <a:prstDash val="solid"/>
                    </a:lnR>
                  </a:tcPr>
                </a:tc>
                <a:extLst>
                  <a:ext uri="{0D108BD9-81ED-4DB2-BD59-A6C34878D82A}">
                    <a16:rowId xmlns:a16="http://schemas.microsoft.com/office/drawing/2014/main" val="10004"/>
                  </a:ext>
                </a:extLst>
              </a:tr>
              <a:tr h="246686">
                <a:tc>
                  <a:txBody>
                    <a:bodyPr/>
                    <a:lstStyle/>
                    <a:p>
                      <a:pPr marL="97155">
                        <a:lnSpc>
                          <a:spcPts val="2055"/>
                        </a:lnSpc>
                      </a:pPr>
                      <a:r>
                        <a:rPr sz="1600" dirty="0">
                          <a:latin typeface="Times New Roman"/>
                          <a:cs typeface="Times New Roman"/>
                        </a:rPr>
                        <a:t>0100</a:t>
                      </a:r>
                      <a:endParaRPr sz="1600">
                        <a:latin typeface="Times New Roman"/>
                        <a:cs typeface="Times New Roman"/>
                      </a:endParaRPr>
                    </a:p>
                  </a:txBody>
                  <a:tcPr marL="0" marR="0" marT="0" marB="0">
                    <a:lnL w="9525">
                      <a:solidFill>
                        <a:srgbClr val="DA1F28"/>
                      </a:solidFill>
                      <a:prstDash val="solid"/>
                    </a:lnL>
                    <a:lnR w="6350">
                      <a:solidFill>
                        <a:srgbClr val="DA1F28"/>
                      </a:solidFill>
                      <a:prstDash val="solid"/>
                    </a:lnR>
                  </a:tcPr>
                </a:tc>
                <a:tc>
                  <a:txBody>
                    <a:bodyPr/>
                    <a:lstStyle/>
                    <a:p>
                      <a:pPr marL="108585">
                        <a:lnSpc>
                          <a:spcPts val="2039"/>
                        </a:lnSpc>
                      </a:pPr>
                      <a:r>
                        <a:rPr sz="1600" dirty="0">
                          <a:latin typeface="Times New Roman"/>
                          <a:cs typeface="Times New Roman"/>
                        </a:rPr>
                        <a:t>4</a:t>
                      </a:r>
                      <a:endParaRPr sz="1600">
                        <a:latin typeface="Times New Roman"/>
                        <a:cs typeface="Times New Roman"/>
                      </a:endParaRPr>
                    </a:p>
                  </a:txBody>
                  <a:tcPr marL="0" marR="0" marT="0" marB="0">
                    <a:lnL w="6350">
                      <a:solidFill>
                        <a:srgbClr val="DA1F28"/>
                      </a:solidFill>
                      <a:prstDash val="solid"/>
                    </a:lnL>
                    <a:lnR w="12700">
                      <a:solidFill>
                        <a:srgbClr val="DA1F28"/>
                      </a:solidFill>
                      <a:prstDash val="solid"/>
                    </a:lnR>
                  </a:tcPr>
                </a:tc>
                <a:tc>
                  <a:txBody>
                    <a:bodyPr/>
                    <a:lstStyle/>
                    <a:p>
                      <a:pPr marL="95250">
                        <a:lnSpc>
                          <a:spcPts val="2100"/>
                        </a:lnSpc>
                      </a:pPr>
                      <a:r>
                        <a:rPr sz="1600" dirty="0">
                          <a:latin typeface="Times New Roman"/>
                          <a:cs typeface="Times New Roman"/>
                        </a:rPr>
                        <a:t>4</a:t>
                      </a:r>
                      <a:endParaRPr sz="1600">
                        <a:latin typeface="Times New Roman"/>
                        <a:cs typeface="Times New Roman"/>
                      </a:endParaRPr>
                    </a:p>
                  </a:txBody>
                  <a:tcPr marL="0" marR="0" marT="0" marB="0">
                    <a:lnL w="12700">
                      <a:solidFill>
                        <a:srgbClr val="DA1F28"/>
                      </a:solidFill>
                      <a:prstDash val="solid"/>
                    </a:lnL>
                    <a:lnR w="12700">
                      <a:solidFill>
                        <a:srgbClr val="DA1F28"/>
                      </a:solidFill>
                      <a:prstDash val="solid"/>
                    </a:lnR>
                  </a:tcPr>
                </a:tc>
                <a:tc>
                  <a:txBody>
                    <a:bodyPr/>
                    <a:lstStyle/>
                    <a:p>
                      <a:pPr marL="100330">
                        <a:lnSpc>
                          <a:spcPts val="2100"/>
                        </a:lnSpc>
                      </a:pPr>
                      <a:r>
                        <a:rPr sz="1600" dirty="0">
                          <a:latin typeface="Times New Roman"/>
                          <a:cs typeface="Times New Roman"/>
                        </a:rPr>
                        <a:t>4</a:t>
                      </a:r>
                      <a:endParaRPr sz="1600">
                        <a:latin typeface="Times New Roman"/>
                        <a:cs typeface="Times New Roman"/>
                      </a:endParaRPr>
                    </a:p>
                  </a:txBody>
                  <a:tcPr marL="0" marR="0" marT="0" marB="0">
                    <a:lnL w="12700">
                      <a:solidFill>
                        <a:srgbClr val="DA1F28"/>
                      </a:solidFill>
                      <a:prstDash val="solid"/>
                    </a:lnL>
                    <a:lnR w="6350">
                      <a:solidFill>
                        <a:srgbClr val="DA1F28"/>
                      </a:solidFill>
                      <a:prstDash val="solid"/>
                    </a:lnR>
                  </a:tcPr>
                </a:tc>
                <a:extLst>
                  <a:ext uri="{0D108BD9-81ED-4DB2-BD59-A6C34878D82A}">
                    <a16:rowId xmlns:a16="http://schemas.microsoft.com/office/drawing/2014/main" val="10005"/>
                  </a:ext>
                </a:extLst>
              </a:tr>
              <a:tr h="246080">
                <a:tc>
                  <a:txBody>
                    <a:bodyPr/>
                    <a:lstStyle/>
                    <a:p>
                      <a:pPr marL="97155">
                        <a:lnSpc>
                          <a:spcPts val="2050"/>
                        </a:lnSpc>
                      </a:pPr>
                      <a:r>
                        <a:rPr sz="1600" dirty="0">
                          <a:latin typeface="Times New Roman"/>
                          <a:cs typeface="Times New Roman"/>
                        </a:rPr>
                        <a:t>0101</a:t>
                      </a:r>
                      <a:endParaRPr sz="1600">
                        <a:latin typeface="Times New Roman"/>
                        <a:cs typeface="Times New Roman"/>
                      </a:endParaRPr>
                    </a:p>
                  </a:txBody>
                  <a:tcPr marL="0" marR="0" marT="0" marB="0">
                    <a:lnL w="9525">
                      <a:solidFill>
                        <a:srgbClr val="DA1F28"/>
                      </a:solidFill>
                      <a:prstDash val="solid"/>
                    </a:lnL>
                    <a:lnR w="6350">
                      <a:solidFill>
                        <a:srgbClr val="DA1F28"/>
                      </a:solidFill>
                      <a:prstDash val="solid"/>
                    </a:lnR>
                  </a:tcPr>
                </a:tc>
                <a:tc>
                  <a:txBody>
                    <a:bodyPr/>
                    <a:lstStyle/>
                    <a:p>
                      <a:pPr marL="108585">
                        <a:lnSpc>
                          <a:spcPts val="2035"/>
                        </a:lnSpc>
                      </a:pPr>
                      <a:r>
                        <a:rPr sz="1600" dirty="0">
                          <a:latin typeface="Times New Roman"/>
                          <a:cs typeface="Times New Roman"/>
                        </a:rPr>
                        <a:t>5</a:t>
                      </a:r>
                      <a:endParaRPr sz="1600">
                        <a:latin typeface="Times New Roman"/>
                        <a:cs typeface="Times New Roman"/>
                      </a:endParaRPr>
                    </a:p>
                  </a:txBody>
                  <a:tcPr marL="0" marR="0" marT="0" marB="0">
                    <a:lnL w="6350">
                      <a:solidFill>
                        <a:srgbClr val="DA1F28"/>
                      </a:solidFill>
                      <a:prstDash val="solid"/>
                    </a:lnL>
                    <a:lnR w="12700">
                      <a:solidFill>
                        <a:srgbClr val="DA1F28"/>
                      </a:solidFill>
                      <a:prstDash val="solid"/>
                    </a:lnR>
                  </a:tcPr>
                </a:tc>
                <a:tc>
                  <a:txBody>
                    <a:bodyPr/>
                    <a:lstStyle/>
                    <a:p>
                      <a:pPr marL="95250">
                        <a:lnSpc>
                          <a:spcPts val="2095"/>
                        </a:lnSpc>
                      </a:pPr>
                      <a:r>
                        <a:rPr sz="1600" dirty="0">
                          <a:latin typeface="Times New Roman"/>
                          <a:cs typeface="Times New Roman"/>
                        </a:rPr>
                        <a:t>5</a:t>
                      </a:r>
                      <a:endParaRPr sz="1600">
                        <a:latin typeface="Times New Roman"/>
                        <a:cs typeface="Times New Roman"/>
                      </a:endParaRPr>
                    </a:p>
                  </a:txBody>
                  <a:tcPr marL="0" marR="0" marT="0" marB="0">
                    <a:lnL w="12700">
                      <a:solidFill>
                        <a:srgbClr val="DA1F28"/>
                      </a:solidFill>
                      <a:prstDash val="solid"/>
                    </a:lnL>
                    <a:lnR w="12700">
                      <a:solidFill>
                        <a:srgbClr val="DA1F28"/>
                      </a:solidFill>
                      <a:prstDash val="solid"/>
                    </a:lnR>
                  </a:tcPr>
                </a:tc>
                <a:tc>
                  <a:txBody>
                    <a:bodyPr/>
                    <a:lstStyle/>
                    <a:p>
                      <a:pPr marL="100330">
                        <a:lnSpc>
                          <a:spcPts val="2095"/>
                        </a:lnSpc>
                      </a:pPr>
                      <a:r>
                        <a:rPr sz="1600" dirty="0">
                          <a:latin typeface="Times New Roman"/>
                          <a:cs typeface="Times New Roman"/>
                        </a:rPr>
                        <a:t>5</a:t>
                      </a:r>
                      <a:endParaRPr sz="1600">
                        <a:latin typeface="Times New Roman"/>
                        <a:cs typeface="Times New Roman"/>
                      </a:endParaRPr>
                    </a:p>
                  </a:txBody>
                  <a:tcPr marL="0" marR="0" marT="0" marB="0">
                    <a:lnL w="12700">
                      <a:solidFill>
                        <a:srgbClr val="DA1F28"/>
                      </a:solidFill>
                      <a:prstDash val="solid"/>
                    </a:lnL>
                    <a:lnR w="6350">
                      <a:solidFill>
                        <a:srgbClr val="DA1F28"/>
                      </a:solidFill>
                      <a:prstDash val="solid"/>
                    </a:lnR>
                  </a:tcPr>
                </a:tc>
                <a:extLst>
                  <a:ext uri="{0D108BD9-81ED-4DB2-BD59-A6C34878D82A}">
                    <a16:rowId xmlns:a16="http://schemas.microsoft.com/office/drawing/2014/main" val="10006"/>
                  </a:ext>
                </a:extLst>
              </a:tr>
              <a:tr h="246686">
                <a:tc>
                  <a:txBody>
                    <a:bodyPr/>
                    <a:lstStyle/>
                    <a:p>
                      <a:pPr marL="97155">
                        <a:lnSpc>
                          <a:spcPts val="2050"/>
                        </a:lnSpc>
                      </a:pPr>
                      <a:r>
                        <a:rPr sz="1600" spc="-45" dirty="0">
                          <a:latin typeface="Times New Roman"/>
                          <a:cs typeface="Times New Roman"/>
                        </a:rPr>
                        <a:t>0110</a:t>
                      </a:r>
                      <a:endParaRPr sz="1600">
                        <a:latin typeface="Times New Roman"/>
                        <a:cs typeface="Times New Roman"/>
                      </a:endParaRPr>
                    </a:p>
                  </a:txBody>
                  <a:tcPr marL="0" marR="0" marT="0" marB="0">
                    <a:lnL w="9525">
                      <a:solidFill>
                        <a:srgbClr val="DA1F28"/>
                      </a:solidFill>
                      <a:prstDash val="solid"/>
                    </a:lnL>
                    <a:lnR w="6350">
                      <a:solidFill>
                        <a:srgbClr val="DA1F28"/>
                      </a:solidFill>
                      <a:prstDash val="solid"/>
                    </a:lnR>
                  </a:tcPr>
                </a:tc>
                <a:tc>
                  <a:txBody>
                    <a:bodyPr/>
                    <a:lstStyle/>
                    <a:p>
                      <a:pPr marL="108585">
                        <a:lnSpc>
                          <a:spcPts val="2035"/>
                        </a:lnSpc>
                      </a:pPr>
                      <a:r>
                        <a:rPr sz="1600" dirty="0">
                          <a:latin typeface="Times New Roman"/>
                          <a:cs typeface="Times New Roman"/>
                        </a:rPr>
                        <a:t>6</a:t>
                      </a:r>
                      <a:endParaRPr sz="1600">
                        <a:latin typeface="Times New Roman"/>
                        <a:cs typeface="Times New Roman"/>
                      </a:endParaRPr>
                    </a:p>
                  </a:txBody>
                  <a:tcPr marL="0" marR="0" marT="0" marB="0">
                    <a:lnL w="6350">
                      <a:solidFill>
                        <a:srgbClr val="DA1F28"/>
                      </a:solidFill>
                      <a:prstDash val="solid"/>
                    </a:lnL>
                    <a:lnR w="12700">
                      <a:solidFill>
                        <a:srgbClr val="DA1F28"/>
                      </a:solidFill>
                      <a:prstDash val="solid"/>
                    </a:lnR>
                  </a:tcPr>
                </a:tc>
                <a:tc>
                  <a:txBody>
                    <a:bodyPr/>
                    <a:lstStyle/>
                    <a:p>
                      <a:pPr marL="95250">
                        <a:lnSpc>
                          <a:spcPts val="2095"/>
                        </a:lnSpc>
                      </a:pPr>
                      <a:r>
                        <a:rPr sz="1600" dirty="0">
                          <a:latin typeface="Times New Roman"/>
                          <a:cs typeface="Times New Roman"/>
                        </a:rPr>
                        <a:t>6</a:t>
                      </a:r>
                      <a:endParaRPr sz="1600">
                        <a:latin typeface="Times New Roman"/>
                        <a:cs typeface="Times New Roman"/>
                      </a:endParaRPr>
                    </a:p>
                  </a:txBody>
                  <a:tcPr marL="0" marR="0" marT="0" marB="0">
                    <a:lnL w="12700">
                      <a:solidFill>
                        <a:srgbClr val="DA1F28"/>
                      </a:solidFill>
                      <a:prstDash val="solid"/>
                    </a:lnL>
                    <a:lnR w="12700">
                      <a:solidFill>
                        <a:srgbClr val="DA1F28"/>
                      </a:solidFill>
                      <a:prstDash val="solid"/>
                    </a:lnR>
                  </a:tcPr>
                </a:tc>
                <a:tc>
                  <a:txBody>
                    <a:bodyPr/>
                    <a:lstStyle/>
                    <a:p>
                      <a:pPr marL="100330">
                        <a:lnSpc>
                          <a:spcPts val="2095"/>
                        </a:lnSpc>
                      </a:pPr>
                      <a:r>
                        <a:rPr sz="1600" dirty="0">
                          <a:latin typeface="Times New Roman"/>
                          <a:cs typeface="Times New Roman"/>
                        </a:rPr>
                        <a:t>6</a:t>
                      </a:r>
                      <a:endParaRPr sz="1600">
                        <a:latin typeface="Times New Roman"/>
                        <a:cs typeface="Times New Roman"/>
                      </a:endParaRPr>
                    </a:p>
                  </a:txBody>
                  <a:tcPr marL="0" marR="0" marT="0" marB="0">
                    <a:lnL w="12700">
                      <a:solidFill>
                        <a:srgbClr val="DA1F28"/>
                      </a:solidFill>
                      <a:prstDash val="solid"/>
                    </a:lnL>
                    <a:lnR w="6350">
                      <a:solidFill>
                        <a:srgbClr val="DA1F28"/>
                      </a:solidFill>
                      <a:prstDash val="solid"/>
                    </a:lnR>
                  </a:tcPr>
                </a:tc>
                <a:extLst>
                  <a:ext uri="{0D108BD9-81ED-4DB2-BD59-A6C34878D82A}">
                    <a16:rowId xmlns:a16="http://schemas.microsoft.com/office/drawing/2014/main" val="10007"/>
                  </a:ext>
                </a:extLst>
              </a:tr>
              <a:tr h="246686">
                <a:tc>
                  <a:txBody>
                    <a:bodyPr/>
                    <a:lstStyle/>
                    <a:p>
                      <a:pPr marL="97155">
                        <a:lnSpc>
                          <a:spcPts val="2055"/>
                        </a:lnSpc>
                      </a:pPr>
                      <a:r>
                        <a:rPr sz="1600" spc="-120" dirty="0">
                          <a:latin typeface="Times New Roman"/>
                          <a:cs typeface="Times New Roman"/>
                        </a:rPr>
                        <a:t>0111</a:t>
                      </a:r>
                      <a:endParaRPr sz="1600">
                        <a:latin typeface="Times New Roman"/>
                        <a:cs typeface="Times New Roman"/>
                      </a:endParaRPr>
                    </a:p>
                  </a:txBody>
                  <a:tcPr marL="0" marR="0" marT="0" marB="0">
                    <a:lnL w="9525">
                      <a:solidFill>
                        <a:srgbClr val="DA1F28"/>
                      </a:solidFill>
                      <a:prstDash val="solid"/>
                    </a:lnL>
                    <a:lnR w="6350">
                      <a:solidFill>
                        <a:srgbClr val="DA1F28"/>
                      </a:solidFill>
                      <a:prstDash val="solid"/>
                    </a:lnR>
                  </a:tcPr>
                </a:tc>
                <a:tc>
                  <a:txBody>
                    <a:bodyPr/>
                    <a:lstStyle/>
                    <a:p>
                      <a:pPr marL="108585">
                        <a:lnSpc>
                          <a:spcPts val="2039"/>
                        </a:lnSpc>
                      </a:pPr>
                      <a:r>
                        <a:rPr sz="1600" dirty="0">
                          <a:latin typeface="Times New Roman"/>
                          <a:cs typeface="Times New Roman"/>
                        </a:rPr>
                        <a:t>7</a:t>
                      </a:r>
                      <a:endParaRPr sz="1600">
                        <a:latin typeface="Times New Roman"/>
                        <a:cs typeface="Times New Roman"/>
                      </a:endParaRPr>
                    </a:p>
                  </a:txBody>
                  <a:tcPr marL="0" marR="0" marT="0" marB="0">
                    <a:lnL w="6350">
                      <a:solidFill>
                        <a:srgbClr val="DA1F28"/>
                      </a:solidFill>
                      <a:prstDash val="solid"/>
                    </a:lnL>
                    <a:lnR w="12700">
                      <a:solidFill>
                        <a:srgbClr val="DA1F28"/>
                      </a:solidFill>
                      <a:prstDash val="solid"/>
                    </a:lnR>
                  </a:tcPr>
                </a:tc>
                <a:tc>
                  <a:txBody>
                    <a:bodyPr/>
                    <a:lstStyle/>
                    <a:p>
                      <a:pPr marL="95250">
                        <a:lnSpc>
                          <a:spcPts val="2100"/>
                        </a:lnSpc>
                      </a:pPr>
                      <a:r>
                        <a:rPr sz="1600" dirty="0">
                          <a:latin typeface="Times New Roman"/>
                          <a:cs typeface="Times New Roman"/>
                        </a:rPr>
                        <a:t>7</a:t>
                      </a:r>
                      <a:endParaRPr sz="1600">
                        <a:latin typeface="Times New Roman"/>
                        <a:cs typeface="Times New Roman"/>
                      </a:endParaRPr>
                    </a:p>
                  </a:txBody>
                  <a:tcPr marL="0" marR="0" marT="0" marB="0">
                    <a:lnL w="12700">
                      <a:solidFill>
                        <a:srgbClr val="DA1F28"/>
                      </a:solidFill>
                      <a:prstDash val="solid"/>
                    </a:lnL>
                    <a:lnR w="12700">
                      <a:solidFill>
                        <a:srgbClr val="DA1F28"/>
                      </a:solidFill>
                      <a:prstDash val="solid"/>
                    </a:lnR>
                  </a:tcPr>
                </a:tc>
                <a:tc>
                  <a:txBody>
                    <a:bodyPr/>
                    <a:lstStyle/>
                    <a:p>
                      <a:pPr marL="100330">
                        <a:lnSpc>
                          <a:spcPts val="2100"/>
                        </a:lnSpc>
                      </a:pPr>
                      <a:r>
                        <a:rPr sz="1600" dirty="0">
                          <a:latin typeface="Times New Roman"/>
                          <a:cs typeface="Times New Roman"/>
                        </a:rPr>
                        <a:t>7</a:t>
                      </a:r>
                      <a:endParaRPr sz="1600">
                        <a:latin typeface="Times New Roman"/>
                        <a:cs typeface="Times New Roman"/>
                      </a:endParaRPr>
                    </a:p>
                  </a:txBody>
                  <a:tcPr marL="0" marR="0" marT="0" marB="0">
                    <a:lnL w="12700">
                      <a:solidFill>
                        <a:srgbClr val="DA1F28"/>
                      </a:solidFill>
                      <a:prstDash val="solid"/>
                    </a:lnL>
                    <a:lnR w="6350">
                      <a:solidFill>
                        <a:srgbClr val="DA1F28"/>
                      </a:solidFill>
                      <a:prstDash val="solid"/>
                    </a:lnR>
                  </a:tcPr>
                </a:tc>
                <a:extLst>
                  <a:ext uri="{0D108BD9-81ED-4DB2-BD59-A6C34878D82A}">
                    <a16:rowId xmlns:a16="http://schemas.microsoft.com/office/drawing/2014/main" val="10008"/>
                  </a:ext>
                </a:extLst>
              </a:tr>
              <a:tr h="246080">
                <a:tc>
                  <a:txBody>
                    <a:bodyPr/>
                    <a:lstStyle/>
                    <a:p>
                      <a:pPr marL="97155">
                        <a:lnSpc>
                          <a:spcPts val="2050"/>
                        </a:lnSpc>
                      </a:pPr>
                      <a:r>
                        <a:rPr sz="1600" b="1" dirty="0">
                          <a:solidFill>
                            <a:srgbClr val="FF0000"/>
                          </a:solidFill>
                          <a:latin typeface="Times New Roman"/>
                          <a:cs typeface="Times New Roman"/>
                        </a:rPr>
                        <a:t>1000</a:t>
                      </a:r>
                      <a:endParaRPr sz="1600">
                        <a:latin typeface="Times New Roman"/>
                        <a:cs typeface="Times New Roman"/>
                      </a:endParaRPr>
                    </a:p>
                  </a:txBody>
                  <a:tcPr marL="0" marR="0" marT="0" marB="0">
                    <a:lnL w="9525">
                      <a:solidFill>
                        <a:srgbClr val="DA1F28"/>
                      </a:solidFill>
                      <a:prstDash val="solid"/>
                    </a:lnL>
                    <a:lnR w="6350">
                      <a:solidFill>
                        <a:srgbClr val="DA1F28"/>
                      </a:solidFill>
                      <a:prstDash val="solid"/>
                    </a:lnR>
                  </a:tcPr>
                </a:tc>
                <a:tc>
                  <a:txBody>
                    <a:bodyPr/>
                    <a:lstStyle/>
                    <a:p>
                      <a:pPr marL="108585">
                        <a:lnSpc>
                          <a:spcPts val="2035"/>
                        </a:lnSpc>
                      </a:pPr>
                      <a:r>
                        <a:rPr sz="1600" b="1" dirty="0">
                          <a:solidFill>
                            <a:srgbClr val="FF0000"/>
                          </a:solidFill>
                          <a:latin typeface="Times New Roman"/>
                          <a:cs typeface="Times New Roman"/>
                        </a:rPr>
                        <a:t>8</a:t>
                      </a:r>
                      <a:endParaRPr sz="1600">
                        <a:latin typeface="Times New Roman"/>
                        <a:cs typeface="Times New Roman"/>
                      </a:endParaRPr>
                    </a:p>
                  </a:txBody>
                  <a:tcPr marL="0" marR="0" marT="0" marB="0">
                    <a:lnL w="6350">
                      <a:solidFill>
                        <a:srgbClr val="DA1F28"/>
                      </a:solidFill>
                      <a:prstDash val="solid"/>
                    </a:lnL>
                    <a:lnR w="12700">
                      <a:solidFill>
                        <a:srgbClr val="DA1F28"/>
                      </a:solidFill>
                      <a:prstDash val="solid"/>
                    </a:lnR>
                  </a:tcPr>
                </a:tc>
                <a:tc>
                  <a:txBody>
                    <a:bodyPr/>
                    <a:lstStyle/>
                    <a:p>
                      <a:pPr marL="95250">
                        <a:lnSpc>
                          <a:spcPts val="2095"/>
                        </a:lnSpc>
                      </a:pPr>
                      <a:r>
                        <a:rPr sz="1600" b="1" dirty="0">
                          <a:solidFill>
                            <a:srgbClr val="FF0000"/>
                          </a:solidFill>
                          <a:latin typeface="Times New Roman"/>
                          <a:cs typeface="Times New Roman"/>
                        </a:rPr>
                        <a:t>-8</a:t>
                      </a:r>
                      <a:endParaRPr sz="1600">
                        <a:latin typeface="Times New Roman"/>
                        <a:cs typeface="Times New Roman"/>
                      </a:endParaRPr>
                    </a:p>
                  </a:txBody>
                  <a:tcPr marL="0" marR="0" marT="0" marB="0">
                    <a:lnL w="12700">
                      <a:solidFill>
                        <a:srgbClr val="DA1F28"/>
                      </a:solidFill>
                      <a:prstDash val="solid"/>
                    </a:lnL>
                    <a:lnR w="12700">
                      <a:solidFill>
                        <a:srgbClr val="DA1F28"/>
                      </a:solidFill>
                      <a:prstDash val="solid"/>
                    </a:lnR>
                  </a:tcPr>
                </a:tc>
                <a:tc>
                  <a:txBody>
                    <a:bodyPr/>
                    <a:lstStyle/>
                    <a:p>
                      <a:pPr marL="100330">
                        <a:lnSpc>
                          <a:spcPts val="2095"/>
                        </a:lnSpc>
                      </a:pPr>
                      <a:r>
                        <a:rPr sz="1600" b="1" dirty="0">
                          <a:solidFill>
                            <a:srgbClr val="FF0000"/>
                          </a:solidFill>
                          <a:latin typeface="Times New Roman"/>
                          <a:cs typeface="Times New Roman"/>
                        </a:rPr>
                        <a:t>8</a:t>
                      </a:r>
                      <a:endParaRPr sz="1600">
                        <a:latin typeface="Times New Roman"/>
                        <a:cs typeface="Times New Roman"/>
                      </a:endParaRPr>
                    </a:p>
                  </a:txBody>
                  <a:tcPr marL="0" marR="0" marT="0" marB="0">
                    <a:lnL w="12700">
                      <a:solidFill>
                        <a:srgbClr val="DA1F28"/>
                      </a:solidFill>
                      <a:prstDash val="solid"/>
                    </a:lnL>
                    <a:lnR w="6350">
                      <a:solidFill>
                        <a:srgbClr val="DA1F28"/>
                      </a:solidFill>
                      <a:prstDash val="solid"/>
                    </a:lnR>
                  </a:tcPr>
                </a:tc>
                <a:extLst>
                  <a:ext uri="{0D108BD9-81ED-4DB2-BD59-A6C34878D82A}">
                    <a16:rowId xmlns:a16="http://schemas.microsoft.com/office/drawing/2014/main" val="10009"/>
                  </a:ext>
                </a:extLst>
              </a:tr>
              <a:tr h="246686">
                <a:tc>
                  <a:txBody>
                    <a:bodyPr/>
                    <a:lstStyle/>
                    <a:p>
                      <a:pPr marL="97155">
                        <a:lnSpc>
                          <a:spcPts val="2050"/>
                        </a:lnSpc>
                      </a:pPr>
                      <a:r>
                        <a:rPr sz="1600" dirty="0">
                          <a:latin typeface="Times New Roman"/>
                          <a:cs typeface="Times New Roman"/>
                        </a:rPr>
                        <a:t>1001</a:t>
                      </a:r>
                      <a:endParaRPr sz="1600">
                        <a:latin typeface="Times New Roman"/>
                        <a:cs typeface="Times New Roman"/>
                      </a:endParaRPr>
                    </a:p>
                  </a:txBody>
                  <a:tcPr marL="0" marR="0" marT="0" marB="0">
                    <a:lnL w="9525">
                      <a:solidFill>
                        <a:srgbClr val="DA1F28"/>
                      </a:solidFill>
                      <a:prstDash val="solid"/>
                    </a:lnL>
                    <a:lnR w="6350">
                      <a:solidFill>
                        <a:srgbClr val="DA1F28"/>
                      </a:solidFill>
                      <a:prstDash val="solid"/>
                    </a:lnR>
                  </a:tcPr>
                </a:tc>
                <a:tc>
                  <a:txBody>
                    <a:bodyPr/>
                    <a:lstStyle/>
                    <a:p>
                      <a:pPr marL="108585">
                        <a:lnSpc>
                          <a:spcPts val="2035"/>
                        </a:lnSpc>
                      </a:pPr>
                      <a:r>
                        <a:rPr sz="1600" dirty="0">
                          <a:latin typeface="Times New Roman"/>
                          <a:cs typeface="Times New Roman"/>
                        </a:rPr>
                        <a:t>9</a:t>
                      </a:r>
                      <a:endParaRPr sz="1600">
                        <a:latin typeface="Times New Roman"/>
                        <a:cs typeface="Times New Roman"/>
                      </a:endParaRPr>
                    </a:p>
                  </a:txBody>
                  <a:tcPr marL="0" marR="0" marT="0" marB="0">
                    <a:lnL w="6350">
                      <a:solidFill>
                        <a:srgbClr val="DA1F28"/>
                      </a:solidFill>
                      <a:prstDash val="solid"/>
                    </a:lnL>
                    <a:lnR w="12700">
                      <a:solidFill>
                        <a:srgbClr val="DA1F28"/>
                      </a:solidFill>
                      <a:prstDash val="solid"/>
                    </a:lnR>
                  </a:tcPr>
                </a:tc>
                <a:tc>
                  <a:txBody>
                    <a:bodyPr/>
                    <a:lstStyle/>
                    <a:p>
                      <a:pPr marL="95250">
                        <a:lnSpc>
                          <a:spcPts val="2095"/>
                        </a:lnSpc>
                      </a:pPr>
                      <a:r>
                        <a:rPr sz="1600" dirty="0">
                          <a:latin typeface="Times New Roman"/>
                          <a:cs typeface="Times New Roman"/>
                        </a:rPr>
                        <a:t>-7</a:t>
                      </a:r>
                      <a:endParaRPr sz="1600">
                        <a:latin typeface="Times New Roman"/>
                        <a:cs typeface="Times New Roman"/>
                      </a:endParaRPr>
                    </a:p>
                  </a:txBody>
                  <a:tcPr marL="0" marR="0" marT="0" marB="0">
                    <a:lnL w="12700">
                      <a:solidFill>
                        <a:srgbClr val="DA1F28"/>
                      </a:solidFill>
                      <a:prstDash val="solid"/>
                    </a:lnL>
                    <a:lnR w="12700">
                      <a:solidFill>
                        <a:srgbClr val="DA1F28"/>
                      </a:solidFill>
                      <a:prstDash val="solid"/>
                    </a:lnR>
                  </a:tcPr>
                </a:tc>
                <a:tc>
                  <a:txBody>
                    <a:bodyPr/>
                    <a:lstStyle/>
                    <a:p>
                      <a:pPr marL="100330">
                        <a:lnSpc>
                          <a:spcPts val="2095"/>
                        </a:lnSpc>
                      </a:pPr>
                      <a:r>
                        <a:rPr sz="1600" dirty="0">
                          <a:latin typeface="Times New Roman"/>
                          <a:cs typeface="Times New Roman"/>
                        </a:rPr>
                        <a:t>9</a:t>
                      </a:r>
                      <a:endParaRPr sz="1600">
                        <a:latin typeface="Times New Roman"/>
                        <a:cs typeface="Times New Roman"/>
                      </a:endParaRPr>
                    </a:p>
                  </a:txBody>
                  <a:tcPr marL="0" marR="0" marT="0" marB="0">
                    <a:lnL w="12700">
                      <a:solidFill>
                        <a:srgbClr val="DA1F28"/>
                      </a:solidFill>
                      <a:prstDash val="solid"/>
                    </a:lnL>
                    <a:lnR w="6350">
                      <a:solidFill>
                        <a:srgbClr val="DA1F28"/>
                      </a:solidFill>
                      <a:prstDash val="solid"/>
                    </a:lnR>
                  </a:tcPr>
                </a:tc>
                <a:extLst>
                  <a:ext uri="{0D108BD9-81ED-4DB2-BD59-A6C34878D82A}">
                    <a16:rowId xmlns:a16="http://schemas.microsoft.com/office/drawing/2014/main" val="10010"/>
                  </a:ext>
                </a:extLst>
              </a:tr>
              <a:tr h="246686">
                <a:tc>
                  <a:txBody>
                    <a:bodyPr/>
                    <a:lstStyle/>
                    <a:p>
                      <a:pPr marL="97155">
                        <a:lnSpc>
                          <a:spcPts val="2060"/>
                        </a:lnSpc>
                      </a:pPr>
                      <a:r>
                        <a:rPr sz="1600" dirty="0">
                          <a:latin typeface="Times New Roman"/>
                          <a:cs typeface="Times New Roman"/>
                        </a:rPr>
                        <a:t>1010</a:t>
                      </a:r>
                      <a:endParaRPr sz="1600">
                        <a:latin typeface="Times New Roman"/>
                        <a:cs typeface="Times New Roman"/>
                      </a:endParaRPr>
                    </a:p>
                  </a:txBody>
                  <a:tcPr marL="0" marR="0" marT="0" marB="0">
                    <a:lnL w="9525">
                      <a:solidFill>
                        <a:srgbClr val="DA1F28"/>
                      </a:solidFill>
                      <a:prstDash val="solid"/>
                    </a:lnL>
                    <a:lnR w="6350">
                      <a:solidFill>
                        <a:srgbClr val="DA1F28"/>
                      </a:solidFill>
                      <a:prstDash val="solid"/>
                    </a:lnR>
                  </a:tcPr>
                </a:tc>
                <a:tc>
                  <a:txBody>
                    <a:bodyPr/>
                    <a:lstStyle/>
                    <a:p>
                      <a:pPr marL="108585">
                        <a:lnSpc>
                          <a:spcPts val="2039"/>
                        </a:lnSpc>
                      </a:pPr>
                      <a:r>
                        <a:rPr sz="1600" dirty="0">
                          <a:latin typeface="Times New Roman"/>
                          <a:cs typeface="Times New Roman"/>
                        </a:rPr>
                        <a:t>10</a:t>
                      </a:r>
                      <a:endParaRPr sz="1600">
                        <a:latin typeface="Times New Roman"/>
                        <a:cs typeface="Times New Roman"/>
                      </a:endParaRPr>
                    </a:p>
                  </a:txBody>
                  <a:tcPr marL="0" marR="0" marT="0" marB="0">
                    <a:lnL w="6350">
                      <a:solidFill>
                        <a:srgbClr val="DA1F28"/>
                      </a:solidFill>
                      <a:prstDash val="solid"/>
                    </a:lnL>
                    <a:lnR w="12700">
                      <a:solidFill>
                        <a:srgbClr val="DA1F28"/>
                      </a:solidFill>
                      <a:prstDash val="solid"/>
                    </a:lnR>
                  </a:tcPr>
                </a:tc>
                <a:tc>
                  <a:txBody>
                    <a:bodyPr/>
                    <a:lstStyle/>
                    <a:p>
                      <a:pPr marL="95250">
                        <a:lnSpc>
                          <a:spcPts val="2100"/>
                        </a:lnSpc>
                      </a:pPr>
                      <a:r>
                        <a:rPr sz="1600" dirty="0">
                          <a:latin typeface="Times New Roman"/>
                          <a:cs typeface="Times New Roman"/>
                        </a:rPr>
                        <a:t>-6</a:t>
                      </a:r>
                      <a:endParaRPr sz="1600">
                        <a:latin typeface="Times New Roman"/>
                        <a:cs typeface="Times New Roman"/>
                      </a:endParaRPr>
                    </a:p>
                  </a:txBody>
                  <a:tcPr marL="0" marR="0" marT="0" marB="0">
                    <a:lnL w="12700">
                      <a:solidFill>
                        <a:srgbClr val="DA1F28"/>
                      </a:solidFill>
                      <a:prstDash val="solid"/>
                    </a:lnL>
                    <a:lnR w="12700">
                      <a:solidFill>
                        <a:srgbClr val="DA1F28"/>
                      </a:solidFill>
                      <a:prstDash val="solid"/>
                    </a:lnR>
                  </a:tcPr>
                </a:tc>
                <a:tc>
                  <a:txBody>
                    <a:bodyPr/>
                    <a:lstStyle/>
                    <a:p>
                      <a:pPr marL="100330">
                        <a:lnSpc>
                          <a:spcPts val="2100"/>
                        </a:lnSpc>
                      </a:pPr>
                      <a:r>
                        <a:rPr sz="1600" dirty="0">
                          <a:latin typeface="Times New Roman"/>
                          <a:cs typeface="Times New Roman"/>
                        </a:rPr>
                        <a:t>A</a:t>
                      </a:r>
                      <a:endParaRPr sz="1600">
                        <a:latin typeface="Times New Roman"/>
                        <a:cs typeface="Times New Roman"/>
                      </a:endParaRPr>
                    </a:p>
                  </a:txBody>
                  <a:tcPr marL="0" marR="0" marT="0" marB="0">
                    <a:lnL w="12700">
                      <a:solidFill>
                        <a:srgbClr val="DA1F28"/>
                      </a:solidFill>
                      <a:prstDash val="solid"/>
                    </a:lnL>
                    <a:lnR w="6350">
                      <a:solidFill>
                        <a:srgbClr val="DA1F28"/>
                      </a:solidFill>
                      <a:prstDash val="solid"/>
                    </a:lnR>
                  </a:tcPr>
                </a:tc>
                <a:extLst>
                  <a:ext uri="{0D108BD9-81ED-4DB2-BD59-A6C34878D82A}">
                    <a16:rowId xmlns:a16="http://schemas.microsoft.com/office/drawing/2014/main" val="10011"/>
                  </a:ext>
                </a:extLst>
              </a:tr>
              <a:tr h="246080">
                <a:tc>
                  <a:txBody>
                    <a:bodyPr/>
                    <a:lstStyle/>
                    <a:p>
                      <a:pPr marL="97155">
                        <a:lnSpc>
                          <a:spcPts val="2055"/>
                        </a:lnSpc>
                      </a:pPr>
                      <a:r>
                        <a:rPr sz="1600" spc="-40" dirty="0">
                          <a:latin typeface="Times New Roman"/>
                          <a:cs typeface="Times New Roman"/>
                        </a:rPr>
                        <a:t>1011</a:t>
                      </a:r>
                      <a:endParaRPr sz="1600">
                        <a:latin typeface="Times New Roman"/>
                        <a:cs typeface="Times New Roman"/>
                      </a:endParaRPr>
                    </a:p>
                  </a:txBody>
                  <a:tcPr marL="0" marR="0" marT="0" marB="0">
                    <a:lnL w="9525">
                      <a:solidFill>
                        <a:srgbClr val="DA1F28"/>
                      </a:solidFill>
                      <a:prstDash val="solid"/>
                    </a:lnL>
                    <a:lnR w="6350">
                      <a:solidFill>
                        <a:srgbClr val="DA1F28"/>
                      </a:solidFill>
                      <a:prstDash val="solid"/>
                    </a:lnR>
                  </a:tcPr>
                </a:tc>
                <a:tc>
                  <a:txBody>
                    <a:bodyPr/>
                    <a:lstStyle/>
                    <a:p>
                      <a:pPr marL="108585">
                        <a:lnSpc>
                          <a:spcPts val="2035"/>
                        </a:lnSpc>
                      </a:pPr>
                      <a:r>
                        <a:rPr sz="1600" spc="-110" dirty="0">
                          <a:latin typeface="Times New Roman"/>
                          <a:cs typeface="Times New Roman"/>
                        </a:rPr>
                        <a:t>11</a:t>
                      </a:r>
                      <a:endParaRPr sz="1600">
                        <a:latin typeface="Times New Roman"/>
                        <a:cs typeface="Times New Roman"/>
                      </a:endParaRPr>
                    </a:p>
                  </a:txBody>
                  <a:tcPr marL="0" marR="0" marT="0" marB="0">
                    <a:lnL w="6350">
                      <a:solidFill>
                        <a:srgbClr val="DA1F28"/>
                      </a:solidFill>
                      <a:prstDash val="solid"/>
                    </a:lnL>
                    <a:lnR w="12700">
                      <a:solidFill>
                        <a:srgbClr val="DA1F28"/>
                      </a:solidFill>
                      <a:prstDash val="solid"/>
                    </a:lnR>
                  </a:tcPr>
                </a:tc>
                <a:tc>
                  <a:txBody>
                    <a:bodyPr/>
                    <a:lstStyle/>
                    <a:p>
                      <a:pPr marL="95250">
                        <a:lnSpc>
                          <a:spcPts val="2095"/>
                        </a:lnSpc>
                      </a:pPr>
                      <a:r>
                        <a:rPr sz="1600" dirty="0">
                          <a:latin typeface="Times New Roman"/>
                          <a:cs typeface="Times New Roman"/>
                        </a:rPr>
                        <a:t>-5</a:t>
                      </a:r>
                      <a:endParaRPr sz="1600">
                        <a:latin typeface="Times New Roman"/>
                        <a:cs typeface="Times New Roman"/>
                      </a:endParaRPr>
                    </a:p>
                  </a:txBody>
                  <a:tcPr marL="0" marR="0" marT="0" marB="0">
                    <a:lnL w="12700">
                      <a:solidFill>
                        <a:srgbClr val="DA1F28"/>
                      </a:solidFill>
                      <a:prstDash val="solid"/>
                    </a:lnL>
                    <a:lnR w="12700">
                      <a:solidFill>
                        <a:srgbClr val="DA1F28"/>
                      </a:solidFill>
                      <a:prstDash val="solid"/>
                    </a:lnR>
                  </a:tcPr>
                </a:tc>
                <a:tc>
                  <a:txBody>
                    <a:bodyPr/>
                    <a:lstStyle/>
                    <a:p>
                      <a:pPr marL="100330">
                        <a:lnSpc>
                          <a:spcPts val="2095"/>
                        </a:lnSpc>
                      </a:pPr>
                      <a:r>
                        <a:rPr sz="1600" dirty="0">
                          <a:latin typeface="Times New Roman"/>
                          <a:cs typeface="Times New Roman"/>
                        </a:rPr>
                        <a:t>B</a:t>
                      </a:r>
                      <a:endParaRPr sz="1600">
                        <a:latin typeface="Times New Roman"/>
                        <a:cs typeface="Times New Roman"/>
                      </a:endParaRPr>
                    </a:p>
                  </a:txBody>
                  <a:tcPr marL="0" marR="0" marT="0" marB="0">
                    <a:lnL w="12700">
                      <a:solidFill>
                        <a:srgbClr val="DA1F28"/>
                      </a:solidFill>
                      <a:prstDash val="solid"/>
                    </a:lnL>
                    <a:lnR w="6350">
                      <a:solidFill>
                        <a:srgbClr val="DA1F28"/>
                      </a:solidFill>
                      <a:prstDash val="solid"/>
                    </a:lnR>
                  </a:tcPr>
                </a:tc>
                <a:extLst>
                  <a:ext uri="{0D108BD9-81ED-4DB2-BD59-A6C34878D82A}">
                    <a16:rowId xmlns:a16="http://schemas.microsoft.com/office/drawing/2014/main" val="10012"/>
                  </a:ext>
                </a:extLst>
              </a:tr>
              <a:tr h="246686">
                <a:tc>
                  <a:txBody>
                    <a:bodyPr/>
                    <a:lstStyle/>
                    <a:p>
                      <a:pPr marL="97155">
                        <a:lnSpc>
                          <a:spcPts val="2055"/>
                        </a:lnSpc>
                      </a:pPr>
                      <a:r>
                        <a:rPr sz="1600" spc="-45" dirty="0">
                          <a:latin typeface="Times New Roman"/>
                          <a:cs typeface="Times New Roman"/>
                        </a:rPr>
                        <a:t>1100</a:t>
                      </a:r>
                      <a:endParaRPr sz="1600">
                        <a:latin typeface="Times New Roman"/>
                        <a:cs typeface="Times New Roman"/>
                      </a:endParaRPr>
                    </a:p>
                  </a:txBody>
                  <a:tcPr marL="0" marR="0" marT="0" marB="0">
                    <a:lnL w="9525">
                      <a:solidFill>
                        <a:srgbClr val="DA1F28"/>
                      </a:solidFill>
                      <a:prstDash val="solid"/>
                    </a:lnL>
                    <a:lnR w="6350">
                      <a:solidFill>
                        <a:srgbClr val="DA1F28"/>
                      </a:solidFill>
                      <a:prstDash val="solid"/>
                    </a:lnR>
                  </a:tcPr>
                </a:tc>
                <a:tc>
                  <a:txBody>
                    <a:bodyPr/>
                    <a:lstStyle/>
                    <a:p>
                      <a:pPr marL="108585">
                        <a:lnSpc>
                          <a:spcPts val="2035"/>
                        </a:lnSpc>
                      </a:pPr>
                      <a:r>
                        <a:rPr sz="1600" dirty="0">
                          <a:latin typeface="Times New Roman"/>
                          <a:cs typeface="Times New Roman"/>
                        </a:rPr>
                        <a:t>12</a:t>
                      </a:r>
                      <a:endParaRPr sz="1600">
                        <a:latin typeface="Times New Roman"/>
                        <a:cs typeface="Times New Roman"/>
                      </a:endParaRPr>
                    </a:p>
                  </a:txBody>
                  <a:tcPr marL="0" marR="0" marT="0" marB="0">
                    <a:lnL w="6350">
                      <a:solidFill>
                        <a:srgbClr val="DA1F28"/>
                      </a:solidFill>
                      <a:prstDash val="solid"/>
                    </a:lnL>
                    <a:lnR w="12700">
                      <a:solidFill>
                        <a:srgbClr val="DA1F28"/>
                      </a:solidFill>
                      <a:prstDash val="solid"/>
                    </a:lnR>
                  </a:tcPr>
                </a:tc>
                <a:tc>
                  <a:txBody>
                    <a:bodyPr/>
                    <a:lstStyle/>
                    <a:p>
                      <a:pPr marL="95250">
                        <a:lnSpc>
                          <a:spcPts val="2095"/>
                        </a:lnSpc>
                      </a:pPr>
                      <a:r>
                        <a:rPr sz="1600" dirty="0">
                          <a:latin typeface="Times New Roman"/>
                          <a:cs typeface="Times New Roman"/>
                        </a:rPr>
                        <a:t>-4</a:t>
                      </a:r>
                      <a:endParaRPr sz="1600">
                        <a:latin typeface="Times New Roman"/>
                        <a:cs typeface="Times New Roman"/>
                      </a:endParaRPr>
                    </a:p>
                  </a:txBody>
                  <a:tcPr marL="0" marR="0" marT="0" marB="0">
                    <a:lnL w="12700">
                      <a:solidFill>
                        <a:srgbClr val="DA1F28"/>
                      </a:solidFill>
                      <a:prstDash val="solid"/>
                    </a:lnL>
                    <a:lnR w="12700">
                      <a:solidFill>
                        <a:srgbClr val="DA1F28"/>
                      </a:solidFill>
                      <a:prstDash val="solid"/>
                    </a:lnR>
                  </a:tcPr>
                </a:tc>
                <a:tc>
                  <a:txBody>
                    <a:bodyPr/>
                    <a:lstStyle/>
                    <a:p>
                      <a:pPr marL="100330">
                        <a:lnSpc>
                          <a:spcPts val="2095"/>
                        </a:lnSpc>
                      </a:pPr>
                      <a:r>
                        <a:rPr sz="1600" dirty="0">
                          <a:latin typeface="Times New Roman"/>
                          <a:cs typeface="Times New Roman"/>
                        </a:rPr>
                        <a:t>C</a:t>
                      </a:r>
                      <a:endParaRPr sz="1600">
                        <a:latin typeface="Times New Roman"/>
                        <a:cs typeface="Times New Roman"/>
                      </a:endParaRPr>
                    </a:p>
                  </a:txBody>
                  <a:tcPr marL="0" marR="0" marT="0" marB="0">
                    <a:lnL w="12700">
                      <a:solidFill>
                        <a:srgbClr val="DA1F28"/>
                      </a:solidFill>
                      <a:prstDash val="solid"/>
                    </a:lnL>
                    <a:lnR w="6350">
                      <a:solidFill>
                        <a:srgbClr val="DA1F28"/>
                      </a:solidFill>
                      <a:prstDash val="solid"/>
                    </a:lnR>
                  </a:tcPr>
                </a:tc>
                <a:extLst>
                  <a:ext uri="{0D108BD9-81ED-4DB2-BD59-A6C34878D82A}">
                    <a16:rowId xmlns:a16="http://schemas.microsoft.com/office/drawing/2014/main" val="10013"/>
                  </a:ext>
                </a:extLst>
              </a:tr>
              <a:tr h="246686">
                <a:tc>
                  <a:txBody>
                    <a:bodyPr/>
                    <a:lstStyle/>
                    <a:p>
                      <a:pPr marL="97155">
                        <a:lnSpc>
                          <a:spcPts val="2060"/>
                        </a:lnSpc>
                      </a:pPr>
                      <a:r>
                        <a:rPr sz="1600" spc="-45" dirty="0">
                          <a:latin typeface="Times New Roman"/>
                          <a:cs typeface="Times New Roman"/>
                        </a:rPr>
                        <a:t>1101</a:t>
                      </a:r>
                      <a:endParaRPr sz="1600">
                        <a:latin typeface="Times New Roman"/>
                        <a:cs typeface="Times New Roman"/>
                      </a:endParaRPr>
                    </a:p>
                  </a:txBody>
                  <a:tcPr marL="0" marR="0" marT="0" marB="0">
                    <a:lnL w="9525">
                      <a:solidFill>
                        <a:srgbClr val="DA1F28"/>
                      </a:solidFill>
                      <a:prstDash val="solid"/>
                    </a:lnL>
                    <a:lnR w="6350">
                      <a:solidFill>
                        <a:srgbClr val="DA1F28"/>
                      </a:solidFill>
                      <a:prstDash val="solid"/>
                    </a:lnR>
                  </a:tcPr>
                </a:tc>
                <a:tc>
                  <a:txBody>
                    <a:bodyPr/>
                    <a:lstStyle/>
                    <a:p>
                      <a:pPr marL="108585">
                        <a:lnSpc>
                          <a:spcPts val="2039"/>
                        </a:lnSpc>
                      </a:pPr>
                      <a:r>
                        <a:rPr sz="1600" dirty="0">
                          <a:latin typeface="Times New Roman"/>
                          <a:cs typeface="Times New Roman"/>
                        </a:rPr>
                        <a:t>13</a:t>
                      </a:r>
                      <a:endParaRPr sz="1600">
                        <a:latin typeface="Times New Roman"/>
                        <a:cs typeface="Times New Roman"/>
                      </a:endParaRPr>
                    </a:p>
                  </a:txBody>
                  <a:tcPr marL="0" marR="0" marT="0" marB="0">
                    <a:lnL w="6350">
                      <a:solidFill>
                        <a:srgbClr val="DA1F28"/>
                      </a:solidFill>
                      <a:prstDash val="solid"/>
                    </a:lnL>
                    <a:lnR w="12700">
                      <a:solidFill>
                        <a:srgbClr val="DA1F28"/>
                      </a:solidFill>
                      <a:prstDash val="solid"/>
                    </a:lnR>
                  </a:tcPr>
                </a:tc>
                <a:tc>
                  <a:txBody>
                    <a:bodyPr/>
                    <a:lstStyle/>
                    <a:p>
                      <a:pPr marL="95250">
                        <a:lnSpc>
                          <a:spcPts val="2100"/>
                        </a:lnSpc>
                      </a:pPr>
                      <a:r>
                        <a:rPr sz="1600" dirty="0">
                          <a:latin typeface="Times New Roman"/>
                          <a:cs typeface="Times New Roman"/>
                        </a:rPr>
                        <a:t>-3</a:t>
                      </a:r>
                      <a:endParaRPr sz="1600">
                        <a:latin typeface="Times New Roman"/>
                        <a:cs typeface="Times New Roman"/>
                      </a:endParaRPr>
                    </a:p>
                  </a:txBody>
                  <a:tcPr marL="0" marR="0" marT="0" marB="0">
                    <a:lnL w="12700">
                      <a:solidFill>
                        <a:srgbClr val="DA1F28"/>
                      </a:solidFill>
                      <a:prstDash val="solid"/>
                    </a:lnL>
                    <a:lnR w="12700">
                      <a:solidFill>
                        <a:srgbClr val="DA1F28"/>
                      </a:solidFill>
                      <a:prstDash val="solid"/>
                    </a:lnR>
                  </a:tcPr>
                </a:tc>
                <a:tc>
                  <a:txBody>
                    <a:bodyPr/>
                    <a:lstStyle/>
                    <a:p>
                      <a:pPr marL="100330">
                        <a:lnSpc>
                          <a:spcPts val="2100"/>
                        </a:lnSpc>
                      </a:pPr>
                      <a:r>
                        <a:rPr sz="1600" dirty="0">
                          <a:latin typeface="Times New Roman"/>
                          <a:cs typeface="Times New Roman"/>
                        </a:rPr>
                        <a:t>D</a:t>
                      </a:r>
                      <a:endParaRPr sz="1600">
                        <a:latin typeface="Times New Roman"/>
                        <a:cs typeface="Times New Roman"/>
                      </a:endParaRPr>
                    </a:p>
                  </a:txBody>
                  <a:tcPr marL="0" marR="0" marT="0" marB="0">
                    <a:lnL w="12700">
                      <a:solidFill>
                        <a:srgbClr val="DA1F28"/>
                      </a:solidFill>
                      <a:prstDash val="solid"/>
                    </a:lnL>
                    <a:lnR w="6350">
                      <a:solidFill>
                        <a:srgbClr val="DA1F28"/>
                      </a:solidFill>
                      <a:prstDash val="solid"/>
                    </a:lnR>
                  </a:tcPr>
                </a:tc>
                <a:extLst>
                  <a:ext uri="{0D108BD9-81ED-4DB2-BD59-A6C34878D82A}">
                    <a16:rowId xmlns:a16="http://schemas.microsoft.com/office/drawing/2014/main" val="10014"/>
                  </a:ext>
                </a:extLst>
              </a:tr>
              <a:tr h="251426">
                <a:tc>
                  <a:txBody>
                    <a:bodyPr/>
                    <a:lstStyle/>
                    <a:p>
                      <a:pPr marL="97155">
                        <a:lnSpc>
                          <a:spcPts val="2055"/>
                        </a:lnSpc>
                      </a:pPr>
                      <a:r>
                        <a:rPr sz="1600" spc="-65" dirty="0">
                          <a:latin typeface="Times New Roman"/>
                          <a:cs typeface="Times New Roman"/>
                        </a:rPr>
                        <a:t>1110</a:t>
                      </a:r>
                      <a:endParaRPr sz="1600">
                        <a:latin typeface="Times New Roman"/>
                        <a:cs typeface="Times New Roman"/>
                      </a:endParaRPr>
                    </a:p>
                  </a:txBody>
                  <a:tcPr marL="0" marR="0" marT="0" marB="0">
                    <a:lnL w="9525">
                      <a:solidFill>
                        <a:srgbClr val="DA1F28"/>
                      </a:solidFill>
                      <a:prstDash val="solid"/>
                    </a:lnL>
                    <a:lnR w="6350">
                      <a:solidFill>
                        <a:srgbClr val="DA1F28"/>
                      </a:solidFill>
                      <a:prstDash val="solid"/>
                    </a:lnR>
                  </a:tcPr>
                </a:tc>
                <a:tc>
                  <a:txBody>
                    <a:bodyPr/>
                    <a:lstStyle/>
                    <a:p>
                      <a:pPr marL="108585">
                        <a:lnSpc>
                          <a:spcPts val="2035"/>
                        </a:lnSpc>
                      </a:pPr>
                      <a:r>
                        <a:rPr sz="1600" dirty="0">
                          <a:latin typeface="Times New Roman"/>
                          <a:cs typeface="Times New Roman"/>
                        </a:rPr>
                        <a:t>14</a:t>
                      </a:r>
                      <a:endParaRPr sz="1600">
                        <a:latin typeface="Times New Roman"/>
                        <a:cs typeface="Times New Roman"/>
                      </a:endParaRPr>
                    </a:p>
                  </a:txBody>
                  <a:tcPr marL="0" marR="0" marT="0" marB="0">
                    <a:lnL w="6350">
                      <a:solidFill>
                        <a:srgbClr val="DA1F28"/>
                      </a:solidFill>
                      <a:prstDash val="solid"/>
                    </a:lnL>
                    <a:lnR w="12700">
                      <a:solidFill>
                        <a:srgbClr val="DA1F28"/>
                      </a:solidFill>
                      <a:prstDash val="solid"/>
                    </a:lnR>
                  </a:tcPr>
                </a:tc>
                <a:tc>
                  <a:txBody>
                    <a:bodyPr/>
                    <a:lstStyle/>
                    <a:p>
                      <a:pPr marL="95250">
                        <a:lnSpc>
                          <a:spcPts val="2095"/>
                        </a:lnSpc>
                      </a:pPr>
                      <a:r>
                        <a:rPr sz="1600" dirty="0">
                          <a:latin typeface="Times New Roman"/>
                          <a:cs typeface="Times New Roman"/>
                        </a:rPr>
                        <a:t>-2</a:t>
                      </a:r>
                      <a:endParaRPr sz="1600">
                        <a:latin typeface="Times New Roman"/>
                        <a:cs typeface="Times New Roman"/>
                      </a:endParaRPr>
                    </a:p>
                  </a:txBody>
                  <a:tcPr marL="0" marR="0" marT="0" marB="0">
                    <a:lnL w="12700">
                      <a:solidFill>
                        <a:srgbClr val="DA1F28"/>
                      </a:solidFill>
                      <a:prstDash val="solid"/>
                    </a:lnL>
                    <a:lnR w="12700">
                      <a:solidFill>
                        <a:srgbClr val="DA1F28"/>
                      </a:solidFill>
                      <a:prstDash val="solid"/>
                    </a:lnR>
                  </a:tcPr>
                </a:tc>
                <a:tc>
                  <a:txBody>
                    <a:bodyPr/>
                    <a:lstStyle/>
                    <a:p>
                      <a:pPr marL="100330">
                        <a:lnSpc>
                          <a:spcPts val="2095"/>
                        </a:lnSpc>
                      </a:pPr>
                      <a:r>
                        <a:rPr sz="1600" dirty="0">
                          <a:latin typeface="Times New Roman"/>
                          <a:cs typeface="Times New Roman"/>
                        </a:rPr>
                        <a:t>E</a:t>
                      </a:r>
                      <a:endParaRPr sz="1600">
                        <a:latin typeface="Times New Roman"/>
                        <a:cs typeface="Times New Roman"/>
                      </a:endParaRPr>
                    </a:p>
                  </a:txBody>
                  <a:tcPr marL="0" marR="0" marT="0" marB="0">
                    <a:lnL w="12700">
                      <a:solidFill>
                        <a:srgbClr val="DA1F28"/>
                      </a:solidFill>
                      <a:prstDash val="solid"/>
                    </a:lnL>
                    <a:lnR w="6350">
                      <a:solidFill>
                        <a:srgbClr val="DA1F28"/>
                      </a:solidFill>
                      <a:prstDash val="solid"/>
                    </a:lnR>
                  </a:tcPr>
                </a:tc>
                <a:extLst>
                  <a:ext uri="{0D108BD9-81ED-4DB2-BD59-A6C34878D82A}">
                    <a16:rowId xmlns:a16="http://schemas.microsoft.com/office/drawing/2014/main" val="10015"/>
                  </a:ext>
                </a:extLst>
              </a:tr>
              <a:tr h="262255">
                <a:tc>
                  <a:txBody>
                    <a:bodyPr/>
                    <a:lstStyle/>
                    <a:p>
                      <a:pPr marL="97155">
                        <a:lnSpc>
                          <a:spcPts val="2105"/>
                        </a:lnSpc>
                      </a:pPr>
                      <a:r>
                        <a:rPr sz="1600" spc="-145" dirty="0">
                          <a:latin typeface="Times New Roman"/>
                          <a:cs typeface="Times New Roman"/>
                        </a:rPr>
                        <a:t>1111</a:t>
                      </a:r>
                      <a:endParaRPr sz="1600">
                        <a:latin typeface="Times New Roman"/>
                        <a:cs typeface="Times New Roman"/>
                      </a:endParaRPr>
                    </a:p>
                  </a:txBody>
                  <a:tcPr marL="0" marR="0" marT="0" marB="0">
                    <a:lnL w="9525">
                      <a:solidFill>
                        <a:srgbClr val="DA1F28"/>
                      </a:solidFill>
                      <a:prstDash val="solid"/>
                    </a:lnL>
                    <a:lnR w="6350">
                      <a:solidFill>
                        <a:srgbClr val="DA1F28"/>
                      </a:solidFill>
                      <a:prstDash val="solid"/>
                    </a:lnR>
                    <a:lnB w="19050">
                      <a:solidFill>
                        <a:srgbClr val="DA1F28"/>
                      </a:solidFill>
                      <a:prstDash val="solid"/>
                    </a:lnB>
                  </a:tcPr>
                </a:tc>
                <a:tc>
                  <a:txBody>
                    <a:bodyPr/>
                    <a:lstStyle/>
                    <a:p>
                      <a:pPr marL="108585">
                        <a:lnSpc>
                          <a:spcPts val="2085"/>
                        </a:lnSpc>
                      </a:pPr>
                      <a:r>
                        <a:rPr sz="1600" dirty="0">
                          <a:latin typeface="Times New Roman"/>
                          <a:cs typeface="Times New Roman"/>
                        </a:rPr>
                        <a:t>15</a:t>
                      </a:r>
                      <a:endParaRPr sz="1600">
                        <a:latin typeface="Times New Roman"/>
                        <a:cs typeface="Times New Roman"/>
                      </a:endParaRPr>
                    </a:p>
                  </a:txBody>
                  <a:tcPr marL="0" marR="0" marT="0" marB="0">
                    <a:lnL w="6350">
                      <a:solidFill>
                        <a:srgbClr val="DA1F28"/>
                      </a:solidFill>
                      <a:prstDash val="solid"/>
                    </a:lnL>
                    <a:lnR w="12700">
                      <a:solidFill>
                        <a:srgbClr val="DA1F28"/>
                      </a:solidFill>
                      <a:prstDash val="solid"/>
                    </a:lnR>
                    <a:lnB w="19050">
                      <a:solidFill>
                        <a:srgbClr val="DA1F28"/>
                      </a:solidFill>
                      <a:prstDash val="solid"/>
                    </a:lnB>
                  </a:tcPr>
                </a:tc>
                <a:tc>
                  <a:txBody>
                    <a:bodyPr/>
                    <a:lstStyle/>
                    <a:p>
                      <a:pPr marL="95250">
                        <a:lnSpc>
                          <a:spcPts val="2145"/>
                        </a:lnSpc>
                      </a:pPr>
                      <a:r>
                        <a:rPr sz="1600" dirty="0">
                          <a:latin typeface="Times New Roman"/>
                          <a:cs typeface="Times New Roman"/>
                        </a:rPr>
                        <a:t>-1</a:t>
                      </a:r>
                      <a:endParaRPr sz="1600">
                        <a:latin typeface="Times New Roman"/>
                        <a:cs typeface="Times New Roman"/>
                      </a:endParaRPr>
                    </a:p>
                  </a:txBody>
                  <a:tcPr marL="0" marR="0" marT="0" marB="0">
                    <a:lnL w="12700">
                      <a:solidFill>
                        <a:srgbClr val="DA1F28"/>
                      </a:solidFill>
                      <a:prstDash val="solid"/>
                    </a:lnL>
                    <a:lnR w="12700">
                      <a:solidFill>
                        <a:srgbClr val="DA1F28"/>
                      </a:solidFill>
                      <a:prstDash val="solid"/>
                    </a:lnR>
                    <a:lnB w="19050">
                      <a:solidFill>
                        <a:srgbClr val="DA1F28"/>
                      </a:solidFill>
                      <a:prstDash val="solid"/>
                    </a:lnB>
                  </a:tcPr>
                </a:tc>
                <a:tc>
                  <a:txBody>
                    <a:bodyPr/>
                    <a:lstStyle/>
                    <a:p>
                      <a:pPr marL="100330">
                        <a:lnSpc>
                          <a:spcPts val="2145"/>
                        </a:lnSpc>
                      </a:pPr>
                      <a:r>
                        <a:rPr sz="1600" dirty="0">
                          <a:latin typeface="Times New Roman"/>
                          <a:cs typeface="Times New Roman"/>
                        </a:rPr>
                        <a:t>F</a:t>
                      </a:r>
                      <a:endParaRPr sz="1600">
                        <a:latin typeface="Times New Roman"/>
                        <a:cs typeface="Times New Roman"/>
                      </a:endParaRPr>
                    </a:p>
                  </a:txBody>
                  <a:tcPr marL="0" marR="0" marT="0" marB="0">
                    <a:lnL w="12700">
                      <a:solidFill>
                        <a:srgbClr val="DA1F28"/>
                      </a:solidFill>
                      <a:prstDash val="solid"/>
                    </a:lnL>
                    <a:lnR w="6350">
                      <a:solidFill>
                        <a:srgbClr val="DA1F28"/>
                      </a:solidFill>
                      <a:prstDash val="solid"/>
                    </a:lnR>
                    <a:lnB w="19050">
                      <a:solidFill>
                        <a:srgbClr val="DA1F28"/>
                      </a:solidFill>
                      <a:prstDash val="solid"/>
                    </a:lnB>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736617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38108" y="627225"/>
            <a:ext cx="2061882" cy="667121"/>
          </a:xfrm>
          <a:prstGeom prst="rect">
            <a:avLst/>
          </a:prstGeom>
        </p:spPr>
        <p:txBody>
          <a:bodyPr vert="horz" wrap="square" lIns="0" tIns="15128" rIns="0" bIns="0" numCol="1" rtlCol="0" anchor="ctr" anchorCtr="0" compatLnSpc="1">
            <a:prstTxWarp prst="textNoShape">
              <a:avLst/>
            </a:prstTxWarp>
            <a:spAutoFit/>
          </a:bodyPr>
          <a:lstStyle/>
          <a:p>
            <a:pPr marL="11206">
              <a:spcBef>
                <a:spcPts val="119"/>
              </a:spcBef>
            </a:pPr>
            <a:r>
              <a:rPr sz="4236" spc="9" dirty="0">
                <a:latin typeface="Calibri Light"/>
                <a:cs typeface="Calibri Light"/>
              </a:rPr>
              <a:t>Unsigned</a:t>
            </a:r>
            <a:endParaRPr sz="4236">
              <a:latin typeface="Calibri Light"/>
              <a:cs typeface="Calibri Light"/>
            </a:endParaRPr>
          </a:p>
        </p:txBody>
      </p:sp>
      <p:sp>
        <p:nvSpPr>
          <p:cNvPr id="3" name="object 3"/>
          <p:cNvSpPr/>
          <p:nvPr/>
        </p:nvSpPr>
        <p:spPr>
          <a:xfrm>
            <a:off x="3536061" y="2349545"/>
            <a:ext cx="4960144" cy="3126745"/>
          </a:xfrm>
          <a:prstGeom prst="rect">
            <a:avLst/>
          </a:prstGeom>
          <a:blipFill>
            <a:blip r:embed="rId2" cstate="print"/>
            <a:stretch>
              <a:fillRect/>
            </a:stretch>
          </a:blipFill>
        </p:spPr>
        <p:txBody>
          <a:bodyPr wrap="square" lIns="0" tIns="0" rIns="0" bIns="0" rtlCol="0"/>
          <a:lstStyle/>
          <a:p>
            <a:pPr eaLnBrk="0" fontAlgn="base" hangingPunct="0">
              <a:spcBef>
                <a:spcPct val="0"/>
              </a:spcBef>
              <a:spcAft>
                <a:spcPct val="0"/>
              </a:spcAft>
            </a:pPr>
            <a:endParaRPr sz="2118" b="1">
              <a:solidFill>
                <a:srgbClr val="000000"/>
              </a:solidFill>
              <a:latin typeface="Arial Narrow" pitchFamily="34" charset="0"/>
            </a:endParaRPr>
          </a:p>
        </p:txBody>
      </p:sp>
    </p:spTree>
    <p:extLst>
      <p:ext uri="{BB962C8B-B14F-4D97-AF65-F5344CB8AC3E}">
        <p14:creationId xmlns:p14="http://schemas.microsoft.com/office/powerpoint/2010/main" val="31493988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38108" y="627225"/>
            <a:ext cx="3548903" cy="667121"/>
          </a:xfrm>
          <a:prstGeom prst="rect">
            <a:avLst/>
          </a:prstGeom>
        </p:spPr>
        <p:txBody>
          <a:bodyPr vert="horz" wrap="square" lIns="0" tIns="15128" rIns="0" bIns="0" numCol="1" rtlCol="0" anchor="ctr" anchorCtr="0" compatLnSpc="1">
            <a:prstTxWarp prst="textNoShape">
              <a:avLst/>
            </a:prstTxWarp>
            <a:spAutoFit/>
          </a:bodyPr>
          <a:lstStyle/>
          <a:p>
            <a:pPr marL="11206">
              <a:spcBef>
                <a:spcPts val="119"/>
              </a:spcBef>
            </a:pPr>
            <a:r>
              <a:rPr sz="4236" spc="-84" dirty="0">
                <a:latin typeface="Calibri Light"/>
                <a:cs typeface="Calibri Light"/>
              </a:rPr>
              <a:t>2’s</a:t>
            </a:r>
            <a:r>
              <a:rPr sz="4236" spc="-44" dirty="0">
                <a:latin typeface="Calibri Light"/>
                <a:cs typeface="Calibri Light"/>
              </a:rPr>
              <a:t> </a:t>
            </a:r>
            <a:r>
              <a:rPr sz="4236" spc="9" dirty="0">
                <a:latin typeface="Calibri Light"/>
                <a:cs typeface="Calibri Light"/>
              </a:rPr>
              <a:t>Complement</a:t>
            </a:r>
            <a:endParaRPr sz="4236">
              <a:latin typeface="Calibri Light"/>
              <a:cs typeface="Calibri Light"/>
            </a:endParaRPr>
          </a:p>
        </p:txBody>
      </p:sp>
      <p:sp>
        <p:nvSpPr>
          <p:cNvPr id="3" name="object 3"/>
          <p:cNvSpPr/>
          <p:nvPr/>
        </p:nvSpPr>
        <p:spPr>
          <a:xfrm>
            <a:off x="3574349" y="2538314"/>
            <a:ext cx="4908815" cy="3329086"/>
          </a:xfrm>
          <a:prstGeom prst="rect">
            <a:avLst/>
          </a:prstGeom>
          <a:blipFill>
            <a:blip r:embed="rId2" cstate="print"/>
            <a:stretch>
              <a:fillRect/>
            </a:stretch>
          </a:blipFill>
        </p:spPr>
        <p:txBody>
          <a:bodyPr wrap="square" lIns="0" tIns="0" rIns="0" bIns="0" rtlCol="0"/>
          <a:lstStyle/>
          <a:p>
            <a:pPr eaLnBrk="0" fontAlgn="base" hangingPunct="0">
              <a:spcBef>
                <a:spcPct val="0"/>
              </a:spcBef>
              <a:spcAft>
                <a:spcPct val="0"/>
              </a:spcAft>
            </a:pPr>
            <a:endParaRPr sz="2118" b="1">
              <a:solidFill>
                <a:srgbClr val="000000"/>
              </a:solidFill>
              <a:latin typeface="Arial Narrow" pitchFamily="34" charset="0"/>
            </a:endParaRPr>
          </a:p>
        </p:txBody>
      </p:sp>
    </p:spTree>
    <p:extLst>
      <p:ext uri="{BB962C8B-B14F-4D97-AF65-F5344CB8AC3E}">
        <p14:creationId xmlns:p14="http://schemas.microsoft.com/office/powerpoint/2010/main" val="31916198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08000" y="254000"/>
            <a:ext cx="11176000" cy="1092200"/>
          </a:xfrm>
        </p:spPr>
        <p:txBody>
          <a:bodyPr vert="horz" wrap="square" lIns="38100" tIns="38100" rIns="38100" bIns="38100" numCol="1" rtlCol="0" anchor="ctr" anchorCtr="0" compatLnSpc="1">
            <a:prstTxWarp prst="textNoShape">
              <a:avLst/>
            </a:prstTxWarp>
            <a:normAutofit/>
          </a:bodyPr>
          <a:lstStyle/>
          <a:p>
            <a:pPr marL="11206"/>
            <a:r>
              <a:rPr lang="en-US" spc="13">
                <a:latin typeface="+mj-lt"/>
                <a:ea typeface="+mj-ea"/>
                <a:cs typeface="+mj-cs"/>
                <a:sym typeface="Calibri Bold" charset="0"/>
              </a:rPr>
              <a:t>No</a:t>
            </a:r>
            <a:r>
              <a:rPr lang="en-US" spc="-44">
                <a:latin typeface="+mj-lt"/>
                <a:ea typeface="+mj-ea"/>
                <a:cs typeface="+mj-cs"/>
                <a:sym typeface="Calibri Bold" charset="0"/>
              </a:rPr>
              <a:t>t</a:t>
            </a:r>
            <a:r>
              <a:rPr lang="en-US" spc="13">
                <a:latin typeface="+mj-lt"/>
                <a:ea typeface="+mj-ea"/>
                <a:cs typeface="+mj-cs"/>
                <a:sym typeface="Calibri Bold" charset="0"/>
              </a:rPr>
              <a:t>e</a:t>
            </a:r>
            <a:endParaRPr lang="en-US">
              <a:latin typeface="+mj-lt"/>
              <a:ea typeface="+mj-ea"/>
              <a:cs typeface="+mj-cs"/>
              <a:sym typeface="Calibri Bold" charset="0"/>
            </a:endParaRPr>
          </a:p>
        </p:txBody>
      </p:sp>
      <p:graphicFrame>
        <p:nvGraphicFramePr>
          <p:cNvPr id="5" name="object 3">
            <a:extLst>
              <a:ext uri="{FF2B5EF4-FFF2-40B4-BE49-F238E27FC236}">
                <a16:creationId xmlns:a16="http://schemas.microsoft.com/office/drawing/2014/main" id="{872D7FA2-270A-45BD-9332-E568A82FB909}"/>
              </a:ext>
            </a:extLst>
          </p:cNvPr>
          <p:cNvGraphicFramePr/>
          <p:nvPr>
            <p:extLst>
              <p:ext uri="{D42A27DB-BD31-4B8C-83A1-F6EECF244321}">
                <p14:modId xmlns:p14="http://schemas.microsoft.com/office/powerpoint/2010/main" val="369594751"/>
              </p:ext>
            </p:extLst>
          </p:nvPr>
        </p:nvGraphicFramePr>
        <p:xfrm>
          <a:off x="508000" y="1397000"/>
          <a:ext cx="11176000" cy="5435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6382780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08000" y="254000"/>
            <a:ext cx="11176000" cy="1092200"/>
          </a:xfrm>
        </p:spPr>
        <p:txBody>
          <a:bodyPr vert="horz" wrap="square" lIns="38100" tIns="38100" rIns="38100" bIns="38100" numCol="1" rtlCol="0" anchor="ctr" anchorCtr="0" compatLnSpc="1">
            <a:prstTxWarp prst="textNoShape">
              <a:avLst/>
            </a:prstTxWarp>
            <a:normAutofit/>
          </a:bodyPr>
          <a:lstStyle/>
          <a:p>
            <a:pPr marL="11206"/>
            <a:r>
              <a:rPr lang="en-US" spc="9" dirty="0">
                <a:latin typeface="+mj-lt"/>
                <a:ea typeface="+mj-ea"/>
                <a:cs typeface="+mj-cs"/>
                <a:sym typeface="Calibri Bold" charset="0"/>
              </a:rPr>
              <a:t>Unsigned Representation</a:t>
            </a:r>
            <a:endParaRPr lang="en-US" dirty="0">
              <a:latin typeface="+mj-lt"/>
              <a:ea typeface="+mj-ea"/>
              <a:cs typeface="+mj-cs"/>
              <a:sym typeface="Calibri Bold" charset="0"/>
            </a:endParaRPr>
          </a:p>
        </p:txBody>
      </p:sp>
      <p:graphicFrame>
        <p:nvGraphicFramePr>
          <p:cNvPr id="5" name="object 3">
            <a:extLst>
              <a:ext uri="{FF2B5EF4-FFF2-40B4-BE49-F238E27FC236}">
                <a16:creationId xmlns:a16="http://schemas.microsoft.com/office/drawing/2014/main" id="{31B7EAF1-C99B-468F-8C69-2C072609BF2C}"/>
              </a:ext>
            </a:extLst>
          </p:cNvPr>
          <p:cNvGraphicFramePr/>
          <p:nvPr>
            <p:extLst>
              <p:ext uri="{D42A27DB-BD31-4B8C-83A1-F6EECF244321}">
                <p14:modId xmlns:p14="http://schemas.microsoft.com/office/powerpoint/2010/main" val="3351671752"/>
              </p:ext>
            </p:extLst>
          </p:nvPr>
        </p:nvGraphicFramePr>
        <p:xfrm>
          <a:off x="508000" y="1397000"/>
          <a:ext cx="11176000" cy="5435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3163244"/>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F13DF-7F85-081F-E4EC-EEDF0E6A3630}"/>
              </a:ext>
            </a:extLst>
          </p:cNvPr>
          <p:cNvSpPr>
            <a:spLocks noGrp="1"/>
          </p:cNvSpPr>
          <p:nvPr>
            <p:ph type="title"/>
          </p:nvPr>
        </p:nvSpPr>
        <p:spPr/>
        <p:txBody>
          <a:bodyPr/>
          <a:lstStyle/>
          <a:p>
            <a:r>
              <a:rPr lang="en-US" dirty="0"/>
              <a:t>Reading</a:t>
            </a:r>
            <a:r>
              <a:rPr lang="en-US"/>
              <a:t>/What to do</a:t>
            </a:r>
          </a:p>
        </p:txBody>
      </p:sp>
      <p:sp>
        <p:nvSpPr>
          <p:cNvPr id="3" name="Content Placeholder 2">
            <a:extLst>
              <a:ext uri="{FF2B5EF4-FFF2-40B4-BE49-F238E27FC236}">
                <a16:creationId xmlns:a16="http://schemas.microsoft.com/office/drawing/2014/main" id="{2511B0EA-47C1-47E2-3AAA-234A3997532F}"/>
              </a:ext>
            </a:extLst>
          </p:cNvPr>
          <p:cNvSpPr>
            <a:spLocks noGrp="1"/>
          </p:cNvSpPr>
          <p:nvPr>
            <p:ph idx="1"/>
          </p:nvPr>
        </p:nvSpPr>
        <p:spPr/>
        <p:txBody>
          <a:bodyPr/>
          <a:lstStyle/>
          <a:p>
            <a:r>
              <a:rPr lang="en-US" dirty="0"/>
              <a:t>Read: Book Chapter 02 (</a:t>
            </a:r>
            <a:r>
              <a:rPr lang="en-US" dirty="0" err="1"/>
              <a:t>pg</a:t>
            </a:r>
            <a:r>
              <a:rPr lang="en-US" dirty="0"/>
              <a:t> 59 to 83)</a:t>
            </a:r>
          </a:p>
          <a:p>
            <a:r>
              <a:rPr lang="en-US" b="1" dirty="0">
                <a:solidFill>
                  <a:srgbClr val="C00000"/>
                </a:solidFill>
              </a:rPr>
              <a:t>Take Notes</a:t>
            </a:r>
          </a:p>
          <a:p>
            <a:r>
              <a:rPr lang="en-US" dirty="0"/>
              <a:t>Explore the related practice problems</a:t>
            </a:r>
          </a:p>
          <a:p>
            <a:r>
              <a:rPr lang="en-US" dirty="0"/>
              <a:t>Explore the related HW</a:t>
            </a:r>
          </a:p>
          <a:p>
            <a:r>
              <a:rPr lang="en-US" dirty="0"/>
              <a:t>Explore the related online quiz</a:t>
            </a:r>
          </a:p>
          <a:p>
            <a:endParaRPr lang="en-US" dirty="0"/>
          </a:p>
        </p:txBody>
      </p:sp>
    </p:spTree>
    <p:extLst>
      <p:ext uri="{BB962C8B-B14F-4D97-AF65-F5344CB8AC3E}">
        <p14:creationId xmlns:p14="http://schemas.microsoft.com/office/powerpoint/2010/main" val="18644410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le and Content">
  <a:themeElements>
    <a:clrScheme name="">
      <a:dk1>
        <a:srgbClr val="000000"/>
      </a:dk1>
      <a:lt1>
        <a:srgbClr val="FFFFFF"/>
      </a:lt1>
      <a:dk2>
        <a:srgbClr val="000000"/>
      </a:dk2>
      <a:lt2>
        <a:srgbClr val="C0C0C0"/>
      </a:lt2>
      <a:accent1>
        <a:srgbClr val="990000"/>
      </a:accent1>
      <a:accent2>
        <a:srgbClr val="333399"/>
      </a:accent2>
      <a:accent3>
        <a:srgbClr val="FFFFFF"/>
      </a:accent3>
      <a:accent4>
        <a:srgbClr val="000000"/>
      </a:accent4>
      <a:accent5>
        <a:srgbClr val="CAAAAA"/>
      </a:accent5>
      <a:accent6>
        <a:srgbClr val="2D2D8A"/>
      </a:accent6>
      <a:hlink>
        <a:srgbClr val="009999"/>
      </a:hlink>
      <a:folHlink>
        <a:srgbClr val="99CC00"/>
      </a:folHlink>
    </a:clrScheme>
    <a:fontScheme name="Title and Content">
      <a:majorFont>
        <a:latin typeface="Calibri Bold"/>
        <a:ea typeface="ヒラギノ角ゴ ProN W6"/>
        <a:cs typeface="ヒラギノ角ゴ ProN W6"/>
      </a:majorFont>
      <a:minorFont>
        <a:latin typeface="Calibri Bol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Title and Conte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B8F95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526</TotalTime>
  <Words>1444</Words>
  <Application>Microsoft Office PowerPoint</Application>
  <PresentationFormat>Widescreen</PresentationFormat>
  <Paragraphs>439</Paragraphs>
  <Slides>27</Slides>
  <Notes>14</Notes>
  <HiddenSlides>0</HiddenSlides>
  <MMClips>0</MMClips>
  <ScaleCrop>false</ScaleCrop>
  <HeadingPairs>
    <vt:vector size="8" baseType="variant">
      <vt:variant>
        <vt:lpstr>Fonts Used</vt:lpstr>
      </vt:variant>
      <vt:variant>
        <vt:i4>14</vt:i4>
      </vt:variant>
      <vt:variant>
        <vt:lpstr>Theme</vt:lpstr>
      </vt:variant>
      <vt:variant>
        <vt:i4>3</vt:i4>
      </vt:variant>
      <vt:variant>
        <vt:lpstr>Embedded OLE Servers</vt:lpstr>
      </vt:variant>
      <vt:variant>
        <vt:i4>2</vt:i4>
      </vt:variant>
      <vt:variant>
        <vt:lpstr>Slide Titles</vt:lpstr>
      </vt:variant>
      <vt:variant>
        <vt:i4>27</vt:i4>
      </vt:variant>
    </vt:vector>
  </HeadingPairs>
  <TitlesOfParts>
    <vt:vector size="46" baseType="lpstr">
      <vt:lpstr>Arial</vt:lpstr>
      <vt:lpstr>Arial Narrow</vt:lpstr>
      <vt:lpstr>Calibri</vt:lpstr>
      <vt:lpstr>Calibri Bold</vt:lpstr>
      <vt:lpstr>Calibri Light</vt:lpstr>
      <vt:lpstr>Courier New</vt:lpstr>
      <vt:lpstr>Lucida Sans Unicode</vt:lpstr>
      <vt:lpstr>Symbol</vt:lpstr>
      <vt:lpstr>Times</vt:lpstr>
      <vt:lpstr>Times New Roman</vt:lpstr>
      <vt:lpstr>Verdana</vt:lpstr>
      <vt:lpstr>Wingdings</vt:lpstr>
      <vt:lpstr>Wingdings 2</vt:lpstr>
      <vt:lpstr>Wingdings 3</vt:lpstr>
      <vt:lpstr>Office Theme</vt:lpstr>
      <vt:lpstr>Title and Content</vt:lpstr>
      <vt:lpstr>1_Office Theme</vt:lpstr>
      <vt:lpstr>Equation</vt:lpstr>
      <vt:lpstr>Document</vt:lpstr>
      <vt:lpstr>05: Bits, Bytes, and Integers  </vt:lpstr>
      <vt:lpstr>PowerPoint Presentation</vt:lpstr>
      <vt:lpstr>PowerPoint Presentation</vt:lpstr>
      <vt:lpstr>PowerPoint Presentation</vt:lpstr>
      <vt:lpstr>Unsigned (only zero and positive integers) Encoding</vt:lpstr>
      <vt:lpstr>PowerPoint Presentation</vt:lpstr>
      <vt:lpstr>PowerPoint Presentation</vt:lpstr>
      <vt:lpstr>PowerPoint Presentation</vt:lpstr>
      <vt:lpstr>Encoding Integers</vt:lpstr>
      <vt:lpstr>Two-complement Encoding Example (Cont.)</vt:lpstr>
      <vt:lpstr>Numeric Ranges</vt:lpstr>
      <vt:lpstr>Values for Different Word Sizes</vt:lpstr>
      <vt:lpstr>Unsigned &amp; Signed Numeric Values</vt:lpstr>
      <vt:lpstr>Mapping Between Signed &amp; Unsigned</vt:lpstr>
      <vt:lpstr>Mapping Signed  Unsigned</vt:lpstr>
      <vt:lpstr>Mapping Signed  Unsigned</vt:lpstr>
      <vt:lpstr>Relation between Signed &amp; Unsigned</vt:lpstr>
      <vt:lpstr>Conversion Visualized</vt:lpstr>
      <vt:lpstr>Signed vs. Unsigned in C</vt:lpstr>
      <vt:lpstr>Casting Surprises</vt:lpstr>
      <vt:lpstr>Summary Casting Signed ↔ Unsigned: Basic Rules</vt:lpstr>
      <vt:lpstr>PowerPoint Presentation</vt:lpstr>
      <vt:lpstr>Unsigned</vt:lpstr>
      <vt:lpstr>2’s Complement</vt:lpstr>
      <vt:lpstr>Note</vt:lpstr>
      <vt:lpstr>Unsigned Representation</vt:lpstr>
      <vt:lpstr>Reading/What to 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Unsigned and Two’s Complement Representation</dc:title>
  <dc:creator>Anandi Dutta</dc:creator>
  <cp:lastModifiedBy>Amin Sahba</cp:lastModifiedBy>
  <cp:revision>2</cp:revision>
  <dcterms:created xsi:type="dcterms:W3CDTF">2020-08-30T19:02:59Z</dcterms:created>
  <dcterms:modified xsi:type="dcterms:W3CDTF">2023-08-25T15:10:32Z</dcterms:modified>
</cp:coreProperties>
</file>