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2.xml" ContentType="application/inkml+xml"/>
  <Override PartName="/ppt/ink/ink3.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6" r:id="rId3"/>
    <p:sldId id="542" r:id="rId4"/>
    <p:sldId id="742" r:id="rId5"/>
    <p:sldId id="692" r:id="rId6"/>
    <p:sldId id="732" r:id="rId7"/>
    <p:sldId id="744" r:id="rId8"/>
    <p:sldId id="738" r:id="rId9"/>
    <p:sldId id="706" r:id="rId10"/>
    <p:sldId id="733" r:id="rId11"/>
    <p:sldId id="658" r:id="rId12"/>
    <p:sldId id="734" r:id="rId13"/>
    <p:sldId id="739" r:id="rId14"/>
    <p:sldId id="735" r:id="rId15"/>
    <p:sldId id="736" r:id="rId16"/>
    <p:sldId id="260" r:id="rId17"/>
    <p:sldId id="740" r:id="rId18"/>
    <p:sldId id="741" r:id="rId19"/>
    <p:sldId id="737" r:id="rId20"/>
    <p:sldId id="261" r:id="rId21"/>
    <p:sldId id="262" r:id="rId22"/>
    <p:sldId id="263" r:id="rId23"/>
    <p:sldId id="264" r:id="rId24"/>
    <p:sldId id="265" r:id="rId25"/>
    <p:sldId id="74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9EA3EC-06EE-475F-9EB2-2840B14244FA}" v="2" dt="2023-07-25T19:11:20.4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3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di Dutta" userId="87eb70f522ca77d4" providerId="LiveId" clId="{27DC9013-7196-4C8E-A658-C856B84B7575}"/>
    <pc:docChg chg="undo custSel modSld">
      <pc:chgData name="Anandi Dutta" userId="87eb70f522ca77d4" providerId="LiveId" clId="{27DC9013-7196-4C8E-A658-C856B84B7575}" dt="2020-08-26T15:35:46.289" v="92" actId="20577"/>
      <pc:docMkLst>
        <pc:docMk/>
      </pc:docMkLst>
      <pc:sldChg chg="modSp">
        <pc:chgData name="Anandi Dutta" userId="87eb70f522ca77d4" providerId="LiveId" clId="{27DC9013-7196-4C8E-A658-C856B84B7575}" dt="2020-08-26T15:34:18.601" v="58" actId="1076"/>
        <pc:sldMkLst>
          <pc:docMk/>
          <pc:sldMk cId="0" sldId="673"/>
        </pc:sldMkLst>
        <pc:spChg chg="mod">
          <ac:chgData name="Anandi Dutta" userId="87eb70f522ca77d4" providerId="LiveId" clId="{27DC9013-7196-4C8E-A658-C856B84B7575}" dt="2020-08-26T15:34:10.801" v="57" actId="14100"/>
          <ac:spMkLst>
            <pc:docMk/>
            <pc:sldMk cId="0" sldId="673"/>
            <ac:spMk id="58373" creationId="{00000000-0000-0000-0000-000000000000}"/>
          </ac:spMkLst>
        </pc:spChg>
        <pc:spChg chg="mod">
          <ac:chgData name="Anandi Dutta" userId="87eb70f522ca77d4" providerId="LiveId" clId="{27DC9013-7196-4C8E-A658-C856B84B7575}" dt="2020-08-26T15:34:18.601" v="58" actId="1076"/>
          <ac:spMkLst>
            <pc:docMk/>
            <pc:sldMk cId="0" sldId="673"/>
            <ac:spMk id="58374" creationId="{00000000-0000-0000-0000-000000000000}"/>
          </ac:spMkLst>
        </pc:spChg>
      </pc:sldChg>
      <pc:sldChg chg="modSp">
        <pc:chgData name="Anandi Dutta" userId="87eb70f522ca77d4" providerId="LiveId" clId="{27DC9013-7196-4C8E-A658-C856B84B7575}" dt="2020-08-26T15:30:44.060" v="1" actId="27636"/>
        <pc:sldMkLst>
          <pc:docMk/>
          <pc:sldMk cId="0" sldId="674"/>
        </pc:sldMkLst>
        <pc:spChg chg="mod">
          <ac:chgData name="Anandi Dutta" userId="87eb70f522ca77d4" providerId="LiveId" clId="{27DC9013-7196-4C8E-A658-C856B84B7575}" dt="2020-08-26T15:30:44.019" v="0" actId="27636"/>
          <ac:spMkLst>
            <pc:docMk/>
            <pc:sldMk cId="0" sldId="674"/>
            <ac:spMk id="59396" creationId="{00000000-0000-0000-0000-000000000000}"/>
          </ac:spMkLst>
        </pc:spChg>
        <pc:spChg chg="mod">
          <ac:chgData name="Anandi Dutta" userId="87eb70f522ca77d4" providerId="LiveId" clId="{27DC9013-7196-4C8E-A658-C856B84B7575}" dt="2020-08-26T15:30:44.060" v="1" actId="27636"/>
          <ac:spMkLst>
            <pc:docMk/>
            <pc:sldMk cId="0" sldId="674"/>
            <ac:spMk id="59397" creationId="{00000000-0000-0000-0000-000000000000}"/>
          </ac:spMkLst>
        </pc:spChg>
      </pc:sldChg>
      <pc:sldChg chg="modSp">
        <pc:chgData name="Anandi Dutta" userId="87eb70f522ca77d4" providerId="LiveId" clId="{27DC9013-7196-4C8E-A658-C856B84B7575}" dt="2020-08-26T15:33:15.097" v="40" actId="20577"/>
        <pc:sldMkLst>
          <pc:docMk/>
          <pc:sldMk cId="0" sldId="675"/>
        </pc:sldMkLst>
        <pc:spChg chg="mod">
          <ac:chgData name="Anandi Dutta" userId="87eb70f522ca77d4" providerId="LiveId" clId="{27DC9013-7196-4C8E-A658-C856B84B7575}" dt="2020-08-26T15:33:15.097" v="40" actId="20577"/>
          <ac:spMkLst>
            <pc:docMk/>
            <pc:sldMk cId="0" sldId="675"/>
            <ac:spMk id="60421" creationId="{00000000-0000-0000-0000-000000000000}"/>
          </ac:spMkLst>
        </pc:spChg>
      </pc:sldChg>
      <pc:sldChg chg="modSp">
        <pc:chgData name="Anandi Dutta" userId="87eb70f522ca77d4" providerId="LiveId" clId="{27DC9013-7196-4C8E-A658-C856B84B7575}" dt="2020-08-26T15:33:51.532" v="55" actId="20577"/>
        <pc:sldMkLst>
          <pc:docMk/>
          <pc:sldMk cId="0" sldId="676"/>
        </pc:sldMkLst>
        <pc:spChg chg="mod">
          <ac:chgData name="Anandi Dutta" userId="87eb70f522ca77d4" providerId="LiveId" clId="{27DC9013-7196-4C8E-A658-C856B84B7575}" dt="2020-08-26T15:33:51.532" v="55" actId="20577"/>
          <ac:spMkLst>
            <pc:docMk/>
            <pc:sldMk cId="0" sldId="676"/>
            <ac:spMk id="61445" creationId="{00000000-0000-0000-0000-000000000000}"/>
          </ac:spMkLst>
        </pc:spChg>
      </pc:sldChg>
      <pc:sldChg chg="modSp">
        <pc:chgData name="Anandi Dutta" userId="87eb70f522ca77d4" providerId="LiveId" clId="{27DC9013-7196-4C8E-A658-C856B84B7575}" dt="2020-08-26T15:35:11.151" v="77" actId="20577"/>
        <pc:sldMkLst>
          <pc:docMk/>
          <pc:sldMk cId="0" sldId="691"/>
        </pc:sldMkLst>
        <pc:spChg chg="mod">
          <ac:chgData name="Anandi Dutta" userId="87eb70f522ca77d4" providerId="LiveId" clId="{27DC9013-7196-4C8E-A658-C856B84B7575}" dt="2020-08-26T15:35:11.151" v="77" actId="20577"/>
          <ac:spMkLst>
            <pc:docMk/>
            <pc:sldMk cId="0" sldId="691"/>
            <ac:spMk id="61445" creationId="{00000000-0000-0000-0000-000000000000}"/>
          </ac:spMkLst>
        </pc:spChg>
      </pc:sldChg>
      <pc:sldChg chg="modSp">
        <pc:chgData name="Anandi Dutta" userId="87eb70f522ca77d4" providerId="LiveId" clId="{27DC9013-7196-4C8E-A658-C856B84B7575}" dt="2020-08-26T15:35:46.289" v="92" actId="20577"/>
        <pc:sldMkLst>
          <pc:docMk/>
          <pc:sldMk cId="674487404" sldId="731"/>
        </pc:sldMkLst>
        <pc:spChg chg="mod">
          <ac:chgData name="Anandi Dutta" userId="87eb70f522ca77d4" providerId="LiveId" clId="{27DC9013-7196-4C8E-A658-C856B84B7575}" dt="2020-08-26T15:35:46.289" v="92" actId="20577"/>
          <ac:spMkLst>
            <pc:docMk/>
            <pc:sldMk cId="674487404" sldId="731"/>
            <ac:spMk id="61445" creationId="{00000000-0000-0000-0000-000000000000}"/>
          </ac:spMkLst>
        </pc:spChg>
      </pc:sldChg>
    </pc:docChg>
  </pc:docChgLst>
  <pc:docChgLst>
    <pc:chgData name="Anandi Dutta" userId="87eb70f522ca77d4" providerId="LiveId" clId="{4890D992-14EF-4077-88F6-85CC90941276}"/>
    <pc:docChg chg="undo custSel addSld modSld">
      <pc:chgData name="Anandi Dutta" userId="87eb70f522ca77d4" providerId="LiveId" clId="{4890D992-14EF-4077-88F6-85CC90941276}" dt="2023-01-09T18:15:34.705" v="205" actId="207"/>
      <pc:docMkLst>
        <pc:docMk/>
      </pc:docMkLst>
      <pc:sldChg chg="modSp new mod">
        <pc:chgData name="Anandi Dutta" userId="87eb70f522ca77d4" providerId="LiveId" clId="{4890D992-14EF-4077-88F6-85CC90941276}" dt="2023-01-09T17:55:04.059" v="41" actId="20577"/>
        <pc:sldMkLst>
          <pc:docMk/>
          <pc:sldMk cId="1716958676" sldId="742"/>
        </pc:sldMkLst>
        <pc:spChg chg="mod">
          <ac:chgData name="Anandi Dutta" userId="87eb70f522ca77d4" providerId="LiveId" clId="{4890D992-14EF-4077-88F6-85CC90941276}" dt="2023-01-09T17:55:04.059" v="41" actId="20577"/>
          <ac:spMkLst>
            <pc:docMk/>
            <pc:sldMk cId="1716958676" sldId="742"/>
            <ac:spMk id="2" creationId="{00C033F1-15E7-C3E1-73B2-A5725FBD4951}"/>
          </ac:spMkLst>
        </pc:spChg>
      </pc:sldChg>
      <pc:sldChg chg="modSp new mod">
        <pc:chgData name="Anandi Dutta" userId="87eb70f522ca77d4" providerId="LiveId" clId="{4890D992-14EF-4077-88F6-85CC90941276}" dt="2023-01-09T18:15:34.705" v="205" actId="207"/>
        <pc:sldMkLst>
          <pc:docMk/>
          <pc:sldMk cId="1927942492" sldId="743"/>
        </pc:sldMkLst>
        <pc:spChg chg="mod">
          <ac:chgData name="Anandi Dutta" userId="87eb70f522ca77d4" providerId="LiveId" clId="{4890D992-14EF-4077-88F6-85CC90941276}" dt="2023-01-09T17:56:30.351" v="89" actId="20577"/>
          <ac:spMkLst>
            <pc:docMk/>
            <pc:sldMk cId="1927942492" sldId="743"/>
            <ac:spMk id="2" creationId="{AF97FF8E-7610-C68D-9588-914FBDFDDA80}"/>
          </ac:spMkLst>
        </pc:spChg>
        <pc:spChg chg="mod">
          <ac:chgData name="Anandi Dutta" userId="87eb70f522ca77d4" providerId="LiveId" clId="{4890D992-14EF-4077-88F6-85CC90941276}" dt="2023-01-09T18:15:34.705" v="205" actId="207"/>
          <ac:spMkLst>
            <pc:docMk/>
            <pc:sldMk cId="1927942492" sldId="743"/>
            <ac:spMk id="3" creationId="{471FF0FB-3B11-BCB6-DC00-AD5AF3AC1428}"/>
          </ac:spMkLst>
        </pc:spChg>
      </pc:sldChg>
    </pc:docChg>
  </pc:docChgLst>
  <pc:docChgLst>
    <pc:chgData name="Anandi Dutta" userId="87eb70f522ca77d4" providerId="LiveId" clId="{9F313545-FF50-435A-AA50-9E7CCDB02732}"/>
    <pc:docChg chg="undo custSel addSld delSld modSld">
      <pc:chgData name="Anandi Dutta" userId="87eb70f522ca77d4" providerId="LiveId" clId="{9F313545-FF50-435A-AA50-9E7CCDB02732}" dt="2022-01-03T17:50:53.126" v="946" actId="255"/>
      <pc:docMkLst>
        <pc:docMk/>
      </pc:docMkLst>
      <pc:sldChg chg="addSp delSp modSp mod setBg setFolMasterObjs">
        <pc:chgData name="Anandi Dutta" userId="87eb70f522ca77d4" providerId="LiveId" clId="{9F313545-FF50-435A-AA50-9E7CCDB02732}" dt="2021-12-31T19:51:40.055" v="810" actId="26606"/>
        <pc:sldMkLst>
          <pc:docMk/>
          <pc:sldMk cId="0" sldId="260"/>
        </pc:sldMkLst>
        <pc:spChg chg="mod">
          <ac:chgData name="Anandi Dutta" userId="87eb70f522ca77d4" providerId="LiveId" clId="{9F313545-FF50-435A-AA50-9E7CCDB02732}" dt="2021-12-31T19:51:40.055" v="810" actId="26606"/>
          <ac:spMkLst>
            <pc:docMk/>
            <pc:sldMk cId="0" sldId="260"/>
            <ac:spMk id="2" creationId="{00000000-0000-0000-0000-000000000000}"/>
          </ac:spMkLst>
        </pc:spChg>
        <pc:spChg chg="del">
          <ac:chgData name="Anandi Dutta" userId="87eb70f522ca77d4" providerId="LiveId" clId="{9F313545-FF50-435A-AA50-9E7CCDB02732}" dt="2021-12-31T19:51:40.055" v="810" actId="26606"/>
          <ac:spMkLst>
            <pc:docMk/>
            <pc:sldMk cId="0" sldId="260"/>
            <ac:spMk id="3" creationId="{00000000-0000-0000-0000-000000000000}"/>
          </ac:spMkLst>
        </pc:spChg>
        <pc:spChg chg="add">
          <ac:chgData name="Anandi Dutta" userId="87eb70f522ca77d4" providerId="LiveId" clId="{9F313545-FF50-435A-AA50-9E7CCDB02732}" dt="2021-12-31T19:51:40.055" v="810" actId="26606"/>
          <ac:spMkLst>
            <pc:docMk/>
            <pc:sldMk cId="0" sldId="260"/>
            <ac:spMk id="9" creationId="{46C2E80F-49A6-4372-B103-219D417A55ED}"/>
          </ac:spMkLst>
        </pc:spChg>
        <pc:graphicFrameChg chg="add">
          <ac:chgData name="Anandi Dutta" userId="87eb70f522ca77d4" providerId="LiveId" clId="{9F313545-FF50-435A-AA50-9E7CCDB02732}" dt="2021-12-31T19:51:40.055" v="810" actId="26606"/>
          <ac:graphicFrameMkLst>
            <pc:docMk/>
            <pc:sldMk cId="0" sldId="260"/>
            <ac:graphicFrameMk id="5" creationId="{079F4354-2EBE-4188-898A-E6A902D49C4B}"/>
          </ac:graphicFrameMkLst>
        </pc:graphicFrameChg>
      </pc:sldChg>
      <pc:sldChg chg="addSp modSp mod setBg setFolMasterObjs">
        <pc:chgData name="Anandi Dutta" userId="87eb70f522ca77d4" providerId="LiveId" clId="{9F313545-FF50-435A-AA50-9E7CCDB02732}" dt="2021-12-31T19:50:13.292" v="804" actId="20577"/>
        <pc:sldMkLst>
          <pc:docMk/>
          <pc:sldMk cId="0" sldId="262"/>
        </pc:sldMkLst>
        <pc:spChg chg="mod">
          <ac:chgData name="Anandi Dutta" userId="87eb70f522ca77d4" providerId="LiveId" clId="{9F313545-FF50-435A-AA50-9E7CCDB02732}" dt="2021-12-31T19:50:00.619" v="802" actId="26606"/>
          <ac:spMkLst>
            <pc:docMk/>
            <pc:sldMk cId="0" sldId="262"/>
            <ac:spMk id="2" creationId="{00000000-0000-0000-0000-000000000000}"/>
          </ac:spMkLst>
        </pc:spChg>
        <pc:spChg chg="mod">
          <ac:chgData name="Anandi Dutta" userId="87eb70f522ca77d4" providerId="LiveId" clId="{9F313545-FF50-435A-AA50-9E7CCDB02732}" dt="2021-12-31T19:50:13.292" v="804" actId="20577"/>
          <ac:spMkLst>
            <pc:docMk/>
            <pc:sldMk cId="0" sldId="262"/>
            <ac:spMk id="3" creationId="{00000000-0000-0000-0000-000000000000}"/>
          </ac:spMkLst>
        </pc:spChg>
        <pc:spChg chg="add">
          <ac:chgData name="Anandi Dutta" userId="87eb70f522ca77d4" providerId="LiveId" clId="{9F313545-FF50-435A-AA50-9E7CCDB02732}" dt="2021-12-31T19:50:00.619" v="802" actId="26606"/>
          <ac:spMkLst>
            <pc:docMk/>
            <pc:sldMk cId="0" sldId="262"/>
            <ac:spMk id="9" creationId="{73DE2CFE-42F2-48F0-8706-5264E012B10C}"/>
          </ac:spMkLst>
        </pc:spChg>
        <pc:graphicFrameChg chg="add mod">
          <ac:chgData name="Anandi Dutta" userId="87eb70f522ca77d4" providerId="LiveId" clId="{9F313545-FF50-435A-AA50-9E7CCDB02732}" dt="2021-12-31T19:50:00.619" v="802" actId="26606"/>
          <ac:graphicFrameMkLst>
            <pc:docMk/>
            <pc:sldMk cId="0" sldId="262"/>
            <ac:graphicFrameMk id="4" creationId="{00000000-0000-0000-0000-000000000000}"/>
          </ac:graphicFrameMkLst>
        </pc:graphicFrameChg>
      </pc:sldChg>
      <pc:sldChg chg="addSp modSp mod setBg setFolMasterObjs">
        <pc:chgData name="Anandi Dutta" userId="87eb70f522ca77d4" providerId="LiveId" clId="{9F313545-FF50-435A-AA50-9E7CCDB02732}" dt="2021-12-31T19:50:20.706" v="806" actId="20577"/>
        <pc:sldMkLst>
          <pc:docMk/>
          <pc:sldMk cId="0" sldId="264"/>
        </pc:sldMkLst>
        <pc:spChg chg="mod">
          <ac:chgData name="Anandi Dutta" userId="87eb70f522ca77d4" providerId="LiveId" clId="{9F313545-FF50-435A-AA50-9E7CCDB02732}" dt="2021-12-31T19:49:27.407" v="801" actId="26606"/>
          <ac:spMkLst>
            <pc:docMk/>
            <pc:sldMk cId="0" sldId="264"/>
            <ac:spMk id="2" creationId="{00000000-0000-0000-0000-000000000000}"/>
          </ac:spMkLst>
        </pc:spChg>
        <pc:spChg chg="mod">
          <ac:chgData name="Anandi Dutta" userId="87eb70f522ca77d4" providerId="LiveId" clId="{9F313545-FF50-435A-AA50-9E7CCDB02732}" dt="2021-12-31T19:50:20.706" v="806" actId="20577"/>
          <ac:spMkLst>
            <pc:docMk/>
            <pc:sldMk cId="0" sldId="264"/>
            <ac:spMk id="3" creationId="{00000000-0000-0000-0000-000000000000}"/>
          </ac:spMkLst>
        </pc:spChg>
        <pc:spChg chg="add">
          <ac:chgData name="Anandi Dutta" userId="87eb70f522ca77d4" providerId="LiveId" clId="{9F313545-FF50-435A-AA50-9E7CCDB02732}" dt="2021-12-31T19:49:27.407" v="801" actId="26606"/>
          <ac:spMkLst>
            <pc:docMk/>
            <pc:sldMk cId="0" sldId="264"/>
            <ac:spMk id="8" creationId="{6A8AAC95-3719-4BCD-B710-4160043D9237}"/>
          </ac:spMkLst>
        </pc:spChg>
        <pc:spChg chg="add">
          <ac:chgData name="Anandi Dutta" userId="87eb70f522ca77d4" providerId="LiveId" clId="{9F313545-FF50-435A-AA50-9E7CCDB02732}" dt="2021-12-31T19:49:27.407" v="801" actId="26606"/>
          <ac:spMkLst>
            <pc:docMk/>
            <pc:sldMk cId="0" sldId="264"/>
            <ac:spMk id="10" creationId="{73A6D7BA-50E4-42FE-A0E3-FC42B7EC4372}"/>
          </ac:spMkLst>
        </pc:spChg>
      </pc:sldChg>
      <pc:sldChg chg="addSp modSp mod setBg setFolMasterObjs">
        <pc:chgData name="Anandi Dutta" userId="87eb70f522ca77d4" providerId="LiveId" clId="{9F313545-FF50-435A-AA50-9E7CCDB02732}" dt="2021-12-31T19:50:53.493" v="809" actId="5793"/>
        <pc:sldMkLst>
          <pc:docMk/>
          <pc:sldMk cId="0" sldId="265"/>
        </pc:sldMkLst>
        <pc:spChg chg="mod">
          <ac:chgData name="Anandi Dutta" userId="87eb70f522ca77d4" providerId="LiveId" clId="{9F313545-FF50-435A-AA50-9E7CCDB02732}" dt="2021-12-31T19:49:14.796" v="800" actId="26606"/>
          <ac:spMkLst>
            <pc:docMk/>
            <pc:sldMk cId="0" sldId="265"/>
            <ac:spMk id="2" creationId="{00000000-0000-0000-0000-000000000000}"/>
          </ac:spMkLst>
        </pc:spChg>
        <pc:spChg chg="mod">
          <ac:chgData name="Anandi Dutta" userId="87eb70f522ca77d4" providerId="LiveId" clId="{9F313545-FF50-435A-AA50-9E7CCDB02732}" dt="2021-12-31T19:50:53.493" v="809" actId="5793"/>
          <ac:spMkLst>
            <pc:docMk/>
            <pc:sldMk cId="0" sldId="265"/>
            <ac:spMk id="3" creationId="{00000000-0000-0000-0000-000000000000}"/>
          </ac:spMkLst>
        </pc:spChg>
        <pc:spChg chg="add">
          <ac:chgData name="Anandi Dutta" userId="87eb70f522ca77d4" providerId="LiveId" clId="{9F313545-FF50-435A-AA50-9E7CCDB02732}" dt="2021-12-31T19:49:14.796" v="800" actId="26606"/>
          <ac:spMkLst>
            <pc:docMk/>
            <pc:sldMk cId="0" sldId="265"/>
            <ac:spMk id="8" creationId="{46D6306C-ED4F-4AAE-B4A5-EEA6AFAD726E}"/>
          </ac:spMkLst>
        </pc:spChg>
        <pc:spChg chg="add">
          <ac:chgData name="Anandi Dutta" userId="87eb70f522ca77d4" providerId="LiveId" clId="{9F313545-FF50-435A-AA50-9E7CCDB02732}" dt="2021-12-31T19:49:14.796" v="800" actId="26606"/>
          <ac:spMkLst>
            <pc:docMk/>
            <pc:sldMk cId="0" sldId="265"/>
            <ac:spMk id="10" creationId="{0EC5361D-F897-4856-B945-0455A365EB24}"/>
          </ac:spMkLst>
        </pc:spChg>
        <pc:spChg chg="add">
          <ac:chgData name="Anandi Dutta" userId="87eb70f522ca77d4" providerId="LiveId" clId="{9F313545-FF50-435A-AA50-9E7CCDB02732}" dt="2021-12-31T19:49:14.796" v="800" actId="26606"/>
          <ac:spMkLst>
            <pc:docMk/>
            <pc:sldMk cId="0" sldId="265"/>
            <ac:spMk id="12" creationId="{4508C0C5-2268-42B5-B3C8-4D0899E05F8C}"/>
          </ac:spMkLst>
        </pc:spChg>
        <pc:spChg chg="add">
          <ac:chgData name="Anandi Dutta" userId="87eb70f522ca77d4" providerId="LiveId" clId="{9F313545-FF50-435A-AA50-9E7CCDB02732}" dt="2021-12-31T19:49:14.796" v="800" actId="26606"/>
          <ac:spMkLst>
            <pc:docMk/>
            <pc:sldMk cId="0" sldId="265"/>
            <ac:spMk id="14" creationId="{141ACBDB-38F8-4B34-8183-BD95B4E55A62}"/>
          </ac:spMkLst>
        </pc:spChg>
        <pc:spChg chg="add">
          <ac:chgData name="Anandi Dutta" userId="87eb70f522ca77d4" providerId="LiveId" clId="{9F313545-FF50-435A-AA50-9E7CCDB02732}" dt="2021-12-31T19:49:14.796" v="800" actId="26606"/>
          <ac:spMkLst>
            <pc:docMk/>
            <pc:sldMk cId="0" sldId="265"/>
            <ac:spMk id="16" creationId="{DE00DB52-3455-4E2F-867B-A6D0516E175B}"/>
          </ac:spMkLst>
        </pc:spChg>
        <pc:spChg chg="add">
          <ac:chgData name="Anandi Dutta" userId="87eb70f522ca77d4" providerId="LiveId" clId="{9F313545-FF50-435A-AA50-9E7CCDB02732}" dt="2021-12-31T19:49:14.796" v="800" actId="26606"/>
          <ac:spMkLst>
            <pc:docMk/>
            <pc:sldMk cId="0" sldId="265"/>
            <ac:spMk id="18" creationId="{9E914C83-E0D8-4953-92D5-169D28CB43AE}"/>
          </ac:spMkLst>
        </pc:spChg>
        <pc:spChg chg="add">
          <ac:chgData name="Anandi Dutta" userId="87eb70f522ca77d4" providerId="LiveId" clId="{9F313545-FF50-435A-AA50-9E7CCDB02732}" dt="2021-12-31T19:49:14.796" v="800" actId="26606"/>
          <ac:spMkLst>
            <pc:docMk/>
            <pc:sldMk cId="0" sldId="265"/>
            <ac:spMk id="20" creationId="{3512E083-F550-46AF-8490-767ECFD00CB7}"/>
          </ac:spMkLst>
        </pc:spChg>
      </pc:sldChg>
      <pc:sldChg chg="addSp delSp modSp mod setBg addAnim">
        <pc:chgData name="Anandi Dutta" userId="87eb70f522ca77d4" providerId="LiveId" clId="{9F313545-FF50-435A-AA50-9E7CCDB02732}" dt="2022-01-03T17:50:53.126" v="946" actId="255"/>
        <pc:sldMkLst>
          <pc:docMk/>
          <pc:sldMk cId="0" sldId="542"/>
        </pc:sldMkLst>
        <pc:spChg chg="add del">
          <ac:chgData name="Anandi Dutta" userId="87eb70f522ca77d4" providerId="LiveId" clId="{9F313545-FF50-435A-AA50-9E7CCDB02732}" dt="2021-12-31T19:53:11.032" v="815" actId="26606"/>
          <ac:spMkLst>
            <pc:docMk/>
            <pc:sldMk cId="0" sldId="542"/>
            <ac:spMk id="72" creationId="{CDA1A2E9-63FE-408D-A803-8E306ECAB4B3}"/>
          </ac:spMkLst>
        </pc:spChg>
        <pc:spChg chg="add del">
          <ac:chgData name="Anandi Dutta" userId="87eb70f522ca77d4" providerId="LiveId" clId="{9F313545-FF50-435A-AA50-9E7CCDB02732}" dt="2021-12-31T19:53:02.021" v="813" actId="26606"/>
          <ac:spMkLst>
            <pc:docMk/>
            <pc:sldMk cId="0" sldId="542"/>
            <ac:spMk id="73" creationId="{87CC2527-562A-4F69-B487-4371E5B243E7}"/>
          </ac:spMkLst>
        </pc:spChg>
        <pc:spChg chg="add del">
          <ac:chgData name="Anandi Dutta" userId="87eb70f522ca77d4" providerId="LiveId" clId="{9F313545-FF50-435A-AA50-9E7CCDB02732}" dt="2021-12-31T19:53:11.032" v="815" actId="26606"/>
          <ac:spMkLst>
            <pc:docMk/>
            <pc:sldMk cId="0" sldId="542"/>
            <ac:spMk id="74" creationId="{1A882A9F-F4E9-4E23-8F0B-20B5DF42EAA9}"/>
          </ac:spMkLst>
        </pc:spChg>
        <pc:spChg chg="add del">
          <ac:chgData name="Anandi Dutta" userId="87eb70f522ca77d4" providerId="LiveId" clId="{9F313545-FF50-435A-AA50-9E7CCDB02732}" dt="2021-12-31T19:53:11.032" v="815" actId="26606"/>
          <ac:spMkLst>
            <pc:docMk/>
            <pc:sldMk cId="0" sldId="542"/>
            <ac:spMk id="76" creationId="{FBE9F90C-C163-435B-9A68-D15C92D1CF2B}"/>
          </ac:spMkLst>
        </pc:spChg>
        <pc:spChg chg="add">
          <ac:chgData name="Anandi Dutta" userId="87eb70f522ca77d4" providerId="LiveId" clId="{9F313545-FF50-435A-AA50-9E7CCDB02732}" dt="2022-01-03T17:50:14.754" v="943" actId="26606"/>
          <ac:spMkLst>
            <pc:docMk/>
            <pc:sldMk cId="0" sldId="542"/>
            <ac:spMk id="77" creationId="{D660E354-01D0-4D36-9100-7D4CEDE99C5F}"/>
          </ac:spMkLst>
        </pc:spChg>
        <pc:spChg chg="add del">
          <ac:chgData name="Anandi Dutta" userId="87eb70f522ca77d4" providerId="LiveId" clId="{9F313545-FF50-435A-AA50-9E7CCDB02732}" dt="2021-12-31T19:53:11.032" v="815" actId="26606"/>
          <ac:spMkLst>
            <pc:docMk/>
            <pc:sldMk cId="0" sldId="542"/>
            <ac:spMk id="78" creationId="{42280AB2-77A5-4CB7-AF7D-1795CA8DC7BC}"/>
          </ac:spMkLst>
        </pc:spChg>
        <pc:spChg chg="add">
          <ac:chgData name="Anandi Dutta" userId="87eb70f522ca77d4" providerId="LiveId" clId="{9F313545-FF50-435A-AA50-9E7CCDB02732}" dt="2022-01-03T17:50:14.754" v="943" actId="26606"/>
          <ac:spMkLst>
            <pc:docMk/>
            <pc:sldMk cId="0" sldId="542"/>
            <ac:spMk id="79" creationId="{D8745D08-E5A7-4082-98EB-FDDB0B13B2E1}"/>
          </ac:spMkLst>
        </pc:spChg>
        <pc:spChg chg="add">
          <ac:chgData name="Anandi Dutta" userId="87eb70f522ca77d4" providerId="LiveId" clId="{9F313545-FF50-435A-AA50-9E7CCDB02732}" dt="2022-01-03T17:50:14.754" v="943" actId="26606"/>
          <ac:spMkLst>
            <pc:docMk/>
            <pc:sldMk cId="0" sldId="542"/>
            <ac:spMk id="81" creationId="{8111D92E-4FFD-4DB5-A252-C13FC1BE7E18}"/>
          </ac:spMkLst>
        </pc:spChg>
        <pc:spChg chg="add">
          <ac:chgData name="Anandi Dutta" userId="87eb70f522ca77d4" providerId="LiveId" clId="{9F313545-FF50-435A-AA50-9E7CCDB02732}" dt="2022-01-03T17:50:14.754" v="943" actId="26606"/>
          <ac:spMkLst>
            <pc:docMk/>
            <pc:sldMk cId="0" sldId="542"/>
            <ac:spMk id="83" creationId="{2CB73E9A-EDB1-467A-BF6B-D62D47AD42F5}"/>
          </ac:spMkLst>
        </pc:spChg>
        <pc:spChg chg="mod">
          <ac:chgData name="Anandi Dutta" userId="87eb70f522ca77d4" providerId="LiveId" clId="{9F313545-FF50-435A-AA50-9E7CCDB02732}" dt="2022-01-03T17:50:53.126" v="946" actId="255"/>
          <ac:spMkLst>
            <pc:docMk/>
            <pc:sldMk cId="0" sldId="542"/>
            <ac:spMk id="9218" creationId="{00000000-0000-0000-0000-000000000000}"/>
          </ac:spMkLst>
        </pc:spChg>
        <pc:spChg chg="mod">
          <ac:chgData name="Anandi Dutta" userId="87eb70f522ca77d4" providerId="LiveId" clId="{9F313545-FF50-435A-AA50-9E7CCDB02732}" dt="2022-01-03T17:50:14.754" v="943" actId="26606"/>
          <ac:spMkLst>
            <pc:docMk/>
            <pc:sldMk cId="0" sldId="542"/>
            <ac:spMk id="9219" creationId="{00000000-0000-0000-0000-000000000000}"/>
          </ac:spMkLst>
        </pc:spChg>
        <pc:spChg chg="add del">
          <ac:chgData name="Anandi Dutta" userId="87eb70f522ca77d4" providerId="LiveId" clId="{9F313545-FF50-435A-AA50-9E7CCDB02732}" dt="2022-01-03T17:50:14.754" v="943" actId="26606"/>
          <ac:spMkLst>
            <pc:docMk/>
            <pc:sldMk cId="0" sldId="542"/>
            <ac:spMk id="9223" creationId="{87CC2527-562A-4F69-B487-4371E5B243E7}"/>
          </ac:spMkLst>
        </pc:spChg>
        <pc:picChg chg="add del">
          <ac:chgData name="Anandi Dutta" userId="87eb70f522ca77d4" providerId="LiveId" clId="{9F313545-FF50-435A-AA50-9E7CCDB02732}" dt="2021-12-31T19:53:02.021" v="813" actId="26606"/>
          <ac:picMkLst>
            <pc:docMk/>
            <pc:sldMk cId="0" sldId="542"/>
            <ac:picMk id="9221" creationId="{81A168C7-97DB-46EF-9F69-055CDF9C77D6}"/>
          </ac:picMkLst>
        </pc:picChg>
        <pc:picChg chg="add mod">
          <ac:chgData name="Anandi Dutta" userId="87eb70f522ca77d4" providerId="LiveId" clId="{9F313545-FF50-435A-AA50-9E7CCDB02732}" dt="2022-01-03T17:50:32.172" v="944" actId="1076"/>
          <ac:picMkLst>
            <pc:docMk/>
            <pc:sldMk cId="0" sldId="542"/>
            <ac:picMk id="9222" creationId="{F20F7227-771B-4D28-8604-0710376E5C26}"/>
          </ac:picMkLst>
        </pc:picChg>
        <pc:cxnChg chg="add del">
          <ac:chgData name="Anandi Dutta" userId="87eb70f522ca77d4" providerId="LiveId" clId="{9F313545-FF50-435A-AA50-9E7CCDB02732}" dt="2021-12-31T19:53:02.021" v="813" actId="26606"/>
          <ac:cxnSpMkLst>
            <pc:docMk/>
            <pc:sldMk cId="0" sldId="542"/>
            <ac:cxnSpMk id="75" creationId="{BCDAEC91-5BCE-4B55-9CC0-43EF94CB734B}"/>
          </ac:cxnSpMkLst>
        </pc:cxnChg>
        <pc:cxnChg chg="add del">
          <ac:chgData name="Anandi Dutta" userId="87eb70f522ca77d4" providerId="LiveId" clId="{9F313545-FF50-435A-AA50-9E7CCDB02732}" dt="2022-01-03T17:50:14.754" v="943" actId="26606"/>
          <ac:cxnSpMkLst>
            <pc:docMk/>
            <pc:sldMk cId="0" sldId="542"/>
            <ac:cxnSpMk id="9224" creationId="{BCDAEC91-5BCE-4B55-9CC0-43EF94CB734B}"/>
          </ac:cxnSpMkLst>
        </pc:cxnChg>
      </pc:sldChg>
      <pc:sldChg chg="addSp delSp modSp mod">
        <pc:chgData name="Anandi Dutta" userId="87eb70f522ca77d4" providerId="LiveId" clId="{9F313545-FF50-435A-AA50-9E7CCDB02732}" dt="2021-12-31T01:06:44.656" v="622" actId="478"/>
        <pc:sldMkLst>
          <pc:docMk/>
          <pc:sldMk cId="0" sldId="658"/>
        </pc:sldMkLst>
        <pc:spChg chg="add del">
          <ac:chgData name="Anandi Dutta" userId="87eb70f522ca77d4" providerId="LiveId" clId="{9F313545-FF50-435A-AA50-9E7CCDB02732}" dt="2021-12-31T01:06:44.656" v="622" actId="478"/>
          <ac:spMkLst>
            <pc:docMk/>
            <pc:sldMk cId="0" sldId="658"/>
            <ac:spMk id="32" creationId="{A22DFAE9-846E-47A0-847A-D3461E10C0C7}"/>
          </ac:spMkLst>
        </pc:spChg>
        <pc:spChg chg="mod">
          <ac:chgData name="Anandi Dutta" userId="87eb70f522ca77d4" providerId="LiveId" clId="{9F313545-FF50-435A-AA50-9E7CCDB02732}" dt="2021-12-31T01:05:53.878" v="620" actId="20577"/>
          <ac:spMkLst>
            <pc:docMk/>
            <pc:sldMk cId="0" sldId="658"/>
            <ac:spMk id="43013" creationId="{00000000-0000-0000-0000-000000000000}"/>
          </ac:spMkLst>
        </pc:spChg>
      </pc:sldChg>
      <pc:sldChg chg="del">
        <pc:chgData name="Anandi Dutta" userId="87eb70f522ca77d4" providerId="LiveId" clId="{9F313545-FF50-435A-AA50-9E7CCDB02732}" dt="2021-12-31T18:57:28.602" v="701" actId="2696"/>
        <pc:sldMkLst>
          <pc:docMk/>
          <pc:sldMk cId="0" sldId="671"/>
        </pc:sldMkLst>
      </pc:sldChg>
      <pc:sldChg chg="del">
        <pc:chgData name="Anandi Dutta" userId="87eb70f522ca77d4" providerId="LiveId" clId="{9F313545-FF50-435A-AA50-9E7CCDB02732}" dt="2021-12-31T18:57:28.602" v="701" actId="2696"/>
        <pc:sldMkLst>
          <pc:docMk/>
          <pc:sldMk cId="0" sldId="673"/>
        </pc:sldMkLst>
      </pc:sldChg>
      <pc:sldChg chg="del">
        <pc:chgData name="Anandi Dutta" userId="87eb70f522ca77d4" providerId="LiveId" clId="{9F313545-FF50-435A-AA50-9E7CCDB02732}" dt="2021-12-31T18:57:28.602" v="701" actId="2696"/>
        <pc:sldMkLst>
          <pc:docMk/>
          <pc:sldMk cId="0" sldId="674"/>
        </pc:sldMkLst>
      </pc:sldChg>
      <pc:sldChg chg="del">
        <pc:chgData name="Anandi Dutta" userId="87eb70f522ca77d4" providerId="LiveId" clId="{9F313545-FF50-435A-AA50-9E7CCDB02732}" dt="2021-12-31T18:57:28.602" v="701" actId="2696"/>
        <pc:sldMkLst>
          <pc:docMk/>
          <pc:sldMk cId="0" sldId="675"/>
        </pc:sldMkLst>
      </pc:sldChg>
      <pc:sldChg chg="del">
        <pc:chgData name="Anandi Dutta" userId="87eb70f522ca77d4" providerId="LiveId" clId="{9F313545-FF50-435A-AA50-9E7CCDB02732}" dt="2021-12-31T18:57:28.602" v="701" actId="2696"/>
        <pc:sldMkLst>
          <pc:docMk/>
          <pc:sldMk cId="0" sldId="676"/>
        </pc:sldMkLst>
      </pc:sldChg>
      <pc:sldChg chg="del">
        <pc:chgData name="Anandi Dutta" userId="87eb70f522ca77d4" providerId="LiveId" clId="{9F313545-FF50-435A-AA50-9E7CCDB02732}" dt="2021-12-31T18:57:28.602" v="701" actId="2696"/>
        <pc:sldMkLst>
          <pc:docMk/>
          <pc:sldMk cId="0" sldId="690"/>
        </pc:sldMkLst>
      </pc:sldChg>
      <pc:sldChg chg="del">
        <pc:chgData name="Anandi Dutta" userId="87eb70f522ca77d4" providerId="LiveId" clId="{9F313545-FF50-435A-AA50-9E7CCDB02732}" dt="2021-12-31T18:57:28.602" v="701" actId="2696"/>
        <pc:sldMkLst>
          <pc:docMk/>
          <pc:sldMk cId="0" sldId="691"/>
        </pc:sldMkLst>
      </pc:sldChg>
      <pc:sldChg chg="modSp mod">
        <pc:chgData name="Anandi Dutta" userId="87eb70f522ca77d4" providerId="LiveId" clId="{9F313545-FF50-435A-AA50-9E7CCDB02732}" dt="2021-12-31T00:16:16.968" v="3" actId="14100"/>
        <pc:sldMkLst>
          <pc:docMk/>
          <pc:sldMk cId="0" sldId="692"/>
        </pc:sldMkLst>
        <pc:spChg chg="mod">
          <ac:chgData name="Anandi Dutta" userId="87eb70f522ca77d4" providerId="LiveId" clId="{9F313545-FF50-435A-AA50-9E7CCDB02732}" dt="2021-12-31T00:16:13.309" v="2" actId="27636"/>
          <ac:spMkLst>
            <pc:docMk/>
            <pc:sldMk cId="0" sldId="692"/>
            <ac:spMk id="9242" creationId="{00000000-0000-0000-0000-000000000000}"/>
          </ac:spMkLst>
        </pc:spChg>
        <pc:spChg chg="mod">
          <ac:chgData name="Anandi Dutta" userId="87eb70f522ca77d4" providerId="LiveId" clId="{9F313545-FF50-435A-AA50-9E7CCDB02732}" dt="2021-12-31T00:16:16.968" v="3" actId="14100"/>
          <ac:spMkLst>
            <pc:docMk/>
            <pc:sldMk cId="0" sldId="692"/>
            <ac:spMk id="9243" creationId="{00000000-0000-0000-0000-000000000000}"/>
          </ac:spMkLst>
        </pc:spChg>
      </pc:sldChg>
      <pc:sldChg chg="del">
        <pc:chgData name="Anandi Dutta" userId="87eb70f522ca77d4" providerId="LiveId" clId="{9F313545-FF50-435A-AA50-9E7CCDB02732}" dt="2021-12-31T18:57:28.602" v="701" actId="2696"/>
        <pc:sldMkLst>
          <pc:docMk/>
          <pc:sldMk cId="674487404" sldId="731"/>
        </pc:sldMkLst>
      </pc:sldChg>
      <pc:sldChg chg="addSp modSp new mod">
        <pc:chgData name="Anandi Dutta" userId="87eb70f522ca77d4" providerId="LiveId" clId="{9F313545-FF50-435A-AA50-9E7CCDB02732}" dt="2021-12-31T00:51:49.577" v="433" actId="692"/>
        <pc:sldMkLst>
          <pc:docMk/>
          <pc:sldMk cId="3618671954" sldId="732"/>
        </pc:sldMkLst>
        <pc:spChg chg="mod">
          <ac:chgData name="Anandi Dutta" userId="87eb70f522ca77d4" providerId="LiveId" clId="{9F313545-FF50-435A-AA50-9E7CCDB02732}" dt="2021-12-31T00:43:49.169" v="89" actId="20577"/>
          <ac:spMkLst>
            <pc:docMk/>
            <pc:sldMk cId="3618671954" sldId="732"/>
            <ac:spMk id="2" creationId="{14FAA83A-62E6-4EE8-9822-937213C82D44}"/>
          </ac:spMkLst>
        </pc:spChg>
        <pc:spChg chg="mod">
          <ac:chgData name="Anandi Dutta" userId="87eb70f522ca77d4" providerId="LiveId" clId="{9F313545-FF50-435A-AA50-9E7CCDB02732}" dt="2021-12-31T00:49:20.285" v="327" actId="1076"/>
          <ac:spMkLst>
            <pc:docMk/>
            <pc:sldMk cId="3618671954" sldId="732"/>
            <ac:spMk id="3" creationId="{FE3865F4-B58E-49FF-AF32-E2C27B4E7435}"/>
          </ac:spMkLst>
        </pc:spChg>
        <pc:spChg chg="add mod">
          <ac:chgData name="Anandi Dutta" userId="87eb70f522ca77d4" providerId="LiveId" clId="{9F313545-FF50-435A-AA50-9E7CCDB02732}" dt="2021-12-31T00:46:58.431" v="220" actId="20577"/>
          <ac:spMkLst>
            <pc:docMk/>
            <pc:sldMk cId="3618671954" sldId="732"/>
            <ac:spMk id="6" creationId="{6DFF11C7-B931-48CC-B17F-10C204D61EB8}"/>
          </ac:spMkLst>
        </pc:spChg>
        <pc:spChg chg="add mod">
          <ac:chgData name="Anandi Dutta" userId="87eb70f522ca77d4" providerId="LiveId" clId="{9F313545-FF50-435A-AA50-9E7CCDB02732}" dt="2021-12-31T00:49:33.332" v="330" actId="1076"/>
          <ac:spMkLst>
            <pc:docMk/>
            <pc:sldMk cId="3618671954" sldId="732"/>
            <ac:spMk id="9" creationId="{E51E6F0B-A228-4E86-8536-D76BAD8975C2}"/>
          </ac:spMkLst>
        </pc:spChg>
        <pc:spChg chg="add mod">
          <ac:chgData name="Anandi Dutta" userId="87eb70f522ca77d4" providerId="LiveId" clId="{9F313545-FF50-435A-AA50-9E7CCDB02732}" dt="2021-12-31T00:49:36.637" v="331" actId="1076"/>
          <ac:spMkLst>
            <pc:docMk/>
            <pc:sldMk cId="3618671954" sldId="732"/>
            <ac:spMk id="10" creationId="{A1610A3D-6D58-4E87-B3DF-666FCB70C9B9}"/>
          </ac:spMkLst>
        </pc:spChg>
        <pc:spChg chg="add mod">
          <ac:chgData name="Anandi Dutta" userId="87eb70f522ca77d4" providerId="LiveId" clId="{9F313545-FF50-435A-AA50-9E7CCDB02732}" dt="2021-12-31T00:50:24.899" v="389" actId="20577"/>
          <ac:spMkLst>
            <pc:docMk/>
            <pc:sldMk cId="3618671954" sldId="732"/>
            <ac:spMk id="14" creationId="{331DBFDC-A570-4BD3-9A70-FB40090CED19}"/>
          </ac:spMkLst>
        </pc:spChg>
        <pc:cxnChg chg="add mod">
          <ac:chgData name="Anandi Dutta" userId="87eb70f522ca77d4" providerId="LiveId" clId="{9F313545-FF50-435A-AA50-9E7CCDB02732}" dt="2021-12-31T00:51:13.499" v="402" actId="692"/>
          <ac:cxnSpMkLst>
            <pc:docMk/>
            <pc:sldMk cId="3618671954" sldId="732"/>
            <ac:cxnSpMk id="5" creationId="{433BAD2A-EE6B-400F-9CED-83B0859E0690}"/>
          </ac:cxnSpMkLst>
        </pc:cxnChg>
        <pc:cxnChg chg="add mod">
          <ac:chgData name="Anandi Dutta" userId="87eb70f522ca77d4" providerId="LiveId" clId="{9F313545-FF50-435A-AA50-9E7CCDB02732}" dt="2021-12-31T00:51:28.096" v="411" actId="692"/>
          <ac:cxnSpMkLst>
            <pc:docMk/>
            <pc:sldMk cId="3618671954" sldId="732"/>
            <ac:cxnSpMk id="7" creationId="{C2C6F46D-C9D5-4ECF-8690-577CA695B494}"/>
          </ac:cxnSpMkLst>
        </pc:cxnChg>
        <pc:cxnChg chg="add mod">
          <ac:chgData name="Anandi Dutta" userId="87eb70f522ca77d4" providerId="LiveId" clId="{9F313545-FF50-435A-AA50-9E7CCDB02732}" dt="2021-12-31T00:51:40.411" v="422" actId="692"/>
          <ac:cxnSpMkLst>
            <pc:docMk/>
            <pc:sldMk cId="3618671954" sldId="732"/>
            <ac:cxnSpMk id="11" creationId="{6951F549-DB3E-4F25-912F-75BDF2D94041}"/>
          </ac:cxnSpMkLst>
        </pc:cxnChg>
        <pc:cxnChg chg="add mod">
          <ac:chgData name="Anandi Dutta" userId="87eb70f522ca77d4" providerId="LiveId" clId="{9F313545-FF50-435A-AA50-9E7CCDB02732}" dt="2021-12-31T00:51:49.577" v="433" actId="692"/>
          <ac:cxnSpMkLst>
            <pc:docMk/>
            <pc:sldMk cId="3618671954" sldId="732"/>
            <ac:cxnSpMk id="12" creationId="{F2CC7E5B-0004-4B0C-9E02-B964E2209E68}"/>
          </ac:cxnSpMkLst>
        </pc:cxnChg>
      </pc:sldChg>
      <pc:sldChg chg="modSp new mod">
        <pc:chgData name="Anandi Dutta" userId="87eb70f522ca77d4" providerId="LiveId" clId="{9F313545-FF50-435A-AA50-9E7CCDB02732}" dt="2021-12-31T01:05:30.446" v="611" actId="207"/>
        <pc:sldMkLst>
          <pc:docMk/>
          <pc:sldMk cId="1459979545" sldId="733"/>
        </pc:sldMkLst>
        <pc:spChg chg="mod">
          <ac:chgData name="Anandi Dutta" userId="87eb70f522ca77d4" providerId="LiveId" clId="{9F313545-FF50-435A-AA50-9E7CCDB02732}" dt="2021-12-31T01:04:53.205" v="605" actId="20577"/>
          <ac:spMkLst>
            <pc:docMk/>
            <pc:sldMk cId="1459979545" sldId="733"/>
            <ac:spMk id="2" creationId="{2488AC3B-81DB-4C22-836E-18DCCBCDF984}"/>
          </ac:spMkLst>
        </pc:spChg>
        <pc:spChg chg="mod">
          <ac:chgData name="Anandi Dutta" userId="87eb70f522ca77d4" providerId="LiveId" clId="{9F313545-FF50-435A-AA50-9E7CCDB02732}" dt="2021-12-31T01:05:30.446" v="611" actId="207"/>
          <ac:spMkLst>
            <pc:docMk/>
            <pc:sldMk cId="1459979545" sldId="733"/>
            <ac:spMk id="3" creationId="{E06CFC59-EFA5-47F1-994E-F108E33C78F8}"/>
          </ac:spMkLst>
        </pc:spChg>
      </pc:sldChg>
      <pc:sldChg chg="modSp new del mod">
        <pc:chgData name="Anandi Dutta" userId="87eb70f522ca77d4" providerId="LiveId" clId="{9F313545-FF50-435A-AA50-9E7CCDB02732}" dt="2021-12-31T18:57:28.602" v="701" actId="2696"/>
        <pc:sldMkLst>
          <pc:docMk/>
          <pc:sldMk cId="1525916419" sldId="734"/>
        </pc:sldMkLst>
        <pc:spChg chg="mod">
          <ac:chgData name="Anandi Dutta" userId="87eb70f522ca77d4" providerId="LiveId" clId="{9F313545-FF50-435A-AA50-9E7CCDB02732}" dt="2021-12-31T01:09:09.101" v="641" actId="20577"/>
          <ac:spMkLst>
            <pc:docMk/>
            <pc:sldMk cId="1525916419" sldId="734"/>
            <ac:spMk id="2" creationId="{FAEEA0AC-57A5-47D7-97E0-93E113255331}"/>
          </ac:spMkLst>
        </pc:spChg>
        <pc:spChg chg="mod">
          <ac:chgData name="Anandi Dutta" userId="87eb70f522ca77d4" providerId="LiveId" clId="{9F313545-FF50-435A-AA50-9E7CCDB02732}" dt="2021-12-31T18:51:21.816" v="700" actId="20577"/>
          <ac:spMkLst>
            <pc:docMk/>
            <pc:sldMk cId="1525916419" sldId="734"/>
            <ac:spMk id="3" creationId="{EA9CB185-8813-4A1B-8726-BF4BF3192862}"/>
          </ac:spMkLst>
        </pc:spChg>
      </pc:sldChg>
      <pc:sldChg chg="modSp new mod">
        <pc:chgData name="Anandi Dutta" userId="87eb70f522ca77d4" providerId="LiveId" clId="{9F313545-FF50-435A-AA50-9E7CCDB02732}" dt="2021-12-31T18:58:31.594" v="757" actId="20577"/>
        <pc:sldMkLst>
          <pc:docMk/>
          <pc:sldMk cId="3854158340" sldId="734"/>
        </pc:sldMkLst>
        <pc:spChg chg="mod">
          <ac:chgData name="Anandi Dutta" userId="87eb70f522ca77d4" providerId="LiveId" clId="{9F313545-FF50-435A-AA50-9E7CCDB02732}" dt="2021-12-31T18:58:31.594" v="757" actId="20577"/>
          <ac:spMkLst>
            <pc:docMk/>
            <pc:sldMk cId="3854158340" sldId="734"/>
            <ac:spMk id="2" creationId="{27610C19-CAE1-46D3-9163-D270FEE0A5A4}"/>
          </ac:spMkLst>
        </pc:spChg>
      </pc:sldChg>
      <pc:sldChg chg="addSp modSp new mod">
        <pc:chgData name="Anandi Dutta" userId="87eb70f522ca77d4" providerId="LiveId" clId="{9F313545-FF50-435A-AA50-9E7CCDB02732}" dt="2021-12-31T19:09:52.939" v="782" actId="1076"/>
        <pc:sldMkLst>
          <pc:docMk/>
          <pc:sldMk cId="4245046833" sldId="735"/>
        </pc:sldMkLst>
        <pc:spChg chg="mod">
          <ac:chgData name="Anandi Dutta" userId="87eb70f522ca77d4" providerId="LiveId" clId="{9F313545-FF50-435A-AA50-9E7CCDB02732}" dt="2021-12-31T19:00:37.489" v="775" actId="20577"/>
          <ac:spMkLst>
            <pc:docMk/>
            <pc:sldMk cId="4245046833" sldId="735"/>
            <ac:spMk id="2" creationId="{69D8A7FA-220E-47DC-A804-3D9133FF23EB}"/>
          </ac:spMkLst>
        </pc:spChg>
        <pc:spChg chg="mod">
          <ac:chgData name="Anandi Dutta" userId="87eb70f522ca77d4" providerId="LiveId" clId="{9F313545-FF50-435A-AA50-9E7CCDB02732}" dt="2021-12-31T19:09:16.930" v="776" actId="20577"/>
          <ac:spMkLst>
            <pc:docMk/>
            <pc:sldMk cId="4245046833" sldId="735"/>
            <ac:spMk id="3" creationId="{17B323F8-DD3E-4D9F-9391-76DA12CCBA2E}"/>
          </ac:spMkLst>
        </pc:spChg>
        <pc:spChg chg="add mod">
          <ac:chgData name="Anandi Dutta" userId="87eb70f522ca77d4" providerId="LiveId" clId="{9F313545-FF50-435A-AA50-9E7CCDB02732}" dt="2021-12-31T19:09:52.939" v="782" actId="1076"/>
          <ac:spMkLst>
            <pc:docMk/>
            <pc:sldMk cId="4245046833" sldId="735"/>
            <ac:spMk id="7" creationId="{32705886-591B-4E88-ADA3-0E6B76CAD849}"/>
          </ac:spMkLst>
        </pc:spChg>
        <pc:picChg chg="add mod">
          <ac:chgData name="Anandi Dutta" userId="87eb70f522ca77d4" providerId="LiveId" clId="{9F313545-FF50-435A-AA50-9E7CCDB02732}" dt="2021-12-31T19:09:24.997" v="780" actId="1076"/>
          <ac:picMkLst>
            <pc:docMk/>
            <pc:sldMk cId="4245046833" sldId="735"/>
            <ac:picMk id="5" creationId="{869B50C3-9316-4750-AECE-A437F7AE5159}"/>
          </ac:picMkLst>
        </pc:picChg>
      </pc:sldChg>
      <pc:sldChg chg="addSp delSp modSp new mod setBg">
        <pc:chgData name="Anandi Dutta" userId="87eb70f522ca77d4" providerId="LiveId" clId="{9F313545-FF50-435A-AA50-9E7CCDB02732}" dt="2021-12-31T19:51:59.871" v="811" actId="26606"/>
        <pc:sldMkLst>
          <pc:docMk/>
          <pc:sldMk cId="4267264142" sldId="736"/>
        </pc:sldMkLst>
        <pc:spChg chg="mod">
          <ac:chgData name="Anandi Dutta" userId="87eb70f522ca77d4" providerId="LiveId" clId="{9F313545-FF50-435A-AA50-9E7CCDB02732}" dt="2021-12-31T19:51:59.871" v="811" actId="26606"/>
          <ac:spMkLst>
            <pc:docMk/>
            <pc:sldMk cId="4267264142" sldId="736"/>
            <ac:spMk id="2" creationId="{1A5E2640-AA71-42E6-875B-9BA52855CEB5}"/>
          </ac:spMkLst>
        </pc:spChg>
        <pc:spChg chg="del">
          <ac:chgData name="Anandi Dutta" userId="87eb70f522ca77d4" providerId="LiveId" clId="{9F313545-FF50-435A-AA50-9E7CCDB02732}" dt="2021-12-31T19:47:56.574" v="797" actId="22"/>
          <ac:spMkLst>
            <pc:docMk/>
            <pc:sldMk cId="4267264142" sldId="736"/>
            <ac:spMk id="3" creationId="{593DBD2E-A512-4421-9198-2088F7F3D26B}"/>
          </ac:spMkLst>
        </pc:spChg>
        <pc:spChg chg="add">
          <ac:chgData name="Anandi Dutta" userId="87eb70f522ca77d4" providerId="LiveId" clId="{9F313545-FF50-435A-AA50-9E7CCDB02732}" dt="2021-12-31T19:51:59.871" v="811" actId="26606"/>
          <ac:spMkLst>
            <pc:docMk/>
            <pc:sldMk cId="4267264142" sldId="736"/>
            <ac:spMk id="10" creationId="{23D09407-53BC-485E-B4CE-BC5E4FC4B25B}"/>
          </ac:spMkLst>
        </pc:spChg>
        <pc:spChg chg="add">
          <ac:chgData name="Anandi Dutta" userId="87eb70f522ca77d4" providerId="LiveId" clId="{9F313545-FF50-435A-AA50-9E7CCDB02732}" dt="2021-12-31T19:51:59.871" v="811" actId="26606"/>
          <ac:spMkLst>
            <pc:docMk/>
            <pc:sldMk cId="4267264142" sldId="736"/>
            <ac:spMk id="12" creationId="{921DB988-49FC-4608-B0A2-E2F3A4019041}"/>
          </ac:spMkLst>
        </pc:spChg>
        <pc:grpChg chg="add">
          <ac:chgData name="Anandi Dutta" userId="87eb70f522ca77d4" providerId="LiveId" clId="{9F313545-FF50-435A-AA50-9E7CCDB02732}" dt="2021-12-31T19:51:59.871" v="811" actId="26606"/>
          <ac:grpSpMkLst>
            <pc:docMk/>
            <pc:sldMk cId="4267264142" sldId="736"/>
            <ac:grpSpMk id="14" creationId="{E9B930FD-8671-4C4C-ADCF-73AC1D0CD417}"/>
          </ac:grpSpMkLst>
        </pc:grpChg>
        <pc:grpChg chg="add">
          <ac:chgData name="Anandi Dutta" userId="87eb70f522ca77d4" providerId="LiveId" clId="{9F313545-FF50-435A-AA50-9E7CCDB02732}" dt="2021-12-31T19:51:59.871" v="811" actId="26606"/>
          <ac:grpSpMkLst>
            <pc:docMk/>
            <pc:sldMk cId="4267264142" sldId="736"/>
            <ac:grpSpMk id="20" creationId="{383C2651-AE0C-4AE4-8725-E2F9414FE219}"/>
          </ac:grpSpMkLst>
        </pc:grpChg>
        <pc:picChg chg="add mod ord">
          <ac:chgData name="Anandi Dutta" userId="87eb70f522ca77d4" providerId="LiveId" clId="{9F313545-FF50-435A-AA50-9E7CCDB02732}" dt="2021-12-31T19:51:59.871" v="811" actId="26606"/>
          <ac:picMkLst>
            <pc:docMk/>
            <pc:sldMk cId="4267264142" sldId="736"/>
            <ac:picMk id="5" creationId="{389896BD-D2DE-4B26-AAB1-49DDD6ED5202}"/>
          </ac:picMkLst>
        </pc:picChg>
      </pc:sldChg>
      <pc:sldChg chg="addSp modSp new mod setBg">
        <pc:chgData name="Anandi Dutta" userId="87eb70f522ca77d4" providerId="LiveId" clId="{9F313545-FF50-435A-AA50-9E7CCDB02732}" dt="2021-12-31T20:03:20.383" v="842" actId="27614"/>
        <pc:sldMkLst>
          <pc:docMk/>
          <pc:sldMk cId="1929742398" sldId="737"/>
        </pc:sldMkLst>
        <pc:spChg chg="mod">
          <ac:chgData name="Anandi Dutta" userId="87eb70f522ca77d4" providerId="LiveId" clId="{9F313545-FF50-435A-AA50-9E7CCDB02732}" dt="2021-12-31T19:59:37.244" v="841" actId="26606"/>
          <ac:spMkLst>
            <pc:docMk/>
            <pc:sldMk cId="1929742398" sldId="737"/>
            <ac:spMk id="2" creationId="{3D186C36-3DD4-469E-A197-BB569E11E08D}"/>
          </ac:spMkLst>
        </pc:spChg>
        <pc:spChg chg="mod ord">
          <ac:chgData name="Anandi Dutta" userId="87eb70f522ca77d4" providerId="LiveId" clId="{9F313545-FF50-435A-AA50-9E7CCDB02732}" dt="2021-12-31T19:59:37.244" v="841" actId="26606"/>
          <ac:spMkLst>
            <pc:docMk/>
            <pc:sldMk cId="1929742398" sldId="737"/>
            <ac:spMk id="3" creationId="{2128ECD9-1D1A-4DAE-95BF-EBA0F9295542}"/>
          </ac:spMkLst>
        </pc:spChg>
        <pc:spChg chg="add">
          <ac:chgData name="Anandi Dutta" userId="87eb70f522ca77d4" providerId="LiveId" clId="{9F313545-FF50-435A-AA50-9E7CCDB02732}" dt="2021-12-31T19:59:37.244" v="841" actId="26606"/>
          <ac:spMkLst>
            <pc:docMk/>
            <pc:sldMk cId="1929742398" sldId="737"/>
            <ac:spMk id="10" creationId="{A8384FB5-9ADC-4DDC-881B-597D56F5B15D}"/>
          </ac:spMkLst>
        </pc:spChg>
        <pc:spChg chg="add">
          <ac:chgData name="Anandi Dutta" userId="87eb70f522ca77d4" providerId="LiveId" clId="{9F313545-FF50-435A-AA50-9E7CCDB02732}" dt="2021-12-31T19:59:37.244" v="841" actId="26606"/>
          <ac:spMkLst>
            <pc:docMk/>
            <pc:sldMk cId="1929742398" sldId="737"/>
            <ac:spMk id="12" creationId="{91E5A9A7-95C6-4F4F-B00E-C82E07FE62EF}"/>
          </ac:spMkLst>
        </pc:spChg>
        <pc:spChg chg="add">
          <ac:chgData name="Anandi Dutta" userId="87eb70f522ca77d4" providerId="LiveId" clId="{9F313545-FF50-435A-AA50-9E7CCDB02732}" dt="2021-12-31T19:59:37.244" v="841" actId="26606"/>
          <ac:spMkLst>
            <pc:docMk/>
            <pc:sldMk cId="1929742398" sldId="737"/>
            <ac:spMk id="14" creationId="{D07DD2DE-F619-49DD-B5E7-03A290FF4ED1}"/>
          </ac:spMkLst>
        </pc:spChg>
        <pc:spChg chg="add">
          <ac:chgData name="Anandi Dutta" userId="87eb70f522ca77d4" providerId="LiveId" clId="{9F313545-FF50-435A-AA50-9E7CCDB02732}" dt="2021-12-31T19:59:37.244" v="841" actId="26606"/>
          <ac:spMkLst>
            <pc:docMk/>
            <pc:sldMk cId="1929742398" sldId="737"/>
            <ac:spMk id="16" creationId="{85149191-5F60-4A28-AAFF-039F96B0F3EC}"/>
          </ac:spMkLst>
        </pc:spChg>
        <pc:spChg chg="add">
          <ac:chgData name="Anandi Dutta" userId="87eb70f522ca77d4" providerId="LiveId" clId="{9F313545-FF50-435A-AA50-9E7CCDB02732}" dt="2021-12-31T19:59:37.244" v="841" actId="26606"/>
          <ac:spMkLst>
            <pc:docMk/>
            <pc:sldMk cId="1929742398" sldId="737"/>
            <ac:spMk id="18" creationId="{F8260ED5-17F7-4158-B241-D51DD4CF1B7E}"/>
          </ac:spMkLst>
        </pc:spChg>
        <pc:picChg chg="add mod">
          <ac:chgData name="Anandi Dutta" userId="87eb70f522ca77d4" providerId="LiveId" clId="{9F313545-FF50-435A-AA50-9E7CCDB02732}" dt="2021-12-31T20:03:20.383" v="842" actId="27614"/>
          <ac:picMkLst>
            <pc:docMk/>
            <pc:sldMk cId="1929742398" sldId="737"/>
            <ac:picMk id="5" creationId="{61E6270C-8C5D-4F9D-B1BF-9DBD9263E9C6}"/>
          </ac:picMkLst>
        </pc:picChg>
      </pc:sldChg>
      <pc:sldChg chg="addSp delSp modSp new mod">
        <pc:chgData name="Anandi Dutta" userId="87eb70f522ca77d4" providerId="LiveId" clId="{9F313545-FF50-435A-AA50-9E7CCDB02732}" dt="2021-12-31T20:10:34.025" v="942" actId="1076"/>
        <pc:sldMkLst>
          <pc:docMk/>
          <pc:sldMk cId="4055717173" sldId="738"/>
        </pc:sldMkLst>
        <pc:spChg chg="del">
          <ac:chgData name="Anandi Dutta" userId="87eb70f522ca77d4" providerId="LiveId" clId="{9F313545-FF50-435A-AA50-9E7CCDB02732}" dt="2021-12-31T20:03:43.886" v="844" actId="22"/>
          <ac:spMkLst>
            <pc:docMk/>
            <pc:sldMk cId="4055717173" sldId="738"/>
            <ac:spMk id="3" creationId="{9E70DBDB-D0BD-42B4-89AA-EEA5EBBF5DCA}"/>
          </ac:spMkLst>
        </pc:spChg>
        <pc:spChg chg="add del mod">
          <ac:chgData name="Anandi Dutta" userId="87eb70f522ca77d4" providerId="LiveId" clId="{9F313545-FF50-435A-AA50-9E7CCDB02732}" dt="2021-12-31T20:05:47.982" v="856" actId="478"/>
          <ac:spMkLst>
            <pc:docMk/>
            <pc:sldMk cId="4055717173" sldId="738"/>
            <ac:spMk id="9" creationId="{19B59A6E-5E0D-4795-9A9C-FF03BE4EB311}"/>
          </ac:spMkLst>
        </pc:spChg>
        <pc:spChg chg="add mod">
          <ac:chgData name="Anandi Dutta" userId="87eb70f522ca77d4" providerId="LiveId" clId="{9F313545-FF50-435A-AA50-9E7CCDB02732}" dt="2021-12-31T20:07:08.475" v="861" actId="14100"/>
          <ac:spMkLst>
            <pc:docMk/>
            <pc:sldMk cId="4055717173" sldId="738"/>
            <ac:spMk id="10" creationId="{2A5B7183-90B3-4E4D-9A10-B1A3F428D6CE}"/>
          </ac:spMkLst>
        </pc:spChg>
        <pc:spChg chg="add mod">
          <ac:chgData name="Anandi Dutta" userId="87eb70f522ca77d4" providerId="LiveId" clId="{9F313545-FF50-435A-AA50-9E7CCDB02732}" dt="2021-12-31T20:07:33.701" v="888" actId="14100"/>
          <ac:spMkLst>
            <pc:docMk/>
            <pc:sldMk cId="4055717173" sldId="738"/>
            <ac:spMk id="11" creationId="{A9B229CB-32AF-40BA-B1B8-89BAD831D64F}"/>
          </ac:spMkLst>
        </pc:spChg>
        <pc:spChg chg="add mod">
          <ac:chgData name="Anandi Dutta" userId="87eb70f522ca77d4" providerId="LiveId" clId="{9F313545-FF50-435A-AA50-9E7CCDB02732}" dt="2021-12-31T20:09:16.592" v="910" actId="20577"/>
          <ac:spMkLst>
            <pc:docMk/>
            <pc:sldMk cId="4055717173" sldId="738"/>
            <ac:spMk id="16" creationId="{0D24BC46-A7A3-4389-93CB-592B17EBE496}"/>
          </ac:spMkLst>
        </pc:spChg>
        <pc:spChg chg="add mod">
          <ac:chgData name="Anandi Dutta" userId="87eb70f522ca77d4" providerId="LiveId" clId="{9F313545-FF50-435A-AA50-9E7CCDB02732}" dt="2021-12-31T20:09:52.217" v="939" actId="20577"/>
          <ac:spMkLst>
            <pc:docMk/>
            <pc:sldMk cId="4055717173" sldId="738"/>
            <ac:spMk id="17" creationId="{43B340FE-1A0C-4B60-A702-927DE74E49E1}"/>
          </ac:spMkLst>
        </pc:spChg>
        <pc:picChg chg="add mod ord">
          <ac:chgData name="Anandi Dutta" userId="87eb70f522ca77d4" providerId="LiveId" clId="{9F313545-FF50-435A-AA50-9E7CCDB02732}" dt="2021-12-31T20:10:27.517" v="940" actId="14100"/>
          <ac:picMkLst>
            <pc:docMk/>
            <pc:sldMk cId="4055717173" sldId="738"/>
            <ac:picMk id="5" creationId="{F5D96E27-BB3B-41CA-BEB5-AF5615E1C123}"/>
          </ac:picMkLst>
        </pc:picChg>
        <pc:picChg chg="add mod">
          <ac:chgData name="Anandi Dutta" userId="87eb70f522ca77d4" providerId="LiveId" clId="{9F313545-FF50-435A-AA50-9E7CCDB02732}" dt="2021-12-31T20:10:34.025" v="942" actId="1076"/>
          <ac:picMkLst>
            <pc:docMk/>
            <pc:sldMk cId="4055717173" sldId="738"/>
            <ac:picMk id="7" creationId="{CCA170CC-77E5-4F6B-AB81-F38ABC37B7E6}"/>
          </ac:picMkLst>
        </pc:picChg>
        <pc:picChg chg="add del mod">
          <ac:chgData name="Anandi Dutta" userId="87eb70f522ca77d4" providerId="LiveId" clId="{9F313545-FF50-435A-AA50-9E7CCDB02732}" dt="2021-12-31T20:05:50.105" v="857" actId="478"/>
          <ac:picMkLst>
            <pc:docMk/>
            <pc:sldMk cId="4055717173" sldId="738"/>
            <ac:picMk id="8" creationId="{290C9198-C39F-4ABB-A0ED-705ED36C7806}"/>
          </ac:picMkLst>
        </pc:picChg>
        <pc:cxnChg chg="add mod">
          <ac:chgData name="Anandi Dutta" userId="87eb70f522ca77d4" providerId="LiveId" clId="{9F313545-FF50-435A-AA50-9E7CCDB02732}" dt="2021-12-31T20:08:48.244" v="894" actId="208"/>
          <ac:cxnSpMkLst>
            <pc:docMk/>
            <pc:sldMk cId="4055717173" sldId="738"/>
            <ac:cxnSpMk id="13" creationId="{EBC34E9B-7152-4429-A23D-4BA154868161}"/>
          </ac:cxnSpMkLst>
        </pc:cxnChg>
        <pc:cxnChg chg="add mod">
          <ac:chgData name="Anandi Dutta" userId="87eb70f522ca77d4" providerId="LiveId" clId="{9F313545-FF50-435A-AA50-9E7CCDB02732}" dt="2021-12-31T20:08:56.076" v="895" actId="208"/>
          <ac:cxnSpMkLst>
            <pc:docMk/>
            <pc:sldMk cId="4055717173" sldId="738"/>
            <ac:cxnSpMk id="14" creationId="{F0FBB0E7-8E7B-4528-ACF9-642B07613F1E}"/>
          </ac:cxnSpMkLst>
        </pc:cxnChg>
      </pc:sldChg>
    </pc:docChg>
  </pc:docChgLst>
  <pc:docChgLst>
    <pc:chgData name="Anandi Dutta" userId="87eb70f522ca77d4" providerId="LiveId" clId="{15C4021D-F123-4803-A678-A81426EBF92A}"/>
    <pc:docChg chg="addSld modSld">
      <pc:chgData name="Anandi Dutta" userId="87eb70f522ca77d4" providerId="LiveId" clId="{15C4021D-F123-4803-A678-A81426EBF92A}" dt="2023-06-05T20:04:04.588" v="445"/>
      <pc:docMkLst>
        <pc:docMk/>
      </pc:docMkLst>
      <pc:sldChg chg="addSp modSp mod">
        <pc:chgData name="Anandi Dutta" userId="87eb70f522ca77d4" providerId="LiveId" clId="{15C4021D-F123-4803-A678-A81426EBF92A}" dt="2023-06-05T19:59:55.521" v="379"/>
        <pc:sldMkLst>
          <pc:docMk/>
          <pc:sldMk cId="0" sldId="261"/>
        </pc:sldMkLst>
        <pc:grpChg chg="mod">
          <ac:chgData name="Anandi Dutta" userId="87eb70f522ca77d4" providerId="LiveId" clId="{15C4021D-F123-4803-A678-A81426EBF92A}" dt="2023-06-05T19:59:53.052" v="375"/>
          <ac:grpSpMkLst>
            <pc:docMk/>
            <pc:sldMk cId="0" sldId="261"/>
            <ac:grpSpMk id="9" creationId="{CB4C87D1-1126-5EF8-75E1-D3084C0EF1B2}"/>
          </ac:grpSpMkLst>
        </pc:grpChg>
        <pc:grpChg chg="mod">
          <ac:chgData name="Anandi Dutta" userId="87eb70f522ca77d4" providerId="LiveId" clId="{15C4021D-F123-4803-A678-A81426EBF92A}" dt="2023-06-05T19:59:55.521" v="379"/>
          <ac:grpSpMkLst>
            <pc:docMk/>
            <pc:sldMk cId="0" sldId="261"/>
            <ac:grpSpMk id="13" creationId="{35B19ECB-F1BD-24DD-00DE-DF545849B573}"/>
          </ac:grpSpMkLst>
        </pc:grpChg>
        <pc:inkChg chg="add mod">
          <ac:chgData name="Anandi Dutta" userId="87eb70f522ca77d4" providerId="LiveId" clId="{15C4021D-F123-4803-A678-A81426EBF92A}" dt="2023-06-05T19:59:53.052" v="375"/>
          <ac:inkMkLst>
            <pc:docMk/>
            <pc:sldMk cId="0" sldId="261"/>
            <ac:inkMk id="5" creationId="{8C93D165-DE94-FFAD-BAC4-3B420B89AEFF}"/>
          </ac:inkMkLst>
        </pc:inkChg>
        <pc:inkChg chg="add mod">
          <ac:chgData name="Anandi Dutta" userId="87eb70f522ca77d4" providerId="LiveId" clId="{15C4021D-F123-4803-A678-A81426EBF92A}" dt="2023-06-05T19:59:53.052" v="375"/>
          <ac:inkMkLst>
            <pc:docMk/>
            <pc:sldMk cId="0" sldId="261"/>
            <ac:inkMk id="6" creationId="{88622007-F8D0-13B5-DEFD-5890BADDE37C}"/>
          </ac:inkMkLst>
        </pc:inkChg>
        <pc:inkChg chg="add mod">
          <ac:chgData name="Anandi Dutta" userId="87eb70f522ca77d4" providerId="LiveId" clId="{15C4021D-F123-4803-A678-A81426EBF92A}" dt="2023-06-05T19:59:53.052" v="375"/>
          <ac:inkMkLst>
            <pc:docMk/>
            <pc:sldMk cId="0" sldId="261"/>
            <ac:inkMk id="7" creationId="{C3243DF7-F96F-1BF9-BFA5-A12F0903470C}"/>
          </ac:inkMkLst>
        </pc:inkChg>
        <pc:inkChg chg="add mod">
          <ac:chgData name="Anandi Dutta" userId="87eb70f522ca77d4" providerId="LiveId" clId="{15C4021D-F123-4803-A678-A81426EBF92A}" dt="2023-06-05T19:59:53.052" v="375"/>
          <ac:inkMkLst>
            <pc:docMk/>
            <pc:sldMk cId="0" sldId="261"/>
            <ac:inkMk id="8" creationId="{ABF08798-4C1B-6F29-95E4-52D61AF35CA0}"/>
          </ac:inkMkLst>
        </pc:inkChg>
        <pc:inkChg chg="add mod">
          <ac:chgData name="Anandi Dutta" userId="87eb70f522ca77d4" providerId="LiveId" clId="{15C4021D-F123-4803-A678-A81426EBF92A}" dt="2023-06-05T19:59:55.521" v="379"/>
          <ac:inkMkLst>
            <pc:docMk/>
            <pc:sldMk cId="0" sldId="261"/>
            <ac:inkMk id="10" creationId="{3966CAB6-7ADE-DCB4-58CC-E634B4416FFA}"/>
          </ac:inkMkLst>
        </pc:inkChg>
        <pc:inkChg chg="add mod">
          <ac:chgData name="Anandi Dutta" userId="87eb70f522ca77d4" providerId="LiveId" clId="{15C4021D-F123-4803-A678-A81426EBF92A}" dt="2023-06-05T19:59:55.521" v="379"/>
          <ac:inkMkLst>
            <pc:docMk/>
            <pc:sldMk cId="0" sldId="261"/>
            <ac:inkMk id="11" creationId="{06EC31A8-4E34-5F8B-0FA4-E0B43BBD483E}"/>
          </ac:inkMkLst>
        </pc:inkChg>
        <pc:inkChg chg="add mod">
          <ac:chgData name="Anandi Dutta" userId="87eb70f522ca77d4" providerId="LiveId" clId="{15C4021D-F123-4803-A678-A81426EBF92A}" dt="2023-06-05T19:59:55.521" v="379"/>
          <ac:inkMkLst>
            <pc:docMk/>
            <pc:sldMk cId="0" sldId="261"/>
            <ac:inkMk id="12" creationId="{10058097-BFE6-9637-BD57-76C140B3D332}"/>
          </ac:inkMkLst>
        </pc:inkChg>
      </pc:sldChg>
      <pc:sldChg chg="addSp delSp modSp mod">
        <pc:chgData name="Anandi Dutta" userId="87eb70f522ca77d4" providerId="LiveId" clId="{15C4021D-F123-4803-A678-A81426EBF92A}" dt="2023-06-05T20:00:57.059" v="409" actId="9405"/>
        <pc:sldMkLst>
          <pc:docMk/>
          <pc:sldMk cId="0" sldId="263"/>
        </pc:sldMkLst>
        <pc:grpChg chg="mod">
          <ac:chgData name="Anandi Dutta" userId="87eb70f522ca77d4" providerId="LiveId" clId="{15C4021D-F123-4803-A678-A81426EBF92A}" dt="2023-06-05T20:00:23.898" v="383"/>
          <ac:grpSpMkLst>
            <pc:docMk/>
            <pc:sldMk cId="0" sldId="263"/>
            <ac:grpSpMk id="9" creationId="{64BEB82F-B621-B5C5-F8F2-7839DE91E5E4}"/>
          </ac:grpSpMkLst>
        </pc:grpChg>
        <pc:grpChg chg="del mod">
          <ac:chgData name="Anandi Dutta" userId="87eb70f522ca77d4" providerId="LiveId" clId="{15C4021D-F123-4803-A678-A81426EBF92A}" dt="2023-06-05T20:00:32.543" v="394"/>
          <ac:grpSpMkLst>
            <pc:docMk/>
            <pc:sldMk cId="0" sldId="263"/>
            <ac:grpSpMk id="18" creationId="{4DF9B487-94A4-5A1A-3C97-DA84D4FE9A5A}"/>
          </ac:grpSpMkLst>
        </pc:grpChg>
        <pc:grpChg chg="del mod">
          <ac:chgData name="Anandi Dutta" userId="87eb70f522ca77d4" providerId="LiveId" clId="{15C4021D-F123-4803-A678-A81426EBF92A}" dt="2023-06-05T20:00:32.543" v="394"/>
          <ac:grpSpMkLst>
            <pc:docMk/>
            <pc:sldMk cId="0" sldId="263"/>
            <ac:grpSpMk id="19" creationId="{DF9F1408-4632-58DD-F473-10CB95AA6877}"/>
          </ac:grpSpMkLst>
        </pc:grpChg>
        <pc:grpChg chg="mod">
          <ac:chgData name="Anandi Dutta" userId="87eb70f522ca77d4" providerId="LiveId" clId="{15C4021D-F123-4803-A678-A81426EBF92A}" dt="2023-06-05T20:00:32.543" v="394"/>
          <ac:grpSpMkLst>
            <pc:docMk/>
            <pc:sldMk cId="0" sldId="263"/>
            <ac:grpSpMk id="21" creationId="{1FF468B1-1109-742E-939A-BC7C8B6B7667}"/>
          </ac:grpSpMkLst>
        </pc:grpChg>
        <pc:grpChg chg="mod">
          <ac:chgData name="Anandi Dutta" userId="87eb70f522ca77d4" providerId="LiveId" clId="{15C4021D-F123-4803-A678-A81426EBF92A}" dt="2023-06-05T20:00:43.986" v="398"/>
          <ac:grpSpMkLst>
            <pc:docMk/>
            <pc:sldMk cId="0" sldId="263"/>
            <ac:grpSpMk id="25" creationId="{950501F1-2AF9-D888-6484-B1AEBFBDCFC2}"/>
          </ac:grpSpMkLst>
        </pc:grpChg>
        <pc:grpChg chg="mod">
          <ac:chgData name="Anandi Dutta" userId="87eb70f522ca77d4" providerId="LiveId" clId="{15C4021D-F123-4803-A678-A81426EBF92A}" dt="2023-06-05T20:00:55.275" v="408"/>
          <ac:grpSpMkLst>
            <pc:docMk/>
            <pc:sldMk cId="0" sldId="263"/>
            <ac:grpSpMk id="35" creationId="{8C2C37D4-8D9A-1B0A-8BDE-A04E9C393DB2}"/>
          </ac:grpSpMkLst>
        </pc:grpChg>
        <pc:inkChg chg="add mod">
          <ac:chgData name="Anandi Dutta" userId="87eb70f522ca77d4" providerId="LiveId" clId="{15C4021D-F123-4803-A678-A81426EBF92A}" dt="2023-06-05T20:00:23.898" v="383"/>
          <ac:inkMkLst>
            <pc:docMk/>
            <pc:sldMk cId="0" sldId="263"/>
            <ac:inkMk id="6" creationId="{FB434306-BD48-FED2-354A-B38ED62673BF}"/>
          </ac:inkMkLst>
        </pc:inkChg>
        <pc:inkChg chg="add mod">
          <ac:chgData name="Anandi Dutta" userId="87eb70f522ca77d4" providerId="LiveId" clId="{15C4021D-F123-4803-A678-A81426EBF92A}" dt="2023-06-05T20:00:23.898" v="383"/>
          <ac:inkMkLst>
            <pc:docMk/>
            <pc:sldMk cId="0" sldId="263"/>
            <ac:inkMk id="7" creationId="{EB5C52DA-7630-2FBF-3EE5-FF7C1A9E4C17}"/>
          </ac:inkMkLst>
        </pc:inkChg>
        <pc:inkChg chg="add mod">
          <ac:chgData name="Anandi Dutta" userId="87eb70f522ca77d4" providerId="LiveId" clId="{15C4021D-F123-4803-A678-A81426EBF92A}" dt="2023-06-05T20:00:23.898" v="383"/>
          <ac:inkMkLst>
            <pc:docMk/>
            <pc:sldMk cId="0" sldId="263"/>
            <ac:inkMk id="8" creationId="{6FC29FC4-6BC5-6A14-999D-F4FB07B833A5}"/>
          </ac:inkMkLst>
        </pc:inkChg>
        <pc:inkChg chg="add">
          <ac:chgData name="Anandi Dutta" userId="87eb70f522ca77d4" providerId="LiveId" clId="{15C4021D-F123-4803-A678-A81426EBF92A}" dt="2023-06-05T20:00:25.910" v="384" actId="9405"/>
          <ac:inkMkLst>
            <pc:docMk/>
            <pc:sldMk cId="0" sldId="263"/>
            <ac:inkMk id="10" creationId="{020E8278-FCE1-1689-6731-CF1229E75E88}"/>
          </ac:inkMkLst>
        </pc:inkChg>
        <pc:inkChg chg="add mod">
          <ac:chgData name="Anandi Dutta" userId="87eb70f522ca77d4" providerId="LiveId" clId="{15C4021D-F123-4803-A678-A81426EBF92A}" dt="2023-06-05T20:00:32.543" v="394"/>
          <ac:inkMkLst>
            <pc:docMk/>
            <pc:sldMk cId="0" sldId="263"/>
            <ac:inkMk id="11" creationId="{FFB315F8-0BD5-0C9B-1E01-97FE710BF04C}"/>
          </ac:inkMkLst>
        </pc:inkChg>
        <pc:inkChg chg="add mod">
          <ac:chgData name="Anandi Dutta" userId="87eb70f522ca77d4" providerId="LiveId" clId="{15C4021D-F123-4803-A678-A81426EBF92A}" dt="2023-06-05T20:00:32.543" v="394"/>
          <ac:inkMkLst>
            <pc:docMk/>
            <pc:sldMk cId="0" sldId="263"/>
            <ac:inkMk id="12" creationId="{7FCA19E0-A6E6-BDBF-4FFA-06358E815597}"/>
          </ac:inkMkLst>
        </pc:inkChg>
        <pc:inkChg chg="add mod">
          <ac:chgData name="Anandi Dutta" userId="87eb70f522ca77d4" providerId="LiveId" clId="{15C4021D-F123-4803-A678-A81426EBF92A}" dt="2023-06-05T20:00:32.543" v="394"/>
          <ac:inkMkLst>
            <pc:docMk/>
            <pc:sldMk cId="0" sldId="263"/>
            <ac:inkMk id="13" creationId="{DA26D4FB-31D8-C44F-CA4C-B9F193D7AA49}"/>
          </ac:inkMkLst>
        </pc:inkChg>
        <pc:inkChg chg="add mod">
          <ac:chgData name="Anandi Dutta" userId="87eb70f522ca77d4" providerId="LiveId" clId="{15C4021D-F123-4803-A678-A81426EBF92A}" dt="2023-06-05T20:00:32.543" v="394"/>
          <ac:inkMkLst>
            <pc:docMk/>
            <pc:sldMk cId="0" sldId="263"/>
            <ac:inkMk id="14" creationId="{30C75430-5F3E-994E-2A77-2215A7A71394}"/>
          </ac:inkMkLst>
        </pc:inkChg>
        <pc:inkChg chg="add mod">
          <ac:chgData name="Anandi Dutta" userId="87eb70f522ca77d4" providerId="LiveId" clId="{15C4021D-F123-4803-A678-A81426EBF92A}" dt="2023-06-05T20:00:32.543" v="394"/>
          <ac:inkMkLst>
            <pc:docMk/>
            <pc:sldMk cId="0" sldId="263"/>
            <ac:inkMk id="15" creationId="{B2DFBB38-4232-16E9-8AF2-8D08E1114A19}"/>
          </ac:inkMkLst>
        </pc:inkChg>
        <pc:inkChg chg="add mod">
          <ac:chgData name="Anandi Dutta" userId="87eb70f522ca77d4" providerId="LiveId" clId="{15C4021D-F123-4803-A678-A81426EBF92A}" dt="2023-06-05T20:00:32.543" v="394"/>
          <ac:inkMkLst>
            <pc:docMk/>
            <pc:sldMk cId="0" sldId="263"/>
            <ac:inkMk id="16" creationId="{39D6F5D9-6F1F-05D1-6CB5-7FFCAEE5B0C4}"/>
          </ac:inkMkLst>
        </pc:inkChg>
        <pc:inkChg chg="add mod">
          <ac:chgData name="Anandi Dutta" userId="87eb70f522ca77d4" providerId="LiveId" clId="{15C4021D-F123-4803-A678-A81426EBF92A}" dt="2023-06-05T20:00:32.543" v="394"/>
          <ac:inkMkLst>
            <pc:docMk/>
            <pc:sldMk cId="0" sldId="263"/>
            <ac:inkMk id="17" creationId="{6BC730E4-ABD0-0D29-BC72-5CAB1EB39EF9}"/>
          </ac:inkMkLst>
        </pc:inkChg>
        <pc:inkChg chg="add mod">
          <ac:chgData name="Anandi Dutta" userId="87eb70f522ca77d4" providerId="LiveId" clId="{15C4021D-F123-4803-A678-A81426EBF92A}" dt="2023-06-05T20:00:32.543" v="394"/>
          <ac:inkMkLst>
            <pc:docMk/>
            <pc:sldMk cId="0" sldId="263"/>
            <ac:inkMk id="20" creationId="{35D4D1DE-C5B8-530F-0A25-13CAD8A57122}"/>
          </ac:inkMkLst>
        </pc:inkChg>
        <pc:inkChg chg="add mod">
          <ac:chgData name="Anandi Dutta" userId="87eb70f522ca77d4" providerId="LiveId" clId="{15C4021D-F123-4803-A678-A81426EBF92A}" dt="2023-06-05T20:00:43.986" v="398"/>
          <ac:inkMkLst>
            <pc:docMk/>
            <pc:sldMk cId="0" sldId="263"/>
            <ac:inkMk id="22" creationId="{E1C55F55-9128-FBF2-BCC5-9C613FC99EF6}"/>
          </ac:inkMkLst>
        </pc:inkChg>
        <pc:inkChg chg="add mod">
          <ac:chgData name="Anandi Dutta" userId="87eb70f522ca77d4" providerId="LiveId" clId="{15C4021D-F123-4803-A678-A81426EBF92A}" dt="2023-06-05T20:00:43.986" v="398"/>
          <ac:inkMkLst>
            <pc:docMk/>
            <pc:sldMk cId="0" sldId="263"/>
            <ac:inkMk id="23" creationId="{139A3EA6-B760-2FC6-2E27-BC7DC0B9C210}"/>
          </ac:inkMkLst>
        </pc:inkChg>
        <pc:inkChg chg="add mod">
          <ac:chgData name="Anandi Dutta" userId="87eb70f522ca77d4" providerId="LiveId" clId="{15C4021D-F123-4803-A678-A81426EBF92A}" dt="2023-06-05T20:00:43.986" v="398"/>
          <ac:inkMkLst>
            <pc:docMk/>
            <pc:sldMk cId="0" sldId="263"/>
            <ac:inkMk id="24" creationId="{26FD64E7-53A0-59EA-B8E5-3C4381175E76}"/>
          </ac:inkMkLst>
        </pc:inkChg>
        <pc:inkChg chg="add mod">
          <ac:chgData name="Anandi Dutta" userId="87eb70f522ca77d4" providerId="LiveId" clId="{15C4021D-F123-4803-A678-A81426EBF92A}" dt="2023-06-05T20:00:55.275" v="408"/>
          <ac:inkMkLst>
            <pc:docMk/>
            <pc:sldMk cId="0" sldId="263"/>
            <ac:inkMk id="26" creationId="{3573599E-229E-D403-A904-F9C79CC73491}"/>
          </ac:inkMkLst>
        </pc:inkChg>
        <pc:inkChg chg="add mod">
          <ac:chgData name="Anandi Dutta" userId="87eb70f522ca77d4" providerId="LiveId" clId="{15C4021D-F123-4803-A678-A81426EBF92A}" dt="2023-06-05T20:00:55.275" v="408"/>
          <ac:inkMkLst>
            <pc:docMk/>
            <pc:sldMk cId="0" sldId="263"/>
            <ac:inkMk id="27" creationId="{FC4AF92D-3849-A1E1-89F5-7580C83D8365}"/>
          </ac:inkMkLst>
        </pc:inkChg>
        <pc:inkChg chg="add mod">
          <ac:chgData name="Anandi Dutta" userId="87eb70f522ca77d4" providerId="LiveId" clId="{15C4021D-F123-4803-A678-A81426EBF92A}" dt="2023-06-05T20:00:55.275" v="408"/>
          <ac:inkMkLst>
            <pc:docMk/>
            <pc:sldMk cId="0" sldId="263"/>
            <ac:inkMk id="28" creationId="{DF568A97-C85C-E5D5-CB1D-3C420847E6FB}"/>
          </ac:inkMkLst>
        </pc:inkChg>
        <pc:inkChg chg="add mod">
          <ac:chgData name="Anandi Dutta" userId="87eb70f522ca77d4" providerId="LiveId" clId="{15C4021D-F123-4803-A678-A81426EBF92A}" dt="2023-06-05T20:00:55.275" v="408"/>
          <ac:inkMkLst>
            <pc:docMk/>
            <pc:sldMk cId="0" sldId="263"/>
            <ac:inkMk id="29" creationId="{43B1C9C2-3F4E-18A5-B79B-E23DC67DE49C}"/>
          </ac:inkMkLst>
        </pc:inkChg>
        <pc:inkChg chg="add mod">
          <ac:chgData name="Anandi Dutta" userId="87eb70f522ca77d4" providerId="LiveId" clId="{15C4021D-F123-4803-A678-A81426EBF92A}" dt="2023-06-05T20:00:55.275" v="408"/>
          <ac:inkMkLst>
            <pc:docMk/>
            <pc:sldMk cId="0" sldId="263"/>
            <ac:inkMk id="30" creationId="{1978F714-8647-5F88-F23A-16839451F95C}"/>
          </ac:inkMkLst>
        </pc:inkChg>
        <pc:inkChg chg="add mod">
          <ac:chgData name="Anandi Dutta" userId="87eb70f522ca77d4" providerId="LiveId" clId="{15C4021D-F123-4803-A678-A81426EBF92A}" dt="2023-06-05T20:00:55.275" v="408"/>
          <ac:inkMkLst>
            <pc:docMk/>
            <pc:sldMk cId="0" sldId="263"/>
            <ac:inkMk id="31" creationId="{1E40F583-3187-F05D-9AD2-2B60CDFF2804}"/>
          </ac:inkMkLst>
        </pc:inkChg>
        <pc:inkChg chg="add mod">
          <ac:chgData name="Anandi Dutta" userId="87eb70f522ca77d4" providerId="LiveId" clId="{15C4021D-F123-4803-A678-A81426EBF92A}" dt="2023-06-05T20:00:55.275" v="408"/>
          <ac:inkMkLst>
            <pc:docMk/>
            <pc:sldMk cId="0" sldId="263"/>
            <ac:inkMk id="32" creationId="{2CE794AC-93F3-952C-EC37-B2D6DDB75362}"/>
          </ac:inkMkLst>
        </pc:inkChg>
        <pc:inkChg chg="add mod">
          <ac:chgData name="Anandi Dutta" userId="87eb70f522ca77d4" providerId="LiveId" clId="{15C4021D-F123-4803-A678-A81426EBF92A}" dt="2023-06-05T20:00:55.275" v="408"/>
          <ac:inkMkLst>
            <pc:docMk/>
            <pc:sldMk cId="0" sldId="263"/>
            <ac:inkMk id="33" creationId="{811C5544-5154-9C7E-8F67-15FDAA65328D}"/>
          </ac:inkMkLst>
        </pc:inkChg>
        <pc:inkChg chg="add mod">
          <ac:chgData name="Anandi Dutta" userId="87eb70f522ca77d4" providerId="LiveId" clId="{15C4021D-F123-4803-A678-A81426EBF92A}" dt="2023-06-05T20:00:55.275" v="408"/>
          <ac:inkMkLst>
            <pc:docMk/>
            <pc:sldMk cId="0" sldId="263"/>
            <ac:inkMk id="34" creationId="{6EAE5152-2469-60DE-C630-1B5754991657}"/>
          </ac:inkMkLst>
        </pc:inkChg>
        <pc:inkChg chg="add">
          <ac:chgData name="Anandi Dutta" userId="87eb70f522ca77d4" providerId="LiveId" clId="{15C4021D-F123-4803-A678-A81426EBF92A}" dt="2023-06-05T20:00:57.059" v="409" actId="9405"/>
          <ac:inkMkLst>
            <pc:docMk/>
            <pc:sldMk cId="0" sldId="263"/>
            <ac:inkMk id="36" creationId="{C9D8E4D0-3FEB-3BA2-89F7-EDC88EB6F244}"/>
          </ac:inkMkLst>
        </pc:inkChg>
      </pc:sldChg>
      <pc:sldChg chg="addSp delSp modSp mod">
        <pc:chgData name="Anandi Dutta" userId="87eb70f522ca77d4" providerId="LiveId" clId="{15C4021D-F123-4803-A678-A81426EBF92A}" dt="2023-06-05T20:04:04.588" v="445"/>
        <pc:sldMkLst>
          <pc:docMk/>
          <pc:sldMk cId="0" sldId="265"/>
        </pc:sldMkLst>
        <pc:grpChg chg="mod">
          <ac:chgData name="Anandi Dutta" userId="87eb70f522ca77d4" providerId="LiveId" clId="{15C4021D-F123-4803-A678-A81426EBF92A}" dt="2023-06-05T20:02:57.253" v="415"/>
          <ac:grpSpMkLst>
            <pc:docMk/>
            <pc:sldMk cId="0" sldId="265"/>
            <ac:grpSpMk id="11" creationId="{376BDACA-A97A-2F26-5742-82E2099D8FD3}"/>
          </ac:grpSpMkLst>
        </pc:grpChg>
        <pc:grpChg chg="mod">
          <ac:chgData name="Anandi Dutta" userId="87eb70f522ca77d4" providerId="LiveId" clId="{15C4021D-F123-4803-A678-A81426EBF92A}" dt="2023-06-05T20:03:00.684" v="421"/>
          <ac:grpSpMkLst>
            <pc:docMk/>
            <pc:sldMk cId="0" sldId="265"/>
            <ac:grpSpMk id="22" creationId="{5E7A25D1-5899-32D5-A840-5673F1DAC971}"/>
          </ac:grpSpMkLst>
        </pc:grpChg>
        <pc:grpChg chg="del mod">
          <ac:chgData name="Anandi Dutta" userId="87eb70f522ca77d4" providerId="LiveId" clId="{15C4021D-F123-4803-A678-A81426EBF92A}" dt="2023-06-05T20:04:04.588" v="445"/>
          <ac:grpSpMkLst>
            <pc:docMk/>
            <pc:sldMk cId="0" sldId="265"/>
            <ac:grpSpMk id="33" creationId="{FD2D8E35-6E91-8EC1-5A19-73C89EDE8ED5}"/>
          </ac:grpSpMkLst>
        </pc:grpChg>
        <pc:grpChg chg="del mod">
          <ac:chgData name="Anandi Dutta" userId="87eb70f522ca77d4" providerId="LiveId" clId="{15C4021D-F123-4803-A678-A81426EBF92A}" dt="2023-06-05T20:04:04.588" v="445"/>
          <ac:grpSpMkLst>
            <pc:docMk/>
            <pc:sldMk cId="0" sldId="265"/>
            <ac:grpSpMk id="34" creationId="{29CD13E7-4CFC-4689-0C1E-B9C8B47077D5}"/>
          </ac:grpSpMkLst>
        </pc:grpChg>
        <pc:grpChg chg="del mod">
          <ac:chgData name="Anandi Dutta" userId="87eb70f522ca77d4" providerId="LiveId" clId="{15C4021D-F123-4803-A678-A81426EBF92A}" dt="2023-06-05T20:04:04.588" v="445"/>
          <ac:grpSpMkLst>
            <pc:docMk/>
            <pc:sldMk cId="0" sldId="265"/>
            <ac:grpSpMk id="47" creationId="{075A2EDB-1184-F9B9-250E-1C63C4F7EB67}"/>
          </ac:grpSpMkLst>
        </pc:grpChg>
        <pc:grpChg chg="mod">
          <ac:chgData name="Anandi Dutta" userId="87eb70f522ca77d4" providerId="LiveId" clId="{15C4021D-F123-4803-A678-A81426EBF92A}" dt="2023-06-05T20:04:04.588" v="445"/>
          <ac:grpSpMkLst>
            <pc:docMk/>
            <pc:sldMk cId="0" sldId="265"/>
            <ac:grpSpMk id="48" creationId="{97A694CE-CD5D-6985-B509-5F19FE851216}"/>
          </ac:grpSpMkLst>
        </pc:grpChg>
        <pc:inkChg chg="add">
          <ac:chgData name="Anandi Dutta" userId="87eb70f522ca77d4" providerId="LiveId" clId="{15C4021D-F123-4803-A678-A81426EBF92A}" dt="2023-06-05T20:02:49.589" v="410" actId="9405"/>
          <ac:inkMkLst>
            <pc:docMk/>
            <pc:sldMk cId="0" sldId="265"/>
            <ac:inkMk id="4" creationId="{4EBFDED7-B144-5F73-B755-0FE91737AA74}"/>
          </ac:inkMkLst>
        </pc:inkChg>
        <pc:inkChg chg="add mod">
          <ac:chgData name="Anandi Dutta" userId="87eb70f522ca77d4" providerId="LiveId" clId="{15C4021D-F123-4803-A678-A81426EBF92A}" dt="2023-06-05T20:02:57.253" v="415"/>
          <ac:inkMkLst>
            <pc:docMk/>
            <pc:sldMk cId="0" sldId="265"/>
            <ac:inkMk id="5" creationId="{1CE5B651-6D6F-53B8-CB32-1A5B462E23B6}"/>
          </ac:inkMkLst>
        </pc:inkChg>
        <pc:inkChg chg="add mod">
          <ac:chgData name="Anandi Dutta" userId="87eb70f522ca77d4" providerId="LiveId" clId="{15C4021D-F123-4803-A678-A81426EBF92A}" dt="2023-06-05T20:02:57.253" v="415"/>
          <ac:inkMkLst>
            <pc:docMk/>
            <pc:sldMk cId="0" sldId="265"/>
            <ac:inkMk id="6" creationId="{830B413D-933D-37DF-4E96-E929D0E5850C}"/>
          </ac:inkMkLst>
        </pc:inkChg>
        <pc:inkChg chg="add mod">
          <ac:chgData name="Anandi Dutta" userId="87eb70f522ca77d4" providerId="LiveId" clId="{15C4021D-F123-4803-A678-A81426EBF92A}" dt="2023-06-05T20:02:57.253" v="415"/>
          <ac:inkMkLst>
            <pc:docMk/>
            <pc:sldMk cId="0" sldId="265"/>
            <ac:inkMk id="7" creationId="{49CFCF84-8A3E-E92A-7FF1-B8DE2840CCE6}"/>
          </ac:inkMkLst>
        </pc:inkChg>
        <pc:inkChg chg="add mod">
          <ac:chgData name="Anandi Dutta" userId="87eb70f522ca77d4" providerId="LiveId" clId="{15C4021D-F123-4803-A678-A81426EBF92A}" dt="2023-06-05T20:02:57.253" v="415"/>
          <ac:inkMkLst>
            <pc:docMk/>
            <pc:sldMk cId="0" sldId="265"/>
            <ac:inkMk id="9" creationId="{0558B953-A7D8-204E-B155-FE249898CDFC}"/>
          </ac:inkMkLst>
        </pc:inkChg>
        <pc:inkChg chg="add mod">
          <ac:chgData name="Anandi Dutta" userId="87eb70f522ca77d4" providerId="LiveId" clId="{15C4021D-F123-4803-A678-A81426EBF92A}" dt="2023-06-05T20:03:00.684" v="421"/>
          <ac:inkMkLst>
            <pc:docMk/>
            <pc:sldMk cId="0" sldId="265"/>
            <ac:inkMk id="13" creationId="{A406E55B-A2A1-D1A2-2AAB-DA620B9A325F}"/>
          </ac:inkMkLst>
        </pc:inkChg>
        <pc:inkChg chg="add mod">
          <ac:chgData name="Anandi Dutta" userId="87eb70f522ca77d4" providerId="LiveId" clId="{15C4021D-F123-4803-A678-A81426EBF92A}" dt="2023-06-05T20:03:00.684" v="421"/>
          <ac:inkMkLst>
            <pc:docMk/>
            <pc:sldMk cId="0" sldId="265"/>
            <ac:inkMk id="15" creationId="{0FA2B51B-F735-61A9-323E-94B14C4BA1A2}"/>
          </ac:inkMkLst>
        </pc:inkChg>
        <pc:inkChg chg="add mod">
          <ac:chgData name="Anandi Dutta" userId="87eb70f522ca77d4" providerId="LiveId" clId="{15C4021D-F123-4803-A678-A81426EBF92A}" dt="2023-06-05T20:03:00.684" v="421"/>
          <ac:inkMkLst>
            <pc:docMk/>
            <pc:sldMk cId="0" sldId="265"/>
            <ac:inkMk id="17" creationId="{E467C506-0196-8B79-E824-8FC4D41E1520}"/>
          </ac:inkMkLst>
        </pc:inkChg>
        <pc:inkChg chg="add mod">
          <ac:chgData name="Anandi Dutta" userId="87eb70f522ca77d4" providerId="LiveId" clId="{15C4021D-F123-4803-A678-A81426EBF92A}" dt="2023-06-05T20:03:00.684" v="421"/>
          <ac:inkMkLst>
            <pc:docMk/>
            <pc:sldMk cId="0" sldId="265"/>
            <ac:inkMk id="19" creationId="{A5E9D7BE-06A1-6858-1DE8-12D31653F482}"/>
          </ac:inkMkLst>
        </pc:inkChg>
        <pc:inkChg chg="add mod">
          <ac:chgData name="Anandi Dutta" userId="87eb70f522ca77d4" providerId="LiveId" clId="{15C4021D-F123-4803-A678-A81426EBF92A}" dt="2023-06-05T20:03:00.684" v="421"/>
          <ac:inkMkLst>
            <pc:docMk/>
            <pc:sldMk cId="0" sldId="265"/>
            <ac:inkMk id="21" creationId="{DC8EBE88-7FC7-BE80-6ACA-872F26702734}"/>
          </ac:inkMkLst>
        </pc:inkChg>
        <pc:inkChg chg="add">
          <ac:chgData name="Anandi Dutta" userId="87eb70f522ca77d4" providerId="LiveId" clId="{15C4021D-F123-4803-A678-A81426EBF92A}" dt="2023-06-05T20:03:02.992" v="422" actId="9405"/>
          <ac:inkMkLst>
            <pc:docMk/>
            <pc:sldMk cId="0" sldId="265"/>
            <ac:inkMk id="23" creationId="{72D06284-7369-DF15-3A39-AF6D7DDFAB3F}"/>
          </ac:inkMkLst>
        </pc:inkChg>
        <pc:inkChg chg="add mod">
          <ac:chgData name="Anandi Dutta" userId="87eb70f522ca77d4" providerId="LiveId" clId="{15C4021D-F123-4803-A678-A81426EBF92A}" dt="2023-06-05T20:04:04.588" v="445"/>
          <ac:inkMkLst>
            <pc:docMk/>
            <pc:sldMk cId="0" sldId="265"/>
            <ac:inkMk id="24" creationId="{1249A14C-704D-527E-C806-915F26BBAA34}"/>
          </ac:inkMkLst>
        </pc:inkChg>
        <pc:inkChg chg="add mod">
          <ac:chgData name="Anandi Dutta" userId="87eb70f522ca77d4" providerId="LiveId" clId="{15C4021D-F123-4803-A678-A81426EBF92A}" dt="2023-06-05T20:04:04.588" v="445"/>
          <ac:inkMkLst>
            <pc:docMk/>
            <pc:sldMk cId="0" sldId="265"/>
            <ac:inkMk id="25" creationId="{A58974C4-09C2-25A0-4454-B9470195413A}"/>
          </ac:inkMkLst>
        </pc:inkChg>
        <pc:inkChg chg="add mod">
          <ac:chgData name="Anandi Dutta" userId="87eb70f522ca77d4" providerId="LiveId" clId="{15C4021D-F123-4803-A678-A81426EBF92A}" dt="2023-06-05T20:04:04.588" v="445"/>
          <ac:inkMkLst>
            <pc:docMk/>
            <pc:sldMk cId="0" sldId="265"/>
            <ac:inkMk id="26" creationId="{70629B0F-7185-118F-0BF8-872A94842E6A}"/>
          </ac:inkMkLst>
        </pc:inkChg>
        <pc:inkChg chg="add mod">
          <ac:chgData name="Anandi Dutta" userId="87eb70f522ca77d4" providerId="LiveId" clId="{15C4021D-F123-4803-A678-A81426EBF92A}" dt="2023-06-05T20:04:04.588" v="445"/>
          <ac:inkMkLst>
            <pc:docMk/>
            <pc:sldMk cId="0" sldId="265"/>
            <ac:inkMk id="27" creationId="{C64A5947-C5ED-BC4C-1B06-2710242A3D85}"/>
          </ac:inkMkLst>
        </pc:inkChg>
        <pc:inkChg chg="add mod">
          <ac:chgData name="Anandi Dutta" userId="87eb70f522ca77d4" providerId="LiveId" clId="{15C4021D-F123-4803-A678-A81426EBF92A}" dt="2023-06-05T20:04:04.588" v="445"/>
          <ac:inkMkLst>
            <pc:docMk/>
            <pc:sldMk cId="0" sldId="265"/>
            <ac:inkMk id="28" creationId="{DA90105B-C803-F474-E641-95CCF523096D}"/>
          </ac:inkMkLst>
        </pc:inkChg>
        <pc:inkChg chg="add mod">
          <ac:chgData name="Anandi Dutta" userId="87eb70f522ca77d4" providerId="LiveId" clId="{15C4021D-F123-4803-A678-A81426EBF92A}" dt="2023-06-05T20:04:04.588" v="445"/>
          <ac:inkMkLst>
            <pc:docMk/>
            <pc:sldMk cId="0" sldId="265"/>
            <ac:inkMk id="29" creationId="{50D36544-069B-52FE-D40F-D284336259DA}"/>
          </ac:inkMkLst>
        </pc:inkChg>
        <pc:inkChg chg="add mod">
          <ac:chgData name="Anandi Dutta" userId="87eb70f522ca77d4" providerId="LiveId" clId="{15C4021D-F123-4803-A678-A81426EBF92A}" dt="2023-06-05T20:04:04.588" v="445"/>
          <ac:inkMkLst>
            <pc:docMk/>
            <pc:sldMk cId="0" sldId="265"/>
            <ac:inkMk id="30" creationId="{A8353E84-50A7-4C39-BD1D-15ABA72096EF}"/>
          </ac:inkMkLst>
        </pc:inkChg>
        <pc:inkChg chg="add mod">
          <ac:chgData name="Anandi Dutta" userId="87eb70f522ca77d4" providerId="LiveId" clId="{15C4021D-F123-4803-A678-A81426EBF92A}" dt="2023-06-05T20:04:04.588" v="445"/>
          <ac:inkMkLst>
            <pc:docMk/>
            <pc:sldMk cId="0" sldId="265"/>
            <ac:inkMk id="31" creationId="{0979802B-8168-3C0A-830D-06833B7CFFED}"/>
          </ac:inkMkLst>
        </pc:inkChg>
        <pc:inkChg chg="add mod">
          <ac:chgData name="Anandi Dutta" userId="87eb70f522ca77d4" providerId="LiveId" clId="{15C4021D-F123-4803-A678-A81426EBF92A}" dt="2023-06-05T20:04:04.588" v="445"/>
          <ac:inkMkLst>
            <pc:docMk/>
            <pc:sldMk cId="0" sldId="265"/>
            <ac:inkMk id="32" creationId="{5AD274CE-BDD9-7674-04A3-76E570DB85B7}"/>
          </ac:inkMkLst>
        </pc:inkChg>
        <pc:inkChg chg="add mod">
          <ac:chgData name="Anandi Dutta" userId="87eb70f522ca77d4" providerId="LiveId" clId="{15C4021D-F123-4803-A678-A81426EBF92A}" dt="2023-06-05T20:04:04.588" v="445"/>
          <ac:inkMkLst>
            <pc:docMk/>
            <pc:sldMk cId="0" sldId="265"/>
            <ac:inkMk id="35" creationId="{A7EDA3D2-7059-4170-D503-4EBDC1BABC82}"/>
          </ac:inkMkLst>
        </pc:inkChg>
        <pc:inkChg chg="add mod">
          <ac:chgData name="Anandi Dutta" userId="87eb70f522ca77d4" providerId="LiveId" clId="{15C4021D-F123-4803-A678-A81426EBF92A}" dt="2023-06-05T20:04:04.588" v="445"/>
          <ac:inkMkLst>
            <pc:docMk/>
            <pc:sldMk cId="0" sldId="265"/>
            <ac:inkMk id="36" creationId="{D8DEDF7A-C062-101F-B2EB-183AB04CDB1E}"/>
          </ac:inkMkLst>
        </pc:inkChg>
        <pc:inkChg chg="add mod">
          <ac:chgData name="Anandi Dutta" userId="87eb70f522ca77d4" providerId="LiveId" clId="{15C4021D-F123-4803-A678-A81426EBF92A}" dt="2023-06-05T20:04:04.588" v="445"/>
          <ac:inkMkLst>
            <pc:docMk/>
            <pc:sldMk cId="0" sldId="265"/>
            <ac:inkMk id="37" creationId="{85182DB2-596C-11EF-5A33-EEFCEA2CF8D2}"/>
          </ac:inkMkLst>
        </pc:inkChg>
        <pc:inkChg chg="add mod">
          <ac:chgData name="Anandi Dutta" userId="87eb70f522ca77d4" providerId="LiveId" clId="{15C4021D-F123-4803-A678-A81426EBF92A}" dt="2023-06-05T20:04:04.588" v="445"/>
          <ac:inkMkLst>
            <pc:docMk/>
            <pc:sldMk cId="0" sldId="265"/>
            <ac:inkMk id="38" creationId="{EABA23A9-0048-CCB5-825B-F9D2F0F97BDE}"/>
          </ac:inkMkLst>
        </pc:inkChg>
        <pc:inkChg chg="add mod">
          <ac:chgData name="Anandi Dutta" userId="87eb70f522ca77d4" providerId="LiveId" clId="{15C4021D-F123-4803-A678-A81426EBF92A}" dt="2023-06-05T20:04:04.588" v="445"/>
          <ac:inkMkLst>
            <pc:docMk/>
            <pc:sldMk cId="0" sldId="265"/>
            <ac:inkMk id="39" creationId="{3AEDEB97-5D2B-8C71-14CB-4C80BE3AECD1}"/>
          </ac:inkMkLst>
        </pc:inkChg>
        <pc:inkChg chg="add mod">
          <ac:chgData name="Anandi Dutta" userId="87eb70f522ca77d4" providerId="LiveId" clId="{15C4021D-F123-4803-A678-A81426EBF92A}" dt="2023-06-05T20:04:04.588" v="445"/>
          <ac:inkMkLst>
            <pc:docMk/>
            <pc:sldMk cId="0" sldId="265"/>
            <ac:inkMk id="40" creationId="{D5F39E4A-5FA1-493B-E9FB-AECB1C1A715C}"/>
          </ac:inkMkLst>
        </pc:inkChg>
        <pc:inkChg chg="add mod">
          <ac:chgData name="Anandi Dutta" userId="87eb70f522ca77d4" providerId="LiveId" clId="{15C4021D-F123-4803-A678-A81426EBF92A}" dt="2023-06-05T20:04:04.588" v="445"/>
          <ac:inkMkLst>
            <pc:docMk/>
            <pc:sldMk cId="0" sldId="265"/>
            <ac:inkMk id="41" creationId="{AC8602B1-295A-6198-347E-32423DDF3FF8}"/>
          </ac:inkMkLst>
        </pc:inkChg>
        <pc:inkChg chg="add mod">
          <ac:chgData name="Anandi Dutta" userId="87eb70f522ca77d4" providerId="LiveId" clId="{15C4021D-F123-4803-A678-A81426EBF92A}" dt="2023-06-05T20:04:04.588" v="445"/>
          <ac:inkMkLst>
            <pc:docMk/>
            <pc:sldMk cId="0" sldId="265"/>
            <ac:inkMk id="42" creationId="{3D1B9508-8FA0-B58E-DE7C-369D46D74D97}"/>
          </ac:inkMkLst>
        </pc:inkChg>
        <pc:inkChg chg="add mod">
          <ac:chgData name="Anandi Dutta" userId="87eb70f522ca77d4" providerId="LiveId" clId="{15C4021D-F123-4803-A678-A81426EBF92A}" dt="2023-06-05T20:04:04.588" v="445"/>
          <ac:inkMkLst>
            <pc:docMk/>
            <pc:sldMk cId="0" sldId="265"/>
            <ac:inkMk id="43" creationId="{B2EFDAF5-D228-C792-039B-E0FD0ECC12C9}"/>
          </ac:inkMkLst>
        </pc:inkChg>
        <pc:inkChg chg="add mod">
          <ac:chgData name="Anandi Dutta" userId="87eb70f522ca77d4" providerId="LiveId" clId="{15C4021D-F123-4803-A678-A81426EBF92A}" dt="2023-06-05T20:04:04.588" v="445"/>
          <ac:inkMkLst>
            <pc:docMk/>
            <pc:sldMk cId="0" sldId="265"/>
            <ac:inkMk id="44" creationId="{D673FC57-171D-A5F4-CA23-A0B9E9E70FE4}"/>
          </ac:inkMkLst>
        </pc:inkChg>
        <pc:inkChg chg="add mod">
          <ac:chgData name="Anandi Dutta" userId="87eb70f522ca77d4" providerId="LiveId" clId="{15C4021D-F123-4803-A678-A81426EBF92A}" dt="2023-06-05T20:04:04.588" v="445"/>
          <ac:inkMkLst>
            <pc:docMk/>
            <pc:sldMk cId="0" sldId="265"/>
            <ac:inkMk id="45" creationId="{75D91B51-E46D-4CE8-913F-2DC510A29AD4}"/>
          </ac:inkMkLst>
        </pc:inkChg>
        <pc:inkChg chg="add mod">
          <ac:chgData name="Anandi Dutta" userId="87eb70f522ca77d4" providerId="LiveId" clId="{15C4021D-F123-4803-A678-A81426EBF92A}" dt="2023-06-05T20:04:04.588" v="445"/>
          <ac:inkMkLst>
            <pc:docMk/>
            <pc:sldMk cId="0" sldId="265"/>
            <ac:inkMk id="46" creationId="{72023A80-182A-AD90-965F-950BEC272C60}"/>
          </ac:inkMkLst>
        </pc:inkChg>
      </pc:sldChg>
      <pc:sldChg chg="addSp delSp modSp mod">
        <pc:chgData name="Anandi Dutta" userId="87eb70f522ca77d4" providerId="LiveId" clId="{15C4021D-F123-4803-A678-A81426EBF92A}" dt="2023-06-05T19:49:53.606" v="246"/>
        <pc:sldMkLst>
          <pc:docMk/>
          <pc:sldMk cId="0" sldId="658"/>
        </pc:sldMkLst>
        <pc:grpChg chg="mod">
          <ac:chgData name="Anandi Dutta" userId="87eb70f522ca77d4" providerId="LiveId" clId="{15C4021D-F123-4803-A678-A81426EBF92A}" dt="2023-06-05T19:41:53.248" v="7"/>
          <ac:grpSpMkLst>
            <pc:docMk/>
            <pc:sldMk cId="0" sldId="658"/>
            <ac:grpSpMk id="38" creationId="{F5AFDCDF-F940-68F7-C7FC-2E9177DA64D9}"/>
          </ac:grpSpMkLst>
        </pc:grpChg>
        <pc:grpChg chg="mod">
          <ac:chgData name="Anandi Dutta" userId="87eb70f522ca77d4" providerId="LiveId" clId="{15C4021D-F123-4803-A678-A81426EBF92A}" dt="2023-06-05T19:41:56.323" v="12"/>
          <ac:grpSpMkLst>
            <pc:docMk/>
            <pc:sldMk cId="0" sldId="658"/>
            <ac:grpSpMk id="43" creationId="{5F00BDF7-F4B8-D75A-68B0-F6698B90663B}"/>
          </ac:grpSpMkLst>
        </pc:grpChg>
        <pc:grpChg chg="mod">
          <ac:chgData name="Anandi Dutta" userId="87eb70f522ca77d4" providerId="LiveId" clId="{15C4021D-F123-4803-A678-A81426EBF92A}" dt="2023-06-05T19:42:00.533" v="17"/>
          <ac:grpSpMkLst>
            <pc:docMk/>
            <pc:sldMk cId="0" sldId="658"/>
            <ac:grpSpMk id="48" creationId="{56142DA5-0D3C-1B21-1104-5E7C09C4C536}"/>
          </ac:grpSpMkLst>
        </pc:grpChg>
        <pc:grpChg chg="del mod">
          <ac:chgData name="Anandi Dutta" userId="87eb70f522ca77d4" providerId="LiveId" clId="{15C4021D-F123-4803-A678-A81426EBF92A}" dt="2023-06-05T19:45:46.800" v="175"/>
          <ac:grpSpMkLst>
            <pc:docMk/>
            <pc:sldMk cId="0" sldId="658"/>
            <ac:grpSpMk id="51" creationId="{95CAA617-58F3-170D-9E07-6D87DDBAEF5C}"/>
          </ac:grpSpMkLst>
        </pc:grpChg>
        <pc:grpChg chg="del mod">
          <ac:chgData name="Anandi Dutta" userId="87eb70f522ca77d4" providerId="LiveId" clId="{15C4021D-F123-4803-A678-A81426EBF92A}" dt="2023-06-05T19:46:06.308" v="191"/>
          <ac:grpSpMkLst>
            <pc:docMk/>
            <pc:sldMk cId="0" sldId="658"/>
            <ac:grpSpMk id="59" creationId="{287D100C-2EE2-3A37-8C7F-049411882A83}"/>
          </ac:grpSpMkLst>
        </pc:grpChg>
        <pc:grpChg chg="del mod">
          <ac:chgData name="Anandi Dutta" userId="87eb70f522ca77d4" providerId="LiveId" clId="{15C4021D-F123-4803-A678-A81426EBF92A}" dt="2023-06-05T19:46:06.308" v="191"/>
          <ac:grpSpMkLst>
            <pc:docMk/>
            <pc:sldMk cId="0" sldId="658"/>
            <ac:grpSpMk id="60" creationId="{A6507037-8C96-6CAA-BDC9-A542F1E47D1B}"/>
          </ac:grpSpMkLst>
        </pc:grpChg>
        <pc:grpChg chg="del mod">
          <ac:chgData name="Anandi Dutta" userId="87eb70f522ca77d4" providerId="LiveId" clId="{15C4021D-F123-4803-A678-A81426EBF92A}" dt="2023-06-05T19:45:59.568" v="181"/>
          <ac:grpSpMkLst>
            <pc:docMk/>
            <pc:sldMk cId="0" sldId="658"/>
            <ac:grpSpMk id="63" creationId="{B8852B8F-F78F-E85E-E6A2-24EF563F59B8}"/>
          </ac:grpSpMkLst>
        </pc:grpChg>
        <pc:grpChg chg="del mod">
          <ac:chgData name="Anandi Dutta" userId="87eb70f522ca77d4" providerId="LiveId" clId="{15C4021D-F123-4803-A678-A81426EBF92A}" dt="2023-06-05T19:46:06.308" v="191"/>
          <ac:grpSpMkLst>
            <pc:docMk/>
            <pc:sldMk cId="0" sldId="658"/>
            <ac:grpSpMk id="43035" creationId="{4DD5E8F6-5930-217D-A56C-C2C0B38EA6DE}"/>
          </ac:grpSpMkLst>
        </pc:grpChg>
        <pc:grpChg chg="del mod">
          <ac:chgData name="Anandi Dutta" userId="87eb70f522ca77d4" providerId="LiveId" clId="{15C4021D-F123-4803-A678-A81426EBF92A}" dt="2023-06-05T19:46:10.221" v="193"/>
          <ac:grpSpMkLst>
            <pc:docMk/>
            <pc:sldMk cId="0" sldId="658"/>
            <ac:grpSpMk id="43045" creationId="{E34EA799-E6A8-C59A-5212-55BBE96553B3}"/>
          </ac:grpSpMkLst>
        </pc:grpChg>
        <pc:grpChg chg="del mod">
          <ac:chgData name="Anandi Dutta" userId="87eb70f522ca77d4" providerId="LiveId" clId="{15C4021D-F123-4803-A678-A81426EBF92A}" dt="2023-06-05T19:46:14.686" v="199"/>
          <ac:grpSpMkLst>
            <pc:docMk/>
            <pc:sldMk cId="0" sldId="658"/>
            <ac:grpSpMk id="43047" creationId="{2E838461-B127-1D80-94CB-4862723290CE}"/>
          </ac:grpSpMkLst>
        </pc:grpChg>
        <pc:grpChg chg="del mod">
          <ac:chgData name="Anandi Dutta" userId="87eb70f522ca77d4" providerId="LiveId" clId="{15C4021D-F123-4803-A678-A81426EBF92A}" dt="2023-06-05T19:46:45.254" v="219"/>
          <ac:grpSpMkLst>
            <pc:docMk/>
            <pc:sldMk cId="0" sldId="658"/>
            <ac:grpSpMk id="43053" creationId="{C2AD38BD-CF25-FCAA-E219-1EFE024F24D3}"/>
          </ac:grpSpMkLst>
        </pc:grpChg>
        <pc:grpChg chg="del mod">
          <ac:chgData name="Anandi Dutta" userId="87eb70f522ca77d4" providerId="LiveId" clId="{15C4021D-F123-4803-A678-A81426EBF92A}" dt="2023-06-05T19:46:41.734" v="211"/>
          <ac:grpSpMkLst>
            <pc:docMk/>
            <pc:sldMk cId="0" sldId="658"/>
            <ac:grpSpMk id="43065" creationId="{4108C81B-26B5-2EEC-73E2-D9E710640299}"/>
          </ac:grpSpMkLst>
        </pc:grpChg>
        <pc:grpChg chg="del mod">
          <ac:chgData name="Anandi Dutta" userId="87eb70f522ca77d4" providerId="LiveId" clId="{15C4021D-F123-4803-A678-A81426EBF92A}" dt="2023-06-05T19:46:42.273" v="213"/>
          <ac:grpSpMkLst>
            <pc:docMk/>
            <pc:sldMk cId="0" sldId="658"/>
            <ac:grpSpMk id="43066" creationId="{E17F20A4-E6D3-E61F-D48E-65E73820A79C}"/>
          </ac:grpSpMkLst>
        </pc:grpChg>
        <pc:grpChg chg="del mod">
          <ac:chgData name="Anandi Dutta" userId="87eb70f522ca77d4" providerId="LiveId" clId="{15C4021D-F123-4803-A678-A81426EBF92A}" dt="2023-06-05T19:46:45.254" v="219"/>
          <ac:grpSpMkLst>
            <pc:docMk/>
            <pc:sldMk cId="0" sldId="658"/>
            <ac:grpSpMk id="43164" creationId="{A8B65BA4-C9F3-E26D-F253-AC627F1672FD}"/>
          </ac:grpSpMkLst>
        </pc:grpChg>
        <pc:grpChg chg="del mod">
          <ac:chgData name="Anandi Dutta" userId="87eb70f522ca77d4" providerId="LiveId" clId="{15C4021D-F123-4803-A678-A81426EBF92A}" dt="2023-06-05T19:46:47.655" v="224"/>
          <ac:grpSpMkLst>
            <pc:docMk/>
            <pc:sldMk cId="0" sldId="658"/>
            <ac:grpSpMk id="43170" creationId="{A3F4FD94-C990-63C5-F61F-E8FD8E655777}"/>
          </ac:grpSpMkLst>
        </pc:grpChg>
        <pc:grpChg chg="del mod">
          <ac:chgData name="Anandi Dutta" userId="87eb70f522ca77d4" providerId="LiveId" clId="{15C4021D-F123-4803-A678-A81426EBF92A}" dt="2023-06-05T19:46:54.263" v="230"/>
          <ac:grpSpMkLst>
            <pc:docMk/>
            <pc:sldMk cId="0" sldId="658"/>
            <ac:grpSpMk id="43175" creationId="{D35455B8-24C1-C17E-0124-4BF22BC209D8}"/>
          </ac:grpSpMkLst>
        </pc:grpChg>
        <pc:grpChg chg="del mod">
          <ac:chgData name="Anandi Dutta" userId="87eb70f522ca77d4" providerId="LiveId" clId="{15C4021D-F123-4803-A678-A81426EBF92A}" dt="2023-06-05T19:46:58.664" v="240"/>
          <ac:grpSpMkLst>
            <pc:docMk/>
            <pc:sldMk cId="0" sldId="658"/>
            <ac:grpSpMk id="43181" creationId="{2FDF2CEF-E224-3F24-8DCE-55FE38445CBA}"/>
          </ac:grpSpMkLst>
        </pc:grpChg>
        <pc:grpChg chg="mod">
          <ac:chgData name="Anandi Dutta" userId="87eb70f522ca77d4" providerId="LiveId" clId="{15C4021D-F123-4803-A678-A81426EBF92A}" dt="2023-06-05T19:46:54.263" v="230"/>
          <ac:grpSpMkLst>
            <pc:docMk/>
            <pc:sldMk cId="0" sldId="658"/>
            <ac:grpSpMk id="43182" creationId="{0F11EF4E-3580-3CFC-CDC8-08BF732A785C}"/>
          </ac:grpSpMkLst>
        </pc:grpChg>
        <pc:grpChg chg="del mod">
          <ac:chgData name="Anandi Dutta" userId="87eb70f522ca77d4" providerId="LiveId" clId="{15C4021D-F123-4803-A678-A81426EBF92A}" dt="2023-06-05T19:47:25.633" v="243"/>
          <ac:grpSpMkLst>
            <pc:docMk/>
            <pc:sldMk cId="0" sldId="658"/>
            <ac:grpSpMk id="43192" creationId="{133983C4-70F7-D750-4C54-386EAD91CA81}"/>
          </ac:grpSpMkLst>
        </pc:grpChg>
        <pc:grpChg chg="mod">
          <ac:chgData name="Anandi Dutta" userId="87eb70f522ca77d4" providerId="LiveId" clId="{15C4021D-F123-4803-A678-A81426EBF92A}" dt="2023-06-05T19:47:25.633" v="243"/>
          <ac:grpSpMkLst>
            <pc:docMk/>
            <pc:sldMk cId="0" sldId="658"/>
            <ac:grpSpMk id="43195" creationId="{0521C89D-116B-6A2A-D337-1E5F37832AA9}"/>
          </ac:grpSpMkLst>
        </pc:grpChg>
        <pc:grpChg chg="mod">
          <ac:chgData name="Anandi Dutta" userId="87eb70f522ca77d4" providerId="LiveId" clId="{15C4021D-F123-4803-A678-A81426EBF92A}" dt="2023-06-05T19:49:53.606" v="246"/>
          <ac:grpSpMkLst>
            <pc:docMk/>
            <pc:sldMk cId="0" sldId="658"/>
            <ac:grpSpMk id="43198" creationId="{5B510787-8B37-E330-0D48-00E9F7DBF00E}"/>
          </ac:grpSpMkLst>
        </pc:grpChg>
        <pc:inkChg chg="add mod">
          <ac:chgData name="Anandi Dutta" userId="87eb70f522ca77d4" providerId="LiveId" clId="{15C4021D-F123-4803-A678-A81426EBF92A}" dt="2023-06-05T19:41:53.248" v="7"/>
          <ac:inkMkLst>
            <pc:docMk/>
            <pc:sldMk cId="0" sldId="658"/>
            <ac:inkMk id="32" creationId="{B1D48626-467F-14C4-A7C8-4138C306249E}"/>
          </ac:inkMkLst>
        </pc:inkChg>
        <pc:inkChg chg="add mod">
          <ac:chgData name="Anandi Dutta" userId="87eb70f522ca77d4" providerId="LiveId" clId="{15C4021D-F123-4803-A678-A81426EBF92A}" dt="2023-06-05T19:41:53.248" v="7"/>
          <ac:inkMkLst>
            <pc:docMk/>
            <pc:sldMk cId="0" sldId="658"/>
            <ac:inkMk id="33" creationId="{416B0635-38B0-8F6F-A64A-6B4EACC4D0E3}"/>
          </ac:inkMkLst>
        </pc:inkChg>
        <pc:inkChg chg="add mod">
          <ac:chgData name="Anandi Dutta" userId="87eb70f522ca77d4" providerId="LiveId" clId="{15C4021D-F123-4803-A678-A81426EBF92A}" dt="2023-06-05T19:41:53.248" v="7"/>
          <ac:inkMkLst>
            <pc:docMk/>
            <pc:sldMk cId="0" sldId="658"/>
            <ac:inkMk id="34" creationId="{2D7B328A-FD40-500E-2A61-69538FFA97AF}"/>
          </ac:inkMkLst>
        </pc:inkChg>
        <pc:inkChg chg="add mod">
          <ac:chgData name="Anandi Dutta" userId="87eb70f522ca77d4" providerId="LiveId" clId="{15C4021D-F123-4803-A678-A81426EBF92A}" dt="2023-06-05T19:41:53.248" v="7"/>
          <ac:inkMkLst>
            <pc:docMk/>
            <pc:sldMk cId="0" sldId="658"/>
            <ac:inkMk id="35" creationId="{AFBC77D5-5D0C-AF29-8723-83FC957639A0}"/>
          </ac:inkMkLst>
        </pc:inkChg>
        <pc:inkChg chg="add mod">
          <ac:chgData name="Anandi Dutta" userId="87eb70f522ca77d4" providerId="LiveId" clId="{15C4021D-F123-4803-A678-A81426EBF92A}" dt="2023-06-05T19:41:53.248" v="7"/>
          <ac:inkMkLst>
            <pc:docMk/>
            <pc:sldMk cId="0" sldId="658"/>
            <ac:inkMk id="36" creationId="{FDE6B481-1040-7E50-C3DA-E1185A72B88E}"/>
          </ac:inkMkLst>
        </pc:inkChg>
        <pc:inkChg chg="add mod">
          <ac:chgData name="Anandi Dutta" userId="87eb70f522ca77d4" providerId="LiveId" clId="{15C4021D-F123-4803-A678-A81426EBF92A}" dt="2023-06-05T19:41:53.248" v="7"/>
          <ac:inkMkLst>
            <pc:docMk/>
            <pc:sldMk cId="0" sldId="658"/>
            <ac:inkMk id="37" creationId="{0970DAF6-E439-B250-6034-6F1608A9D6BC}"/>
          </ac:inkMkLst>
        </pc:inkChg>
        <pc:inkChg chg="add mod">
          <ac:chgData name="Anandi Dutta" userId="87eb70f522ca77d4" providerId="LiveId" clId="{15C4021D-F123-4803-A678-A81426EBF92A}" dt="2023-06-05T19:41:56.323" v="12"/>
          <ac:inkMkLst>
            <pc:docMk/>
            <pc:sldMk cId="0" sldId="658"/>
            <ac:inkMk id="39" creationId="{EC0C8CBD-3579-4272-CC21-5E18F6704CD8}"/>
          </ac:inkMkLst>
        </pc:inkChg>
        <pc:inkChg chg="add mod">
          <ac:chgData name="Anandi Dutta" userId="87eb70f522ca77d4" providerId="LiveId" clId="{15C4021D-F123-4803-A678-A81426EBF92A}" dt="2023-06-05T19:41:56.323" v="12"/>
          <ac:inkMkLst>
            <pc:docMk/>
            <pc:sldMk cId="0" sldId="658"/>
            <ac:inkMk id="40" creationId="{4EA7A497-5955-9846-D3A6-DC6329C5F325}"/>
          </ac:inkMkLst>
        </pc:inkChg>
        <pc:inkChg chg="add mod">
          <ac:chgData name="Anandi Dutta" userId="87eb70f522ca77d4" providerId="LiveId" clId="{15C4021D-F123-4803-A678-A81426EBF92A}" dt="2023-06-05T19:41:56.323" v="12"/>
          <ac:inkMkLst>
            <pc:docMk/>
            <pc:sldMk cId="0" sldId="658"/>
            <ac:inkMk id="41" creationId="{BEBABA3B-E746-A319-4F35-BF27A4D057D9}"/>
          </ac:inkMkLst>
        </pc:inkChg>
        <pc:inkChg chg="add mod">
          <ac:chgData name="Anandi Dutta" userId="87eb70f522ca77d4" providerId="LiveId" clId="{15C4021D-F123-4803-A678-A81426EBF92A}" dt="2023-06-05T19:41:56.323" v="12"/>
          <ac:inkMkLst>
            <pc:docMk/>
            <pc:sldMk cId="0" sldId="658"/>
            <ac:inkMk id="42" creationId="{B4F178B5-83EE-9C58-B758-247D2409AD0C}"/>
          </ac:inkMkLst>
        </pc:inkChg>
        <pc:inkChg chg="add mod">
          <ac:chgData name="Anandi Dutta" userId="87eb70f522ca77d4" providerId="LiveId" clId="{15C4021D-F123-4803-A678-A81426EBF92A}" dt="2023-06-05T19:42:00.533" v="17"/>
          <ac:inkMkLst>
            <pc:docMk/>
            <pc:sldMk cId="0" sldId="658"/>
            <ac:inkMk id="44" creationId="{87B7193E-8D79-B10F-1E9F-038DE5BF481E}"/>
          </ac:inkMkLst>
        </pc:inkChg>
        <pc:inkChg chg="add mod">
          <ac:chgData name="Anandi Dutta" userId="87eb70f522ca77d4" providerId="LiveId" clId="{15C4021D-F123-4803-A678-A81426EBF92A}" dt="2023-06-05T19:42:00.533" v="17"/>
          <ac:inkMkLst>
            <pc:docMk/>
            <pc:sldMk cId="0" sldId="658"/>
            <ac:inkMk id="45" creationId="{9F18BDDD-96B0-95DD-FA3E-CED81FC41191}"/>
          </ac:inkMkLst>
        </pc:inkChg>
        <pc:inkChg chg="add mod">
          <ac:chgData name="Anandi Dutta" userId="87eb70f522ca77d4" providerId="LiveId" clId="{15C4021D-F123-4803-A678-A81426EBF92A}" dt="2023-06-05T19:42:00.533" v="17"/>
          <ac:inkMkLst>
            <pc:docMk/>
            <pc:sldMk cId="0" sldId="658"/>
            <ac:inkMk id="46" creationId="{E556E8A4-BE83-C38C-73DB-A9D73588CA58}"/>
          </ac:inkMkLst>
        </pc:inkChg>
        <pc:inkChg chg="add mod">
          <ac:chgData name="Anandi Dutta" userId="87eb70f522ca77d4" providerId="LiveId" clId="{15C4021D-F123-4803-A678-A81426EBF92A}" dt="2023-06-05T19:42:00.533" v="17"/>
          <ac:inkMkLst>
            <pc:docMk/>
            <pc:sldMk cId="0" sldId="658"/>
            <ac:inkMk id="47" creationId="{4AD3599F-92A4-E218-6AD5-6D873E8AA388}"/>
          </ac:inkMkLst>
        </pc:inkChg>
        <pc:inkChg chg="add mod">
          <ac:chgData name="Anandi Dutta" userId="87eb70f522ca77d4" providerId="LiveId" clId="{15C4021D-F123-4803-A678-A81426EBF92A}" dt="2023-06-05T19:46:54.263" v="230"/>
          <ac:inkMkLst>
            <pc:docMk/>
            <pc:sldMk cId="0" sldId="658"/>
            <ac:inkMk id="49" creationId="{7B861B54-B7B0-6375-625C-583A949EAF4C}"/>
          </ac:inkMkLst>
        </pc:inkChg>
        <pc:inkChg chg="add mod">
          <ac:chgData name="Anandi Dutta" userId="87eb70f522ca77d4" providerId="LiveId" clId="{15C4021D-F123-4803-A678-A81426EBF92A}" dt="2023-06-05T19:46:54.263" v="230"/>
          <ac:inkMkLst>
            <pc:docMk/>
            <pc:sldMk cId="0" sldId="658"/>
            <ac:inkMk id="50" creationId="{CF5AE3D8-0C1C-A9C0-FDF3-2601B231874A}"/>
          </ac:inkMkLst>
        </pc:inkChg>
        <pc:inkChg chg="add mod">
          <ac:chgData name="Anandi Dutta" userId="87eb70f522ca77d4" providerId="LiveId" clId="{15C4021D-F123-4803-A678-A81426EBF92A}" dt="2023-06-05T19:46:54.263" v="230"/>
          <ac:inkMkLst>
            <pc:docMk/>
            <pc:sldMk cId="0" sldId="658"/>
            <ac:inkMk id="52" creationId="{7BA78BD3-809B-8A94-995D-D14EB1FF1B79}"/>
          </ac:inkMkLst>
        </pc:inkChg>
        <pc:inkChg chg="add mod">
          <ac:chgData name="Anandi Dutta" userId="87eb70f522ca77d4" providerId="LiveId" clId="{15C4021D-F123-4803-A678-A81426EBF92A}" dt="2023-06-05T19:46:54.263" v="230"/>
          <ac:inkMkLst>
            <pc:docMk/>
            <pc:sldMk cId="0" sldId="658"/>
            <ac:inkMk id="53" creationId="{C5C0DB0E-E52A-7229-14D3-3CC18924031D}"/>
          </ac:inkMkLst>
        </pc:inkChg>
        <pc:inkChg chg="add mod">
          <ac:chgData name="Anandi Dutta" userId="87eb70f522ca77d4" providerId="LiveId" clId="{15C4021D-F123-4803-A678-A81426EBF92A}" dt="2023-06-05T19:46:54.263" v="230"/>
          <ac:inkMkLst>
            <pc:docMk/>
            <pc:sldMk cId="0" sldId="658"/>
            <ac:inkMk id="54" creationId="{92B1961C-7383-48E8-4157-9B90845DCC7D}"/>
          </ac:inkMkLst>
        </pc:inkChg>
        <pc:inkChg chg="add mod">
          <ac:chgData name="Anandi Dutta" userId="87eb70f522ca77d4" providerId="LiveId" clId="{15C4021D-F123-4803-A678-A81426EBF92A}" dt="2023-06-05T19:46:54.263" v="230"/>
          <ac:inkMkLst>
            <pc:docMk/>
            <pc:sldMk cId="0" sldId="658"/>
            <ac:inkMk id="55" creationId="{D3D8E891-2E72-ACE6-79C1-738978FF49A1}"/>
          </ac:inkMkLst>
        </pc:inkChg>
        <pc:inkChg chg="add mod">
          <ac:chgData name="Anandi Dutta" userId="87eb70f522ca77d4" providerId="LiveId" clId="{15C4021D-F123-4803-A678-A81426EBF92A}" dt="2023-06-05T19:46:54.263" v="230"/>
          <ac:inkMkLst>
            <pc:docMk/>
            <pc:sldMk cId="0" sldId="658"/>
            <ac:inkMk id="56" creationId="{25B261D7-351E-C23F-5B6B-64DC1E6A493B}"/>
          </ac:inkMkLst>
        </pc:inkChg>
        <pc:inkChg chg="add mod">
          <ac:chgData name="Anandi Dutta" userId="87eb70f522ca77d4" providerId="LiveId" clId="{15C4021D-F123-4803-A678-A81426EBF92A}" dt="2023-06-05T19:46:54.263" v="230"/>
          <ac:inkMkLst>
            <pc:docMk/>
            <pc:sldMk cId="0" sldId="658"/>
            <ac:inkMk id="57" creationId="{816207BD-395B-DEB4-276C-2475CAA8797C}"/>
          </ac:inkMkLst>
        </pc:inkChg>
        <pc:inkChg chg="add mod">
          <ac:chgData name="Anandi Dutta" userId="87eb70f522ca77d4" providerId="LiveId" clId="{15C4021D-F123-4803-A678-A81426EBF92A}" dt="2023-06-05T19:46:54.263" v="230"/>
          <ac:inkMkLst>
            <pc:docMk/>
            <pc:sldMk cId="0" sldId="658"/>
            <ac:inkMk id="58" creationId="{90FC1891-77C5-3CAC-4185-5B659EE03021}"/>
          </ac:inkMkLst>
        </pc:inkChg>
        <pc:inkChg chg="add mod">
          <ac:chgData name="Anandi Dutta" userId="87eb70f522ca77d4" providerId="LiveId" clId="{15C4021D-F123-4803-A678-A81426EBF92A}" dt="2023-06-05T19:46:54.263" v="230"/>
          <ac:inkMkLst>
            <pc:docMk/>
            <pc:sldMk cId="0" sldId="658"/>
            <ac:inkMk id="61" creationId="{0CAA02A0-5381-1D85-111B-BAB63F6D0F91}"/>
          </ac:inkMkLst>
        </pc:inkChg>
        <pc:inkChg chg="add mod">
          <ac:chgData name="Anandi Dutta" userId="87eb70f522ca77d4" providerId="LiveId" clId="{15C4021D-F123-4803-A678-A81426EBF92A}" dt="2023-06-05T19:46:54.263" v="230"/>
          <ac:inkMkLst>
            <pc:docMk/>
            <pc:sldMk cId="0" sldId="658"/>
            <ac:inkMk id="62" creationId="{D3F05E71-7E24-3CFA-989D-30AE7587C0ED}"/>
          </ac:inkMkLst>
        </pc:inkChg>
        <pc:inkChg chg="add mod">
          <ac:chgData name="Anandi Dutta" userId="87eb70f522ca77d4" providerId="LiveId" clId="{15C4021D-F123-4803-A678-A81426EBF92A}" dt="2023-06-05T19:46:54.263" v="230"/>
          <ac:inkMkLst>
            <pc:docMk/>
            <pc:sldMk cId="0" sldId="658"/>
            <ac:inkMk id="43010" creationId="{C9A7E5B0-8FA1-5B31-A899-6A11892C7DBC}"/>
          </ac:inkMkLst>
        </pc:inkChg>
        <pc:inkChg chg="add mod">
          <ac:chgData name="Anandi Dutta" userId="87eb70f522ca77d4" providerId="LiveId" clId="{15C4021D-F123-4803-A678-A81426EBF92A}" dt="2023-06-05T19:46:54.263" v="230"/>
          <ac:inkMkLst>
            <pc:docMk/>
            <pc:sldMk cId="0" sldId="658"/>
            <ac:inkMk id="43011" creationId="{A4FF33FD-A7B3-93C1-E484-D7FE36FD489A}"/>
          </ac:inkMkLst>
        </pc:inkChg>
        <pc:inkChg chg="add mod">
          <ac:chgData name="Anandi Dutta" userId="87eb70f522ca77d4" providerId="LiveId" clId="{15C4021D-F123-4803-A678-A81426EBF92A}" dt="2023-06-05T19:46:54.263" v="230"/>
          <ac:inkMkLst>
            <pc:docMk/>
            <pc:sldMk cId="0" sldId="658"/>
            <ac:inkMk id="43036" creationId="{DBFBC19F-AF3E-E44B-C04B-8ED0BAB3D8E2}"/>
          </ac:inkMkLst>
        </pc:inkChg>
        <pc:inkChg chg="add mod">
          <ac:chgData name="Anandi Dutta" userId="87eb70f522ca77d4" providerId="LiveId" clId="{15C4021D-F123-4803-A678-A81426EBF92A}" dt="2023-06-05T19:46:54.263" v="230"/>
          <ac:inkMkLst>
            <pc:docMk/>
            <pc:sldMk cId="0" sldId="658"/>
            <ac:inkMk id="43037" creationId="{88C257A9-92EA-648B-4C44-C35D27A4874F}"/>
          </ac:inkMkLst>
        </pc:inkChg>
        <pc:inkChg chg="add mod">
          <ac:chgData name="Anandi Dutta" userId="87eb70f522ca77d4" providerId="LiveId" clId="{15C4021D-F123-4803-A678-A81426EBF92A}" dt="2023-06-05T19:46:54.263" v="230"/>
          <ac:inkMkLst>
            <pc:docMk/>
            <pc:sldMk cId="0" sldId="658"/>
            <ac:inkMk id="43038" creationId="{4446F604-9EB4-1D61-AC4E-EB5086B04B30}"/>
          </ac:inkMkLst>
        </pc:inkChg>
        <pc:inkChg chg="add mod">
          <ac:chgData name="Anandi Dutta" userId="87eb70f522ca77d4" providerId="LiveId" clId="{15C4021D-F123-4803-A678-A81426EBF92A}" dt="2023-06-05T19:46:54.263" v="230"/>
          <ac:inkMkLst>
            <pc:docMk/>
            <pc:sldMk cId="0" sldId="658"/>
            <ac:inkMk id="43039" creationId="{725E8D13-1842-8AF2-F816-E921B8FFDB34}"/>
          </ac:inkMkLst>
        </pc:inkChg>
        <pc:inkChg chg="add mod">
          <ac:chgData name="Anandi Dutta" userId="87eb70f522ca77d4" providerId="LiveId" clId="{15C4021D-F123-4803-A678-A81426EBF92A}" dt="2023-06-05T19:46:54.263" v="230"/>
          <ac:inkMkLst>
            <pc:docMk/>
            <pc:sldMk cId="0" sldId="658"/>
            <ac:inkMk id="43040" creationId="{10309183-FDE8-A9E9-01C8-9FD146B1843C}"/>
          </ac:inkMkLst>
        </pc:inkChg>
        <pc:inkChg chg="add mod">
          <ac:chgData name="Anandi Dutta" userId="87eb70f522ca77d4" providerId="LiveId" clId="{15C4021D-F123-4803-A678-A81426EBF92A}" dt="2023-06-05T19:46:54.263" v="230"/>
          <ac:inkMkLst>
            <pc:docMk/>
            <pc:sldMk cId="0" sldId="658"/>
            <ac:inkMk id="43041" creationId="{89F96268-10E1-B1F4-3F5A-8DA53FE88140}"/>
          </ac:inkMkLst>
        </pc:inkChg>
        <pc:inkChg chg="add mod">
          <ac:chgData name="Anandi Dutta" userId="87eb70f522ca77d4" providerId="LiveId" clId="{15C4021D-F123-4803-A678-A81426EBF92A}" dt="2023-06-05T19:46:54.263" v="230"/>
          <ac:inkMkLst>
            <pc:docMk/>
            <pc:sldMk cId="0" sldId="658"/>
            <ac:inkMk id="43042" creationId="{57619DD7-13C4-4880-948D-141DE802BC1F}"/>
          </ac:inkMkLst>
        </pc:inkChg>
        <pc:inkChg chg="add mod">
          <ac:chgData name="Anandi Dutta" userId="87eb70f522ca77d4" providerId="LiveId" clId="{15C4021D-F123-4803-A678-A81426EBF92A}" dt="2023-06-05T19:46:54.263" v="230"/>
          <ac:inkMkLst>
            <pc:docMk/>
            <pc:sldMk cId="0" sldId="658"/>
            <ac:inkMk id="43043" creationId="{31D70138-3328-8188-E6AC-948C083081B8}"/>
          </ac:inkMkLst>
        </pc:inkChg>
        <pc:inkChg chg="add mod">
          <ac:chgData name="Anandi Dutta" userId="87eb70f522ca77d4" providerId="LiveId" clId="{15C4021D-F123-4803-A678-A81426EBF92A}" dt="2023-06-05T19:46:54.263" v="230"/>
          <ac:inkMkLst>
            <pc:docMk/>
            <pc:sldMk cId="0" sldId="658"/>
            <ac:inkMk id="43044" creationId="{2B5DAAD9-286F-41E7-0306-5F7CC9477824}"/>
          </ac:inkMkLst>
        </pc:inkChg>
        <pc:inkChg chg="add mod">
          <ac:chgData name="Anandi Dutta" userId="87eb70f522ca77d4" providerId="LiveId" clId="{15C4021D-F123-4803-A678-A81426EBF92A}" dt="2023-06-05T19:46:54.263" v="230"/>
          <ac:inkMkLst>
            <pc:docMk/>
            <pc:sldMk cId="0" sldId="658"/>
            <ac:inkMk id="43046" creationId="{8371ADC3-EC1C-22AF-55B5-9EAB8A1BDBC7}"/>
          </ac:inkMkLst>
        </pc:inkChg>
        <pc:inkChg chg="add mod">
          <ac:chgData name="Anandi Dutta" userId="87eb70f522ca77d4" providerId="LiveId" clId="{15C4021D-F123-4803-A678-A81426EBF92A}" dt="2023-06-05T19:46:54.263" v="230"/>
          <ac:inkMkLst>
            <pc:docMk/>
            <pc:sldMk cId="0" sldId="658"/>
            <ac:inkMk id="43048" creationId="{1D092FB0-67DE-1875-E431-12BF2D1B0D0C}"/>
          </ac:inkMkLst>
        </pc:inkChg>
        <pc:inkChg chg="add mod">
          <ac:chgData name="Anandi Dutta" userId="87eb70f522ca77d4" providerId="LiveId" clId="{15C4021D-F123-4803-A678-A81426EBF92A}" dt="2023-06-05T19:46:54.263" v="230"/>
          <ac:inkMkLst>
            <pc:docMk/>
            <pc:sldMk cId="0" sldId="658"/>
            <ac:inkMk id="43049" creationId="{4DE1576E-7641-29E9-B062-7641DDEFF4F1}"/>
          </ac:inkMkLst>
        </pc:inkChg>
        <pc:inkChg chg="add mod">
          <ac:chgData name="Anandi Dutta" userId="87eb70f522ca77d4" providerId="LiveId" clId="{15C4021D-F123-4803-A678-A81426EBF92A}" dt="2023-06-05T19:46:54.263" v="230"/>
          <ac:inkMkLst>
            <pc:docMk/>
            <pc:sldMk cId="0" sldId="658"/>
            <ac:inkMk id="43050" creationId="{A8CDAA30-D185-A947-D109-19F634667BBC}"/>
          </ac:inkMkLst>
        </pc:inkChg>
        <pc:inkChg chg="add mod">
          <ac:chgData name="Anandi Dutta" userId="87eb70f522ca77d4" providerId="LiveId" clId="{15C4021D-F123-4803-A678-A81426EBF92A}" dt="2023-06-05T19:46:54.263" v="230"/>
          <ac:inkMkLst>
            <pc:docMk/>
            <pc:sldMk cId="0" sldId="658"/>
            <ac:inkMk id="43051" creationId="{0A237B6E-71AF-259F-D344-E813C1310D77}"/>
          </ac:inkMkLst>
        </pc:inkChg>
        <pc:inkChg chg="add mod">
          <ac:chgData name="Anandi Dutta" userId="87eb70f522ca77d4" providerId="LiveId" clId="{15C4021D-F123-4803-A678-A81426EBF92A}" dt="2023-06-05T19:46:54.263" v="230"/>
          <ac:inkMkLst>
            <pc:docMk/>
            <pc:sldMk cId="0" sldId="658"/>
            <ac:inkMk id="43052" creationId="{EC43A5C0-C7BA-9FCA-8B16-E173E91962F3}"/>
          </ac:inkMkLst>
        </pc:inkChg>
        <pc:inkChg chg="add">
          <ac:chgData name="Anandi Dutta" userId="87eb70f522ca77d4" providerId="LiveId" clId="{15C4021D-F123-4803-A678-A81426EBF92A}" dt="2023-06-05T19:46:31.912" v="200" actId="9405"/>
          <ac:inkMkLst>
            <pc:docMk/>
            <pc:sldMk cId="0" sldId="658"/>
            <ac:inkMk id="43054" creationId="{21BD83E4-35F0-D5EA-70CE-E7CB5C2BD2E1}"/>
          </ac:inkMkLst>
        </pc:inkChg>
        <pc:inkChg chg="add mod">
          <ac:chgData name="Anandi Dutta" userId="87eb70f522ca77d4" providerId="LiveId" clId="{15C4021D-F123-4803-A678-A81426EBF92A}" dt="2023-06-05T19:46:54.263" v="230"/>
          <ac:inkMkLst>
            <pc:docMk/>
            <pc:sldMk cId="0" sldId="658"/>
            <ac:inkMk id="43055" creationId="{AB0668DD-C950-9945-F8D4-2825CCF4BB6A}"/>
          </ac:inkMkLst>
        </pc:inkChg>
        <pc:inkChg chg="add mod">
          <ac:chgData name="Anandi Dutta" userId="87eb70f522ca77d4" providerId="LiveId" clId="{15C4021D-F123-4803-A678-A81426EBF92A}" dt="2023-06-05T19:46:54.263" v="230"/>
          <ac:inkMkLst>
            <pc:docMk/>
            <pc:sldMk cId="0" sldId="658"/>
            <ac:inkMk id="43056" creationId="{B1783CA8-2204-B7F2-892C-D05233AB9C37}"/>
          </ac:inkMkLst>
        </pc:inkChg>
        <pc:inkChg chg="add mod">
          <ac:chgData name="Anandi Dutta" userId="87eb70f522ca77d4" providerId="LiveId" clId="{15C4021D-F123-4803-A678-A81426EBF92A}" dt="2023-06-05T19:46:54.263" v="230"/>
          <ac:inkMkLst>
            <pc:docMk/>
            <pc:sldMk cId="0" sldId="658"/>
            <ac:inkMk id="43057" creationId="{A421AAD6-D05F-83EA-44A3-A8FBFCCA597E}"/>
          </ac:inkMkLst>
        </pc:inkChg>
        <pc:inkChg chg="add mod">
          <ac:chgData name="Anandi Dutta" userId="87eb70f522ca77d4" providerId="LiveId" clId="{15C4021D-F123-4803-A678-A81426EBF92A}" dt="2023-06-05T19:46:54.263" v="230"/>
          <ac:inkMkLst>
            <pc:docMk/>
            <pc:sldMk cId="0" sldId="658"/>
            <ac:inkMk id="43058" creationId="{814768BB-F990-106D-4823-8881DB3E6BD6}"/>
          </ac:inkMkLst>
        </pc:inkChg>
        <pc:inkChg chg="add mod">
          <ac:chgData name="Anandi Dutta" userId="87eb70f522ca77d4" providerId="LiveId" clId="{15C4021D-F123-4803-A678-A81426EBF92A}" dt="2023-06-05T19:46:54.263" v="230"/>
          <ac:inkMkLst>
            <pc:docMk/>
            <pc:sldMk cId="0" sldId="658"/>
            <ac:inkMk id="43059" creationId="{B789D01A-A258-FC68-606B-19668694A603}"/>
          </ac:inkMkLst>
        </pc:inkChg>
        <pc:inkChg chg="add mod">
          <ac:chgData name="Anandi Dutta" userId="87eb70f522ca77d4" providerId="LiveId" clId="{15C4021D-F123-4803-A678-A81426EBF92A}" dt="2023-06-05T19:46:54.263" v="230"/>
          <ac:inkMkLst>
            <pc:docMk/>
            <pc:sldMk cId="0" sldId="658"/>
            <ac:inkMk id="43060" creationId="{B2910F5F-5D34-DA90-BD8D-524D9EC71B1B}"/>
          </ac:inkMkLst>
        </pc:inkChg>
        <pc:inkChg chg="add mod">
          <ac:chgData name="Anandi Dutta" userId="87eb70f522ca77d4" providerId="LiveId" clId="{15C4021D-F123-4803-A678-A81426EBF92A}" dt="2023-06-05T19:46:54.263" v="230"/>
          <ac:inkMkLst>
            <pc:docMk/>
            <pc:sldMk cId="0" sldId="658"/>
            <ac:inkMk id="43061" creationId="{B6BA9E69-869D-7061-D28D-EB62041E16BB}"/>
          </ac:inkMkLst>
        </pc:inkChg>
        <pc:inkChg chg="add mod">
          <ac:chgData name="Anandi Dutta" userId="87eb70f522ca77d4" providerId="LiveId" clId="{15C4021D-F123-4803-A678-A81426EBF92A}" dt="2023-06-05T19:46:54.263" v="230"/>
          <ac:inkMkLst>
            <pc:docMk/>
            <pc:sldMk cId="0" sldId="658"/>
            <ac:inkMk id="43062" creationId="{17FA69C1-01A4-59A4-3E0B-7C106CD01FEE}"/>
          </ac:inkMkLst>
        </pc:inkChg>
        <pc:inkChg chg="add mod">
          <ac:chgData name="Anandi Dutta" userId="87eb70f522ca77d4" providerId="LiveId" clId="{15C4021D-F123-4803-A678-A81426EBF92A}" dt="2023-06-05T19:46:54.263" v="230"/>
          <ac:inkMkLst>
            <pc:docMk/>
            <pc:sldMk cId="0" sldId="658"/>
            <ac:inkMk id="43063" creationId="{715558D4-4D4B-B03C-BAAD-AB665DC1E0E9}"/>
          </ac:inkMkLst>
        </pc:inkChg>
        <pc:inkChg chg="add mod">
          <ac:chgData name="Anandi Dutta" userId="87eb70f522ca77d4" providerId="LiveId" clId="{15C4021D-F123-4803-A678-A81426EBF92A}" dt="2023-06-05T19:46:54.263" v="230"/>
          <ac:inkMkLst>
            <pc:docMk/>
            <pc:sldMk cId="0" sldId="658"/>
            <ac:inkMk id="43064" creationId="{C3E93B18-C9D9-4228-0C0E-0E2BB33BAAB8}"/>
          </ac:inkMkLst>
        </pc:inkChg>
        <pc:inkChg chg="add mod">
          <ac:chgData name="Anandi Dutta" userId="87eb70f522ca77d4" providerId="LiveId" clId="{15C4021D-F123-4803-A678-A81426EBF92A}" dt="2023-06-05T19:46:54.263" v="230"/>
          <ac:inkMkLst>
            <pc:docMk/>
            <pc:sldMk cId="0" sldId="658"/>
            <ac:inkMk id="43163" creationId="{D61FD619-35B1-8FF6-306F-C31B9301B233}"/>
          </ac:inkMkLst>
        </pc:inkChg>
        <pc:inkChg chg="add mod">
          <ac:chgData name="Anandi Dutta" userId="87eb70f522ca77d4" providerId="LiveId" clId="{15C4021D-F123-4803-A678-A81426EBF92A}" dt="2023-06-05T19:46:54.263" v="230"/>
          <ac:inkMkLst>
            <pc:docMk/>
            <pc:sldMk cId="0" sldId="658"/>
            <ac:inkMk id="43165" creationId="{07A2C096-263C-260B-DEC7-3C923D03A304}"/>
          </ac:inkMkLst>
        </pc:inkChg>
        <pc:inkChg chg="add mod">
          <ac:chgData name="Anandi Dutta" userId="87eb70f522ca77d4" providerId="LiveId" clId="{15C4021D-F123-4803-A678-A81426EBF92A}" dt="2023-06-05T19:46:54.263" v="230"/>
          <ac:inkMkLst>
            <pc:docMk/>
            <pc:sldMk cId="0" sldId="658"/>
            <ac:inkMk id="43166" creationId="{BF5D645A-5655-333E-D543-66A258F3767A}"/>
          </ac:inkMkLst>
        </pc:inkChg>
        <pc:inkChg chg="add mod">
          <ac:chgData name="Anandi Dutta" userId="87eb70f522ca77d4" providerId="LiveId" clId="{15C4021D-F123-4803-A678-A81426EBF92A}" dt="2023-06-05T19:46:54.263" v="230"/>
          <ac:inkMkLst>
            <pc:docMk/>
            <pc:sldMk cId="0" sldId="658"/>
            <ac:inkMk id="43167" creationId="{5C020398-266A-6652-95F9-B48E0055F13A}"/>
          </ac:inkMkLst>
        </pc:inkChg>
        <pc:inkChg chg="add mod">
          <ac:chgData name="Anandi Dutta" userId="87eb70f522ca77d4" providerId="LiveId" clId="{15C4021D-F123-4803-A678-A81426EBF92A}" dt="2023-06-05T19:46:54.263" v="230"/>
          <ac:inkMkLst>
            <pc:docMk/>
            <pc:sldMk cId="0" sldId="658"/>
            <ac:inkMk id="43168" creationId="{29E1133D-C64C-B5CE-FB55-D38DF8960C6D}"/>
          </ac:inkMkLst>
        </pc:inkChg>
        <pc:inkChg chg="add mod">
          <ac:chgData name="Anandi Dutta" userId="87eb70f522ca77d4" providerId="LiveId" clId="{15C4021D-F123-4803-A678-A81426EBF92A}" dt="2023-06-05T19:46:54.263" v="230"/>
          <ac:inkMkLst>
            <pc:docMk/>
            <pc:sldMk cId="0" sldId="658"/>
            <ac:inkMk id="43169" creationId="{2C2583BF-AD67-D853-1CA4-9252A623FFAB}"/>
          </ac:inkMkLst>
        </pc:inkChg>
        <pc:inkChg chg="add mod">
          <ac:chgData name="Anandi Dutta" userId="87eb70f522ca77d4" providerId="LiveId" clId="{15C4021D-F123-4803-A678-A81426EBF92A}" dt="2023-06-05T19:46:54.263" v="230"/>
          <ac:inkMkLst>
            <pc:docMk/>
            <pc:sldMk cId="0" sldId="658"/>
            <ac:inkMk id="43171" creationId="{D7D8C7EB-BC96-F2A1-A24F-34D6693DEF1E}"/>
          </ac:inkMkLst>
        </pc:inkChg>
        <pc:inkChg chg="add mod">
          <ac:chgData name="Anandi Dutta" userId="87eb70f522ca77d4" providerId="LiveId" clId="{15C4021D-F123-4803-A678-A81426EBF92A}" dt="2023-06-05T19:46:54.263" v="230"/>
          <ac:inkMkLst>
            <pc:docMk/>
            <pc:sldMk cId="0" sldId="658"/>
            <ac:inkMk id="43172" creationId="{0CC3E750-06A3-D63B-E5BB-E932E12E6EC8}"/>
          </ac:inkMkLst>
        </pc:inkChg>
        <pc:inkChg chg="add mod">
          <ac:chgData name="Anandi Dutta" userId="87eb70f522ca77d4" providerId="LiveId" clId="{15C4021D-F123-4803-A678-A81426EBF92A}" dt="2023-06-05T19:46:54.263" v="230"/>
          <ac:inkMkLst>
            <pc:docMk/>
            <pc:sldMk cId="0" sldId="658"/>
            <ac:inkMk id="43173" creationId="{7F8D6CBA-03EB-DF75-63F3-433DCD5FA649}"/>
          </ac:inkMkLst>
        </pc:inkChg>
        <pc:inkChg chg="add mod">
          <ac:chgData name="Anandi Dutta" userId="87eb70f522ca77d4" providerId="LiveId" clId="{15C4021D-F123-4803-A678-A81426EBF92A}" dt="2023-06-05T19:46:54.263" v="230"/>
          <ac:inkMkLst>
            <pc:docMk/>
            <pc:sldMk cId="0" sldId="658"/>
            <ac:inkMk id="43174" creationId="{828EF9CE-E335-A45E-CA16-B6AB1431692E}"/>
          </ac:inkMkLst>
        </pc:inkChg>
        <pc:inkChg chg="add mod">
          <ac:chgData name="Anandi Dutta" userId="87eb70f522ca77d4" providerId="LiveId" clId="{15C4021D-F123-4803-A678-A81426EBF92A}" dt="2023-06-05T19:46:54.263" v="230"/>
          <ac:inkMkLst>
            <pc:docMk/>
            <pc:sldMk cId="0" sldId="658"/>
            <ac:inkMk id="43176" creationId="{5AEDF629-D7FD-3B0D-1C71-0307699525D1}"/>
          </ac:inkMkLst>
        </pc:inkChg>
        <pc:inkChg chg="add mod">
          <ac:chgData name="Anandi Dutta" userId="87eb70f522ca77d4" providerId="LiveId" clId="{15C4021D-F123-4803-A678-A81426EBF92A}" dt="2023-06-05T19:46:54.263" v="230"/>
          <ac:inkMkLst>
            <pc:docMk/>
            <pc:sldMk cId="0" sldId="658"/>
            <ac:inkMk id="43177" creationId="{AC6FEEAD-57A9-5EC3-EFB9-15132577547C}"/>
          </ac:inkMkLst>
        </pc:inkChg>
        <pc:inkChg chg="add mod">
          <ac:chgData name="Anandi Dutta" userId="87eb70f522ca77d4" providerId="LiveId" clId="{15C4021D-F123-4803-A678-A81426EBF92A}" dt="2023-06-05T19:46:54.263" v="230"/>
          <ac:inkMkLst>
            <pc:docMk/>
            <pc:sldMk cId="0" sldId="658"/>
            <ac:inkMk id="43178" creationId="{2F903E17-B2DB-68B2-6376-CBF133F04890}"/>
          </ac:inkMkLst>
        </pc:inkChg>
        <pc:inkChg chg="add mod">
          <ac:chgData name="Anandi Dutta" userId="87eb70f522ca77d4" providerId="LiveId" clId="{15C4021D-F123-4803-A678-A81426EBF92A}" dt="2023-06-05T19:47:25.633" v="243"/>
          <ac:inkMkLst>
            <pc:docMk/>
            <pc:sldMk cId="0" sldId="658"/>
            <ac:inkMk id="43179" creationId="{728B96FA-3E6E-E447-EE7A-0CDA7D5AF902}"/>
          </ac:inkMkLst>
        </pc:inkChg>
        <pc:inkChg chg="add mod">
          <ac:chgData name="Anandi Dutta" userId="87eb70f522ca77d4" providerId="LiveId" clId="{15C4021D-F123-4803-A678-A81426EBF92A}" dt="2023-06-05T19:47:25.633" v="243"/>
          <ac:inkMkLst>
            <pc:docMk/>
            <pc:sldMk cId="0" sldId="658"/>
            <ac:inkMk id="43180" creationId="{4039CDE2-F850-1840-1EE4-9FB4A7F5DEE3}"/>
          </ac:inkMkLst>
        </pc:inkChg>
        <pc:inkChg chg="add mod">
          <ac:chgData name="Anandi Dutta" userId="87eb70f522ca77d4" providerId="LiveId" clId="{15C4021D-F123-4803-A678-A81426EBF92A}" dt="2023-06-05T19:47:25.633" v="243"/>
          <ac:inkMkLst>
            <pc:docMk/>
            <pc:sldMk cId="0" sldId="658"/>
            <ac:inkMk id="43183" creationId="{62477AE2-34A9-53FB-D0AC-68721D8F59CE}"/>
          </ac:inkMkLst>
        </pc:inkChg>
        <pc:inkChg chg="add mod">
          <ac:chgData name="Anandi Dutta" userId="87eb70f522ca77d4" providerId="LiveId" clId="{15C4021D-F123-4803-A678-A81426EBF92A}" dt="2023-06-05T19:47:25.633" v="243"/>
          <ac:inkMkLst>
            <pc:docMk/>
            <pc:sldMk cId="0" sldId="658"/>
            <ac:inkMk id="43184" creationId="{77B26DD9-526D-A240-B172-0DD819631FF7}"/>
          </ac:inkMkLst>
        </pc:inkChg>
        <pc:inkChg chg="add mod">
          <ac:chgData name="Anandi Dutta" userId="87eb70f522ca77d4" providerId="LiveId" clId="{15C4021D-F123-4803-A678-A81426EBF92A}" dt="2023-06-05T19:47:25.633" v="243"/>
          <ac:inkMkLst>
            <pc:docMk/>
            <pc:sldMk cId="0" sldId="658"/>
            <ac:inkMk id="43185" creationId="{97E0C244-9647-E7EB-58AB-831563A346A9}"/>
          </ac:inkMkLst>
        </pc:inkChg>
        <pc:inkChg chg="add mod">
          <ac:chgData name="Anandi Dutta" userId="87eb70f522ca77d4" providerId="LiveId" clId="{15C4021D-F123-4803-A678-A81426EBF92A}" dt="2023-06-05T19:47:25.633" v="243"/>
          <ac:inkMkLst>
            <pc:docMk/>
            <pc:sldMk cId="0" sldId="658"/>
            <ac:inkMk id="43186" creationId="{10693A76-3DB4-97B2-DE9B-7CF0A584DE2D}"/>
          </ac:inkMkLst>
        </pc:inkChg>
        <pc:inkChg chg="add mod">
          <ac:chgData name="Anandi Dutta" userId="87eb70f522ca77d4" providerId="LiveId" clId="{15C4021D-F123-4803-A678-A81426EBF92A}" dt="2023-06-05T19:47:25.633" v="243"/>
          <ac:inkMkLst>
            <pc:docMk/>
            <pc:sldMk cId="0" sldId="658"/>
            <ac:inkMk id="43187" creationId="{C2B57698-B227-7F27-F8D6-DCB8381209A7}"/>
          </ac:inkMkLst>
        </pc:inkChg>
        <pc:inkChg chg="add mod">
          <ac:chgData name="Anandi Dutta" userId="87eb70f522ca77d4" providerId="LiveId" clId="{15C4021D-F123-4803-A678-A81426EBF92A}" dt="2023-06-05T19:47:25.633" v="243"/>
          <ac:inkMkLst>
            <pc:docMk/>
            <pc:sldMk cId="0" sldId="658"/>
            <ac:inkMk id="43188" creationId="{5FCFDFD4-4D2A-A998-8103-6F8E7EB98598}"/>
          </ac:inkMkLst>
        </pc:inkChg>
        <pc:inkChg chg="add mod">
          <ac:chgData name="Anandi Dutta" userId="87eb70f522ca77d4" providerId="LiveId" clId="{15C4021D-F123-4803-A678-A81426EBF92A}" dt="2023-06-05T19:47:25.633" v="243"/>
          <ac:inkMkLst>
            <pc:docMk/>
            <pc:sldMk cId="0" sldId="658"/>
            <ac:inkMk id="43189" creationId="{FA6E8B0F-D588-27D5-C3C2-7FE782A8EFA8}"/>
          </ac:inkMkLst>
        </pc:inkChg>
        <pc:inkChg chg="add mod">
          <ac:chgData name="Anandi Dutta" userId="87eb70f522ca77d4" providerId="LiveId" clId="{15C4021D-F123-4803-A678-A81426EBF92A}" dt="2023-06-05T19:47:25.633" v="243"/>
          <ac:inkMkLst>
            <pc:docMk/>
            <pc:sldMk cId="0" sldId="658"/>
            <ac:inkMk id="43190" creationId="{35C11346-5273-B5A2-A2A6-E491DD5FC888}"/>
          </ac:inkMkLst>
        </pc:inkChg>
        <pc:inkChg chg="add mod">
          <ac:chgData name="Anandi Dutta" userId="87eb70f522ca77d4" providerId="LiveId" clId="{15C4021D-F123-4803-A678-A81426EBF92A}" dt="2023-06-05T19:47:25.633" v="243"/>
          <ac:inkMkLst>
            <pc:docMk/>
            <pc:sldMk cId="0" sldId="658"/>
            <ac:inkMk id="43191" creationId="{0E00C9A2-A247-5384-A44F-0CB274F77104}"/>
          </ac:inkMkLst>
        </pc:inkChg>
        <pc:inkChg chg="add">
          <ac:chgData name="Anandi Dutta" userId="87eb70f522ca77d4" providerId="LiveId" clId="{15C4021D-F123-4803-A678-A81426EBF92A}" dt="2023-06-05T19:47:19.907" v="241" actId="9405"/>
          <ac:inkMkLst>
            <pc:docMk/>
            <pc:sldMk cId="0" sldId="658"/>
            <ac:inkMk id="43193" creationId="{C7C05C10-A22D-04CA-F2E7-9DCFBF258ECD}"/>
          </ac:inkMkLst>
        </pc:inkChg>
        <pc:inkChg chg="add mod">
          <ac:chgData name="Anandi Dutta" userId="87eb70f522ca77d4" providerId="LiveId" clId="{15C4021D-F123-4803-A678-A81426EBF92A}" dt="2023-06-05T19:47:25.633" v="243"/>
          <ac:inkMkLst>
            <pc:docMk/>
            <pc:sldMk cId="0" sldId="658"/>
            <ac:inkMk id="43194" creationId="{8DED40D7-AB98-78F3-E6BB-C6E37800FE10}"/>
          </ac:inkMkLst>
        </pc:inkChg>
        <pc:inkChg chg="add mod">
          <ac:chgData name="Anandi Dutta" userId="87eb70f522ca77d4" providerId="LiveId" clId="{15C4021D-F123-4803-A678-A81426EBF92A}" dt="2023-06-05T19:49:53.606" v="246"/>
          <ac:inkMkLst>
            <pc:docMk/>
            <pc:sldMk cId="0" sldId="658"/>
            <ac:inkMk id="43196" creationId="{289D82EE-669A-CCCE-6677-E2E058D94092}"/>
          </ac:inkMkLst>
        </pc:inkChg>
        <pc:inkChg chg="add mod">
          <ac:chgData name="Anandi Dutta" userId="87eb70f522ca77d4" providerId="LiveId" clId="{15C4021D-F123-4803-A678-A81426EBF92A}" dt="2023-06-05T19:49:53.606" v="246"/>
          <ac:inkMkLst>
            <pc:docMk/>
            <pc:sldMk cId="0" sldId="658"/>
            <ac:inkMk id="43197" creationId="{C4BEA53B-35A1-2783-DC15-03AEF451C3B3}"/>
          </ac:inkMkLst>
        </pc:inkChg>
      </pc:sldChg>
      <pc:sldChg chg="addSp delSp modSp mod">
        <pc:chgData name="Anandi Dutta" userId="87eb70f522ca77d4" providerId="LiveId" clId="{15C4021D-F123-4803-A678-A81426EBF92A}" dt="2023-06-05T19:51:06.190" v="268"/>
        <pc:sldMkLst>
          <pc:docMk/>
          <pc:sldMk cId="4245046833" sldId="735"/>
        </pc:sldMkLst>
        <pc:grpChg chg="mod">
          <ac:chgData name="Anandi Dutta" userId="87eb70f522ca77d4" providerId="LiveId" clId="{15C4021D-F123-4803-A678-A81426EBF92A}" dt="2023-06-05T19:50:23.206" v="253"/>
          <ac:grpSpMkLst>
            <pc:docMk/>
            <pc:sldMk cId="4245046833" sldId="735"/>
            <ac:grpSpMk id="12" creationId="{9D69D061-6A0B-6C6C-DE25-43398AD120E1}"/>
          </ac:grpSpMkLst>
        </pc:grpChg>
        <pc:grpChg chg="del mod">
          <ac:chgData name="Anandi Dutta" userId="87eb70f522ca77d4" providerId="LiveId" clId="{15C4021D-F123-4803-A678-A81426EBF92A}" dt="2023-06-05T19:51:04.272" v="264"/>
          <ac:grpSpMkLst>
            <pc:docMk/>
            <pc:sldMk cId="4245046833" sldId="735"/>
            <ac:grpSpMk id="17" creationId="{B2FFC57F-228C-6044-3F39-D90CDCD5C2D8}"/>
          </ac:grpSpMkLst>
        </pc:grpChg>
        <pc:grpChg chg="del mod">
          <ac:chgData name="Anandi Dutta" userId="87eb70f522ca77d4" providerId="LiveId" clId="{15C4021D-F123-4803-A678-A81426EBF92A}" dt="2023-06-05T19:51:06.190" v="268"/>
          <ac:grpSpMkLst>
            <pc:docMk/>
            <pc:sldMk cId="4245046833" sldId="735"/>
            <ac:grpSpMk id="23" creationId="{00111830-36A9-4CD0-FACE-C81058A5EEFA}"/>
          </ac:grpSpMkLst>
        </pc:grpChg>
        <pc:grpChg chg="mod">
          <ac:chgData name="Anandi Dutta" userId="87eb70f522ca77d4" providerId="LiveId" clId="{15C4021D-F123-4803-A678-A81426EBF92A}" dt="2023-06-05T19:51:06.190" v="268"/>
          <ac:grpSpMkLst>
            <pc:docMk/>
            <pc:sldMk cId="4245046833" sldId="735"/>
            <ac:grpSpMk id="27" creationId="{AE07A302-290A-E6A3-235D-4BC81DF6B1A2}"/>
          </ac:grpSpMkLst>
        </pc:grpChg>
        <pc:inkChg chg="add">
          <ac:chgData name="Anandi Dutta" userId="87eb70f522ca77d4" providerId="LiveId" clId="{15C4021D-F123-4803-A678-A81426EBF92A}" dt="2023-06-05T19:50:17.237" v="247" actId="9405"/>
          <ac:inkMkLst>
            <pc:docMk/>
            <pc:sldMk cId="4245046833" sldId="735"/>
            <ac:inkMk id="4" creationId="{18E6B08E-5B4E-B8ED-BCAB-ECF56F30CE05}"/>
          </ac:inkMkLst>
        </pc:inkChg>
        <pc:inkChg chg="add mod">
          <ac:chgData name="Anandi Dutta" userId="87eb70f522ca77d4" providerId="LiveId" clId="{15C4021D-F123-4803-A678-A81426EBF92A}" dt="2023-06-05T19:50:23.206" v="253"/>
          <ac:inkMkLst>
            <pc:docMk/>
            <pc:sldMk cId="4245046833" sldId="735"/>
            <ac:inkMk id="6" creationId="{CEA20513-0E97-26F3-510F-E01D23551AEA}"/>
          </ac:inkMkLst>
        </pc:inkChg>
        <pc:inkChg chg="add">
          <ac:chgData name="Anandi Dutta" userId="87eb70f522ca77d4" providerId="LiveId" clId="{15C4021D-F123-4803-A678-A81426EBF92A}" dt="2023-06-05T19:50:18.782" v="249" actId="9405"/>
          <ac:inkMkLst>
            <pc:docMk/>
            <pc:sldMk cId="4245046833" sldId="735"/>
            <ac:inkMk id="8" creationId="{305F6FCC-A059-794D-E5EA-D458AE65ED6C}"/>
          </ac:inkMkLst>
        </pc:inkChg>
        <pc:inkChg chg="add mod">
          <ac:chgData name="Anandi Dutta" userId="87eb70f522ca77d4" providerId="LiveId" clId="{15C4021D-F123-4803-A678-A81426EBF92A}" dt="2023-06-05T19:50:23.206" v="253"/>
          <ac:inkMkLst>
            <pc:docMk/>
            <pc:sldMk cId="4245046833" sldId="735"/>
            <ac:inkMk id="9" creationId="{37E5B890-9CE8-3DC6-0D7A-1BEE0C2D0019}"/>
          </ac:inkMkLst>
        </pc:inkChg>
        <pc:inkChg chg="add">
          <ac:chgData name="Anandi Dutta" userId="87eb70f522ca77d4" providerId="LiveId" clId="{15C4021D-F123-4803-A678-A81426EBF92A}" dt="2023-06-05T19:50:21.225" v="251" actId="9405"/>
          <ac:inkMkLst>
            <pc:docMk/>
            <pc:sldMk cId="4245046833" sldId="735"/>
            <ac:inkMk id="10" creationId="{5D2FA68A-CD84-B827-B91C-237999D3FA18}"/>
          </ac:inkMkLst>
        </pc:inkChg>
        <pc:inkChg chg="add mod">
          <ac:chgData name="Anandi Dutta" userId="87eb70f522ca77d4" providerId="LiveId" clId="{15C4021D-F123-4803-A678-A81426EBF92A}" dt="2023-06-05T19:50:23.206" v="253"/>
          <ac:inkMkLst>
            <pc:docMk/>
            <pc:sldMk cId="4245046833" sldId="735"/>
            <ac:inkMk id="11" creationId="{B8B59CBF-B7BA-BF6B-330D-1B6F67F664B7}"/>
          </ac:inkMkLst>
        </pc:inkChg>
        <pc:inkChg chg="add">
          <ac:chgData name="Anandi Dutta" userId="87eb70f522ca77d4" providerId="LiveId" clId="{15C4021D-F123-4803-A678-A81426EBF92A}" dt="2023-06-05T19:50:42.151" v="254" actId="9405"/>
          <ac:inkMkLst>
            <pc:docMk/>
            <pc:sldMk cId="4245046833" sldId="735"/>
            <ac:inkMk id="13" creationId="{4163490B-1BCA-BE57-5240-DFAD02C42A18}"/>
          </ac:inkMkLst>
        </pc:inkChg>
        <pc:inkChg chg="add">
          <ac:chgData name="Anandi Dutta" userId="87eb70f522ca77d4" providerId="LiveId" clId="{15C4021D-F123-4803-A678-A81426EBF92A}" dt="2023-06-05T19:50:43.665" v="255" actId="9405"/>
          <ac:inkMkLst>
            <pc:docMk/>
            <pc:sldMk cId="4245046833" sldId="735"/>
            <ac:inkMk id="14" creationId="{15AFF554-3427-348E-D6FC-7D22A0F67B2B}"/>
          </ac:inkMkLst>
        </pc:inkChg>
        <pc:inkChg chg="add mod">
          <ac:chgData name="Anandi Dutta" userId="87eb70f522ca77d4" providerId="LiveId" clId="{15C4021D-F123-4803-A678-A81426EBF92A}" dt="2023-06-05T19:51:06.190" v="268"/>
          <ac:inkMkLst>
            <pc:docMk/>
            <pc:sldMk cId="4245046833" sldId="735"/>
            <ac:inkMk id="15" creationId="{C922DC0E-DA88-57FE-1BC8-F6C84CBD4F74}"/>
          </ac:inkMkLst>
        </pc:inkChg>
        <pc:inkChg chg="add mod">
          <ac:chgData name="Anandi Dutta" userId="87eb70f522ca77d4" providerId="LiveId" clId="{15C4021D-F123-4803-A678-A81426EBF92A}" dt="2023-06-05T19:51:06.190" v="268"/>
          <ac:inkMkLst>
            <pc:docMk/>
            <pc:sldMk cId="4245046833" sldId="735"/>
            <ac:inkMk id="16" creationId="{8B977525-BFAC-2101-7A65-2FBAE4E63199}"/>
          </ac:inkMkLst>
        </pc:inkChg>
        <pc:inkChg chg="add mod">
          <ac:chgData name="Anandi Dutta" userId="87eb70f522ca77d4" providerId="LiveId" clId="{15C4021D-F123-4803-A678-A81426EBF92A}" dt="2023-06-05T19:51:06.190" v="268"/>
          <ac:inkMkLst>
            <pc:docMk/>
            <pc:sldMk cId="4245046833" sldId="735"/>
            <ac:inkMk id="18" creationId="{D1FC353C-42D6-816E-710F-A29151DACAE2}"/>
          </ac:inkMkLst>
        </pc:inkChg>
        <pc:inkChg chg="add mod">
          <ac:chgData name="Anandi Dutta" userId="87eb70f522ca77d4" providerId="LiveId" clId="{15C4021D-F123-4803-A678-A81426EBF92A}" dt="2023-06-05T19:51:06.190" v="268"/>
          <ac:inkMkLst>
            <pc:docMk/>
            <pc:sldMk cId="4245046833" sldId="735"/>
            <ac:inkMk id="19" creationId="{CA4CFF50-3903-10BF-5BBC-E093E7BEEC0F}"/>
          </ac:inkMkLst>
        </pc:inkChg>
        <pc:inkChg chg="add mod">
          <ac:chgData name="Anandi Dutta" userId="87eb70f522ca77d4" providerId="LiveId" clId="{15C4021D-F123-4803-A678-A81426EBF92A}" dt="2023-06-05T19:51:06.190" v="268"/>
          <ac:inkMkLst>
            <pc:docMk/>
            <pc:sldMk cId="4245046833" sldId="735"/>
            <ac:inkMk id="20" creationId="{65897DE3-A7ED-5174-FDC2-D0A2B1A85F8B}"/>
          </ac:inkMkLst>
        </pc:inkChg>
        <pc:inkChg chg="add mod">
          <ac:chgData name="Anandi Dutta" userId="87eb70f522ca77d4" providerId="LiveId" clId="{15C4021D-F123-4803-A678-A81426EBF92A}" dt="2023-06-05T19:51:06.190" v="268"/>
          <ac:inkMkLst>
            <pc:docMk/>
            <pc:sldMk cId="4245046833" sldId="735"/>
            <ac:inkMk id="21" creationId="{5E140430-A0FB-0FF7-F54D-FD4646BA6BDC}"/>
          </ac:inkMkLst>
        </pc:inkChg>
        <pc:inkChg chg="add mod">
          <ac:chgData name="Anandi Dutta" userId="87eb70f522ca77d4" providerId="LiveId" clId="{15C4021D-F123-4803-A678-A81426EBF92A}" dt="2023-06-05T19:51:06.190" v="268"/>
          <ac:inkMkLst>
            <pc:docMk/>
            <pc:sldMk cId="4245046833" sldId="735"/>
            <ac:inkMk id="22" creationId="{DB032A41-48B2-34AC-5A34-05779D118903}"/>
          </ac:inkMkLst>
        </pc:inkChg>
        <pc:inkChg chg="add mod">
          <ac:chgData name="Anandi Dutta" userId="87eb70f522ca77d4" providerId="LiveId" clId="{15C4021D-F123-4803-A678-A81426EBF92A}" dt="2023-06-05T19:51:06.190" v="268"/>
          <ac:inkMkLst>
            <pc:docMk/>
            <pc:sldMk cId="4245046833" sldId="735"/>
            <ac:inkMk id="24" creationId="{14396D0B-5948-B0D1-2A79-540735577E21}"/>
          </ac:inkMkLst>
        </pc:inkChg>
        <pc:inkChg chg="add mod">
          <ac:chgData name="Anandi Dutta" userId="87eb70f522ca77d4" providerId="LiveId" clId="{15C4021D-F123-4803-A678-A81426EBF92A}" dt="2023-06-05T19:51:06.190" v="268"/>
          <ac:inkMkLst>
            <pc:docMk/>
            <pc:sldMk cId="4245046833" sldId="735"/>
            <ac:inkMk id="25" creationId="{975BE31C-7810-85E7-77E9-8DA86A6C618F}"/>
          </ac:inkMkLst>
        </pc:inkChg>
        <pc:inkChg chg="add mod">
          <ac:chgData name="Anandi Dutta" userId="87eb70f522ca77d4" providerId="LiveId" clId="{15C4021D-F123-4803-A678-A81426EBF92A}" dt="2023-06-05T19:51:06.190" v="268"/>
          <ac:inkMkLst>
            <pc:docMk/>
            <pc:sldMk cId="4245046833" sldId="735"/>
            <ac:inkMk id="26" creationId="{11E9EEFE-AA50-989A-3F51-1691B93539DD}"/>
          </ac:inkMkLst>
        </pc:inkChg>
      </pc:sldChg>
      <pc:sldChg chg="addSp modSp mod">
        <pc:chgData name="Anandi Dutta" userId="87eb70f522ca77d4" providerId="LiveId" clId="{15C4021D-F123-4803-A678-A81426EBF92A}" dt="2023-06-05T19:51:41.856" v="278"/>
        <pc:sldMkLst>
          <pc:docMk/>
          <pc:sldMk cId="4267264142" sldId="736"/>
        </pc:sldMkLst>
        <pc:grpChg chg="mod">
          <ac:chgData name="Anandi Dutta" userId="87eb70f522ca77d4" providerId="LiveId" clId="{15C4021D-F123-4803-A678-A81426EBF92A}" dt="2023-06-05T19:51:34.536" v="275"/>
          <ac:grpSpMkLst>
            <pc:docMk/>
            <pc:sldMk cId="4267264142" sldId="736"/>
            <ac:grpSpMk id="11" creationId="{AF770EDA-143C-C711-6C32-CC0C5CEA0EE6}"/>
          </ac:grpSpMkLst>
        </pc:grpChg>
        <pc:grpChg chg="mod">
          <ac:chgData name="Anandi Dutta" userId="87eb70f522ca77d4" providerId="LiveId" clId="{15C4021D-F123-4803-A678-A81426EBF92A}" dt="2023-06-05T19:51:41.856" v="278"/>
          <ac:grpSpMkLst>
            <pc:docMk/>
            <pc:sldMk cId="4267264142" sldId="736"/>
            <ac:grpSpMk id="25" creationId="{A6E88145-8EC0-892D-0C07-E1B26FFC5979}"/>
          </ac:grpSpMkLst>
        </pc:grpChg>
        <pc:inkChg chg="add mod">
          <ac:chgData name="Anandi Dutta" userId="87eb70f522ca77d4" providerId="LiveId" clId="{15C4021D-F123-4803-A678-A81426EBF92A}" dt="2023-06-05T19:51:34.536" v="275"/>
          <ac:inkMkLst>
            <pc:docMk/>
            <pc:sldMk cId="4267264142" sldId="736"/>
            <ac:inkMk id="3" creationId="{D84BB964-47B3-069F-620E-8D7FA1374A2B}"/>
          </ac:inkMkLst>
        </pc:inkChg>
        <pc:inkChg chg="add mod">
          <ac:chgData name="Anandi Dutta" userId="87eb70f522ca77d4" providerId="LiveId" clId="{15C4021D-F123-4803-A678-A81426EBF92A}" dt="2023-06-05T19:51:34.536" v="275"/>
          <ac:inkMkLst>
            <pc:docMk/>
            <pc:sldMk cId="4267264142" sldId="736"/>
            <ac:inkMk id="4" creationId="{693F985B-A288-A47A-4632-F9793B459AB5}"/>
          </ac:inkMkLst>
        </pc:inkChg>
        <pc:inkChg chg="add mod">
          <ac:chgData name="Anandi Dutta" userId="87eb70f522ca77d4" providerId="LiveId" clId="{15C4021D-F123-4803-A678-A81426EBF92A}" dt="2023-06-05T19:51:34.536" v="275"/>
          <ac:inkMkLst>
            <pc:docMk/>
            <pc:sldMk cId="4267264142" sldId="736"/>
            <ac:inkMk id="6" creationId="{7CC3244E-F4F3-448B-A19E-CF6E4583B984}"/>
          </ac:inkMkLst>
        </pc:inkChg>
        <pc:inkChg chg="add mod">
          <ac:chgData name="Anandi Dutta" userId="87eb70f522ca77d4" providerId="LiveId" clId="{15C4021D-F123-4803-A678-A81426EBF92A}" dt="2023-06-05T19:51:34.536" v="275"/>
          <ac:inkMkLst>
            <pc:docMk/>
            <pc:sldMk cId="4267264142" sldId="736"/>
            <ac:inkMk id="7" creationId="{E59B8889-D630-ADC8-7D89-EE054CA483E8}"/>
          </ac:inkMkLst>
        </pc:inkChg>
        <pc:inkChg chg="add mod">
          <ac:chgData name="Anandi Dutta" userId="87eb70f522ca77d4" providerId="LiveId" clId="{15C4021D-F123-4803-A678-A81426EBF92A}" dt="2023-06-05T19:51:34.536" v="275"/>
          <ac:inkMkLst>
            <pc:docMk/>
            <pc:sldMk cId="4267264142" sldId="736"/>
            <ac:inkMk id="8" creationId="{9E0F7AE1-9B51-2446-462F-5B0A8D1034F3}"/>
          </ac:inkMkLst>
        </pc:inkChg>
        <pc:inkChg chg="add mod">
          <ac:chgData name="Anandi Dutta" userId="87eb70f522ca77d4" providerId="LiveId" clId="{15C4021D-F123-4803-A678-A81426EBF92A}" dt="2023-06-05T19:51:34.536" v="275"/>
          <ac:inkMkLst>
            <pc:docMk/>
            <pc:sldMk cId="4267264142" sldId="736"/>
            <ac:inkMk id="9" creationId="{D29BB508-B636-1B5B-E7D4-A0C2126C385E}"/>
          </ac:inkMkLst>
        </pc:inkChg>
        <pc:inkChg chg="add mod">
          <ac:chgData name="Anandi Dutta" userId="87eb70f522ca77d4" providerId="LiveId" clId="{15C4021D-F123-4803-A678-A81426EBF92A}" dt="2023-06-05T19:51:41.856" v="278"/>
          <ac:inkMkLst>
            <pc:docMk/>
            <pc:sldMk cId="4267264142" sldId="736"/>
            <ac:inkMk id="13" creationId="{250ED61C-F0FB-635A-47A2-FACC72302717}"/>
          </ac:inkMkLst>
        </pc:inkChg>
        <pc:inkChg chg="add mod">
          <ac:chgData name="Anandi Dutta" userId="87eb70f522ca77d4" providerId="LiveId" clId="{15C4021D-F123-4803-A678-A81426EBF92A}" dt="2023-06-05T19:51:41.856" v="278"/>
          <ac:inkMkLst>
            <pc:docMk/>
            <pc:sldMk cId="4267264142" sldId="736"/>
            <ac:inkMk id="19" creationId="{6F0B80C4-8E11-287F-443D-36C74A9FB60B}"/>
          </ac:inkMkLst>
        </pc:inkChg>
      </pc:sldChg>
      <pc:sldChg chg="addSp delSp modSp mod">
        <pc:chgData name="Anandi Dutta" userId="87eb70f522ca77d4" providerId="LiveId" clId="{15C4021D-F123-4803-A678-A81426EBF92A}" dt="2023-06-05T19:59:28.284" v="370"/>
        <pc:sldMkLst>
          <pc:docMk/>
          <pc:sldMk cId="1929742398" sldId="737"/>
        </pc:sldMkLst>
        <pc:grpChg chg="mod">
          <ac:chgData name="Anandi Dutta" userId="87eb70f522ca77d4" providerId="LiveId" clId="{15C4021D-F123-4803-A678-A81426EBF92A}" dt="2023-06-05T19:58:49.700" v="349"/>
          <ac:grpSpMkLst>
            <pc:docMk/>
            <pc:sldMk cId="1929742398" sldId="737"/>
            <ac:grpSpMk id="13" creationId="{578FFE1F-62D1-8FE6-AD05-A2CAD0C01F71}"/>
          </ac:grpSpMkLst>
        </pc:grpChg>
        <pc:grpChg chg="del mod">
          <ac:chgData name="Anandi Dutta" userId="87eb70f522ca77d4" providerId="LiveId" clId="{15C4021D-F123-4803-A678-A81426EBF92A}" dt="2023-06-05T19:59:01.985" v="356"/>
          <ac:grpSpMkLst>
            <pc:docMk/>
            <pc:sldMk cId="1929742398" sldId="737"/>
            <ac:grpSpMk id="21" creationId="{F2E14341-C5DF-D723-5B8D-BBEDE0F162B7}"/>
          </ac:grpSpMkLst>
        </pc:grpChg>
        <pc:grpChg chg="del mod">
          <ac:chgData name="Anandi Dutta" userId="87eb70f522ca77d4" providerId="LiveId" clId="{15C4021D-F123-4803-A678-A81426EBF92A}" dt="2023-06-05T19:59:25.413" v="368"/>
          <ac:grpSpMkLst>
            <pc:docMk/>
            <pc:sldMk cId="1929742398" sldId="737"/>
            <ac:grpSpMk id="23" creationId="{C40E5C6A-C378-1B19-EADD-36BA86AD8DFD}"/>
          </ac:grpSpMkLst>
        </pc:grpChg>
        <pc:grpChg chg="del mod">
          <ac:chgData name="Anandi Dutta" userId="87eb70f522ca77d4" providerId="LiveId" clId="{15C4021D-F123-4803-A678-A81426EBF92A}" dt="2023-06-05T19:59:28.284" v="370"/>
          <ac:grpSpMkLst>
            <pc:docMk/>
            <pc:sldMk cId="1929742398" sldId="737"/>
            <ac:grpSpMk id="26" creationId="{068294E3-D06E-01BF-0064-F9BF65B9DFD1}"/>
          </ac:grpSpMkLst>
        </pc:grpChg>
        <pc:grpChg chg="mod">
          <ac:chgData name="Anandi Dutta" userId="87eb70f522ca77d4" providerId="LiveId" clId="{15C4021D-F123-4803-A678-A81426EBF92A}" dt="2023-06-05T19:59:14.526" v="366"/>
          <ac:grpSpMkLst>
            <pc:docMk/>
            <pc:sldMk cId="1929742398" sldId="737"/>
            <ac:grpSpMk id="33" creationId="{D886F860-B9A3-7039-196F-8ED280D44432}"/>
          </ac:grpSpMkLst>
        </pc:grpChg>
        <pc:grpChg chg="mod">
          <ac:chgData name="Anandi Dutta" userId="87eb70f522ca77d4" providerId="LiveId" clId="{15C4021D-F123-4803-A678-A81426EBF92A}" dt="2023-06-05T19:59:25.413" v="368"/>
          <ac:grpSpMkLst>
            <pc:docMk/>
            <pc:sldMk cId="1929742398" sldId="737"/>
            <ac:grpSpMk id="35" creationId="{8139D3C9-4FD7-3E77-B490-46598FCC230F}"/>
          </ac:grpSpMkLst>
        </pc:grpChg>
        <pc:grpChg chg="mod">
          <ac:chgData name="Anandi Dutta" userId="87eb70f522ca77d4" providerId="LiveId" clId="{15C4021D-F123-4803-A678-A81426EBF92A}" dt="2023-06-05T19:59:28.284" v="370"/>
          <ac:grpSpMkLst>
            <pc:docMk/>
            <pc:sldMk cId="1929742398" sldId="737"/>
            <ac:grpSpMk id="37" creationId="{05AFB6E4-2773-7D7F-90A6-0086AA466BB8}"/>
          </ac:grpSpMkLst>
        </pc:grpChg>
        <pc:inkChg chg="add">
          <ac:chgData name="Anandi Dutta" userId="87eb70f522ca77d4" providerId="LiveId" clId="{15C4021D-F123-4803-A678-A81426EBF92A}" dt="2023-06-05T19:58:15.746" v="343" actId="9405"/>
          <ac:inkMkLst>
            <pc:docMk/>
            <pc:sldMk cId="1929742398" sldId="737"/>
            <ac:inkMk id="4" creationId="{CF338C6D-0D6D-3A8D-C2BD-09266A7049D8}"/>
          </ac:inkMkLst>
        </pc:inkChg>
        <pc:inkChg chg="add">
          <ac:chgData name="Anandi Dutta" userId="87eb70f522ca77d4" providerId="LiveId" clId="{15C4021D-F123-4803-A678-A81426EBF92A}" dt="2023-06-05T19:58:16.355" v="344" actId="9405"/>
          <ac:inkMkLst>
            <pc:docMk/>
            <pc:sldMk cId="1929742398" sldId="737"/>
            <ac:inkMk id="6" creationId="{E53F2303-09A7-788F-F0FD-E9A49F574C73}"/>
          </ac:inkMkLst>
        </pc:inkChg>
        <pc:inkChg chg="add">
          <ac:chgData name="Anandi Dutta" userId="87eb70f522ca77d4" providerId="LiveId" clId="{15C4021D-F123-4803-A678-A81426EBF92A}" dt="2023-06-05T19:58:37.502" v="345" actId="9405"/>
          <ac:inkMkLst>
            <pc:docMk/>
            <pc:sldMk cId="1929742398" sldId="737"/>
            <ac:inkMk id="7" creationId="{484512C6-1BA0-BA4C-C2AE-BC7D3753C92A}"/>
          </ac:inkMkLst>
        </pc:inkChg>
        <pc:inkChg chg="add">
          <ac:chgData name="Anandi Dutta" userId="87eb70f522ca77d4" providerId="LiveId" clId="{15C4021D-F123-4803-A678-A81426EBF92A}" dt="2023-06-05T19:58:40.009" v="346" actId="9405"/>
          <ac:inkMkLst>
            <pc:docMk/>
            <pc:sldMk cId="1929742398" sldId="737"/>
            <ac:inkMk id="8" creationId="{0593D0C8-2A3B-D3EB-F5F2-F211257129BD}"/>
          </ac:inkMkLst>
        </pc:inkChg>
        <pc:inkChg chg="add mod">
          <ac:chgData name="Anandi Dutta" userId="87eb70f522ca77d4" providerId="LiveId" clId="{15C4021D-F123-4803-A678-A81426EBF92A}" dt="2023-06-05T19:58:49.700" v="349"/>
          <ac:inkMkLst>
            <pc:docMk/>
            <pc:sldMk cId="1929742398" sldId="737"/>
            <ac:inkMk id="9" creationId="{687C33E3-5381-149A-81E5-85E6994AB06D}"/>
          </ac:inkMkLst>
        </pc:inkChg>
        <pc:inkChg chg="add mod">
          <ac:chgData name="Anandi Dutta" userId="87eb70f522ca77d4" providerId="LiveId" clId="{15C4021D-F123-4803-A678-A81426EBF92A}" dt="2023-06-05T19:58:49.700" v="349"/>
          <ac:inkMkLst>
            <pc:docMk/>
            <pc:sldMk cId="1929742398" sldId="737"/>
            <ac:inkMk id="11" creationId="{36AEEA69-8AB1-7324-4938-43A3816366B5}"/>
          </ac:inkMkLst>
        </pc:inkChg>
        <pc:inkChg chg="add mod">
          <ac:chgData name="Anandi Dutta" userId="87eb70f522ca77d4" providerId="LiveId" clId="{15C4021D-F123-4803-A678-A81426EBF92A}" dt="2023-06-05T19:59:25.413" v="368"/>
          <ac:inkMkLst>
            <pc:docMk/>
            <pc:sldMk cId="1929742398" sldId="737"/>
            <ac:inkMk id="15" creationId="{C3D750D8-61DB-A142-73F5-1EF4D407BFE3}"/>
          </ac:inkMkLst>
        </pc:inkChg>
        <pc:inkChg chg="add mod">
          <ac:chgData name="Anandi Dutta" userId="87eb70f522ca77d4" providerId="LiveId" clId="{15C4021D-F123-4803-A678-A81426EBF92A}" dt="2023-06-05T19:59:25.413" v="368"/>
          <ac:inkMkLst>
            <pc:docMk/>
            <pc:sldMk cId="1929742398" sldId="737"/>
            <ac:inkMk id="17" creationId="{F3531EEC-E03C-2E75-03BF-30E61268B447}"/>
          </ac:inkMkLst>
        </pc:inkChg>
        <pc:inkChg chg="add mod">
          <ac:chgData name="Anandi Dutta" userId="87eb70f522ca77d4" providerId="LiveId" clId="{15C4021D-F123-4803-A678-A81426EBF92A}" dt="2023-06-05T19:59:25.413" v="368"/>
          <ac:inkMkLst>
            <pc:docMk/>
            <pc:sldMk cId="1929742398" sldId="737"/>
            <ac:inkMk id="19" creationId="{318611B7-1DFF-9230-9469-82EE21EA018A}"/>
          </ac:inkMkLst>
        </pc:inkChg>
        <pc:inkChg chg="add mod">
          <ac:chgData name="Anandi Dutta" userId="87eb70f522ca77d4" providerId="LiveId" clId="{15C4021D-F123-4803-A678-A81426EBF92A}" dt="2023-06-05T19:59:25.413" v="368"/>
          <ac:inkMkLst>
            <pc:docMk/>
            <pc:sldMk cId="1929742398" sldId="737"/>
            <ac:inkMk id="20" creationId="{DFAB4F1A-4278-A384-3B88-590687B12AA1}"/>
          </ac:inkMkLst>
        </pc:inkChg>
        <pc:inkChg chg="add mod">
          <ac:chgData name="Anandi Dutta" userId="87eb70f522ca77d4" providerId="LiveId" clId="{15C4021D-F123-4803-A678-A81426EBF92A}" dt="2023-06-05T19:59:25.413" v="368"/>
          <ac:inkMkLst>
            <pc:docMk/>
            <pc:sldMk cId="1929742398" sldId="737"/>
            <ac:inkMk id="22" creationId="{192467EE-611A-A6FD-A7F2-27D6AA3486AD}"/>
          </ac:inkMkLst>
        </pc:inkChg>
        <pc:inkChg chg="add mod">
          <ac:chgData name="Anandi Dutta" userId="87eb70f522ca77d4" providerId="LiveId" clId="{15C4021D-F123-4803-A678-A81426EBF92A}" dt="2023-06-05T19:59:28.284" v="370"/>
          <ac:inkMkLst>
            <pc:docMk/>
            <pc:sldMk cId="1929742398" sldId="737"/>
            <ac:inkMk id="24" creationId="{247A50BE-132E-963D-E0E2-67ACE24ACDED}"/>
          </ac:inkMkLst>
        </pc:inkChg>
        <pc:inkChg chg="add mod">
          <ac:chgData name="Anandi Dutta" userId="87eb70f522ca77d4" providerId="LiveId" clId="{15C4021D-F123-4803-A678-A81426EBF92A}" dt="2023-06-05T19:59:28.284" v="370"/>
          <ac:inkMkLst>
            <pc:docMk/>
            <pc:sldMk cId="1929742398" sldId="737"/>
            <ac:inkMk id="25" creationId="{AAF12409-841C-6144-AC9E-1DDD70D2696A}"/>
          </ac:inkMkLst>
        </pc:inkChg>
        <pc:inkChg chg="add mod">
          <ac:chgData name="Anandi Dutta" userId="87eb70f522ca77d4" providerId="LiveId" clId="{15C4021D-F123-4803-A678-A81426EBF92A}" dt="2023-06-05T19:59:14.526" v="366"/>
          <ac:inkMkLst>
            <pc:docMk/>
            <pc:sldMk cId="1929742398" sldId="737"/>
            <ac:inkMk id="27" creationId="{779B029D-D98C-30D3-69BD-32BCDAEC074E}"/>
          </ac:inkMkLst>
        </pc:inkChg>
        <pc:inkChg chg="add mod">
          <ac:chgData name="Anandi Dutta" userId="87eb70f522ca77d4" providerId="LiveId" clId="{15C4021D-F123-4803-A678-A81426EBF92A}" dt="2023-06-05T19:59:14.526" v="366"/>
          <ac:inkMkLst>
            <pc:docMk/>
            <pc:sldMk cId="1929742398" sldId="737"/>
            <ac:inkMk id="28" creationId="{275A28E8-F8A2-99A9-A150-41FFBAC20942}"/>
          </ac:inkMkLst>
        </pc:inkChg>
        <pc:inkChg chg="add mod">
          <ac:chgData name="Anandi Dutta" userId="87eb70f522ca77d4" providerId="LiveId" clId="{15C4021D-F123-4803-A678-A81426EBF92A}" dt="2023-06-05T19:59:14.526" v="366"/>
          <ac:inkMkLst>
            <pc:docMk/>
            <pc:sldMk cId="1929742398" sldId="737"/>
            <ac:inkMk id="29" creationId="{5082F68A-2517-7E4F-F1CB-1585FE7F7A55}"/>
          </ac:inkMkLst>
        </pc:inkChg>
        <pc:inkChg chg="add mod">
          <ac:chgData name="Anandi Dutta" userId="87eb70f522ca77d4" providerId="LiveId" clId="{15C4021D-F123-4803-A678-A81426EBF92A}" dt="2023-06-05T19:59:14.526" v="366"/>
          <ac:inkMkLst>
            <pc:docMk/>
            <pc:sldMk cId="1929742398" sldId="737"/>
            <ac:inkMk id="30" creationId="{8B166769-3AE4-DCBE-A2C7-07CE5F4BFEB5}"/>
          </ac:inkMkLst>
        </pc:inkChg>
        <pc:inkChg chg="add mod">
          <ac:chgData name="Anandi Dutta" userId="87eb70f522ca77d4" providerId="LiveId" clId="{15C4021D-F123-4803-A678-A81426EBF92A}" dt="2023-06-05T19:59:14.526" v="366"/>
          <ac:inkMkLst>
            <pc:docMk/>
            <pc:sldMk cId="1929742398" sldId="737"/>
            <ac:inkMk id="31" creationId="{C6FF91FF-765A-B07D-33C9-45C364B685E2}"/>
          </ac:inkMkLst>
        </pc:inkChg>
        <pc:inkChg chg="add mod">
          <ac:chgData name="Anandi Dutta" userId="87eb70f522ca77d4" providerId="LiveId" clId="{15C4021D-F123-4803-A678-A81426EBF92A}" dt="2023-06-05T19:59:14.526" v="366"/>
          <ac:inkMkLst>
            <pc:docMk/>
            <pc:sldMk cId="1929742398" sldId="737"/>
            <ac:inkMk id="32" creationId="{318A0669-7951-EB2D-A3F4-CD3B3A902F3C}"/>
          </ac:inkMkLst>
        </pc:inkChg>
        <pc:inkChg chg="add mod">
          <ac:chgData name="Anandi Dutta" userId="87eb70f522ca77d4" providerId="LiveId" clId="{15C4021D-F123-4803-A678-A81426EBF92A}" dt="2023-06-05T19:59:25.413" v="368"/>
          <ac:inkMkLst>
            <pc:docMk/>
            <pc:sldMk cId="1929742398" sldId="737"/>
            <ac:inkMk id="34" creationId="{A656B2B9-3B79-634C-17FA-2A9D9799DE93}"/>
          </ac:inkMkLst>
        </pc:inkChg>
        <pc:inkChg chg="add mod">
          <ac:chgData name="Anandi Dutta" userId="87eb70f522ca77d4" providerId="LiveId" clId="{15C4021D-F123-4803-A678-A81426EBF92A}" dt="2023-06-05T19:59:28.284" v="370"/>
          <ac:inkMkLst>
            <pc:docMk/>
            <pc:sldMk cId="1929742398" sldId="737"/>
            <ac:inkMk id="36" creationId="{49D9E337-9695-DDCB-6DF5-FF9B0B52B6FB}"/>
          </ac:inkMkLst>
        </pc:inkChg>
      </pc:sldChg>
      <pc:sldChg chg="addSp delSp modSp mod">
        <pc:chgData name="Anandi Dutta" userId="87eb70f522ca77d4" providerId="LiveId" clId="{15C4021D-F123-4803-A678-A81426EBF92A}" dt="2023-06-05T19:53:33.015" v="310" actId="9405"/>
        <pc:sldMkLst>
          <pc:docMk/>
          <pc:sldMk cId="2383090985" sldId="740"/>
        </pc:sldMkLst>
        <pc:grpChg chg="del mod">
          <ac:chgData name="Anandi Dutta" userId="87eb70f522ca77d4" providerId="LiveId" clId="{15C4021D-F123-4803-A678-A81426EBF92A}" dt="2023-06-05T19:52:55.470" v="291"/>
          <ac:grpSpMkLst>
            <pc:docMk/>
            <pc:sldMk cId="2383090985" sldId="740"/>
            <ac:grpSpMk id="19" creationId="{EBADFB7C-60FF-B7F2-E0AA-8931AFC507CA}"/>
          </ac:grpSpMkLst>
        </pc:grpChg>
        <pc:grpChg chg="del mod">
          <ac:chgData name="Anandi Dutta" userId="87eb70f522ca77d4" providerId="LiveId" clId="{15C4021D-F123-4803-A678-A81426EBF92A}" dt="2023-06-05T19:53:28.796" v="303"/>
          <ac:grpSpMkLst>
            <pc:docMk/>
            <pc:sldMk cId="2383090985" sldId="740"/>
            <ac:grpSpMk id="22" creationId="{F03DFEEA-09D0-0671-DA44-76EC1BDD799F}"/>
          </ac:grpSpMkLst>
        </pc:grpChg>
        <pc:grpChg chg="del mod">
          <ac:chgData name="Anandi Dutta" userId="87eb70f522ca77d4" providerId="LiveId" clId="{15C4021D-F123-4803-A678-A81426EBF92A}" dt="2023-06-05T19:53:06.799" v="301"/>
          <ac:grpSpMkLst>
            <pc:docMk/>
            <pc:sldMk cId="2383090985" sldId="740"/>
            <ac:grpSpMk id="29" creationId="{A2CFABD5-4D5B-7CF8-10BE-C9FB1F3DBB10}"/>
          </ac:grpSpMkLst>
        </pc:grpChg>
        <pc:grpChg chg="del mod">
          <ac:chgData name="Anandi Dutta" userId="87eb70f522ca77d4" providerId="LiveId" clId="{15C4021D-F123-4803-A678-A81426EBF92A}" dt="2023-06-05T19:53:28.796" v="303"/>
          <ac:grpSpMkLst>
            <pc:docMk/>
            <pc:sldMk cId="2383090985" sldId="740"/>
            <ac:grpSpMk id="32" creationId="{E4BFE868-EE48-00CF-10F2-306575BBD775}"/>
          </ac:grpSpMkLst>
        </pc:grpChg>
        <pc:grpChg chg="del mod">
          <ac:chgData name="Anandi Dutta" userId="87eb70f522ca77d4" providerId="LiveId" clId="{15C4021D-F123-4803-A678-A81426EBF92A}" dt="2023-06-05T19:53:32.866" v="309"/>
          <ac:grpSpMkLst>
            <pc:docMk/>
            <pc:sldMk cId="2383090985" sldId="740"/>
            <ac:grpSpMk id="34" creationId="{FEDF06B8-4A38-8EF0-44B7-9FB744B5EC98}"/>
          </ac:grpSpMkLst>
        </pc:grpChg>
        <pc:grpChg chg="mod">
          <ac:chgData name="Anandi Dutta" userId="87eb70f522ca77d4" providerId="LiveId" clId="{15C4021D-F123-4803-A678-A81426EBF92A}" dt="2023-06-05T19:53:32.866" v="309"/>
          <ac:grpSpMkLst>
            <pc:docMk/>
            <pc:sldMk cId="2383090985" sldId="740"/>
            <ac:grpSpMk id="40" creationId="{14F1820D-5D19-B04F-187F-DB06D32F4D0D}"/>
          </ac:grpSpMkLst>
        </pc:grpChg>
        <pc:inkChg chg="add mod">
          <ac:chgData name="Anandi Dutta" userId="87eb70f522ca77d4" providerId="LiveId" clId="{15C4021D-F123-4803-A678-A81426EBF92A}" dt="2023-06-05T19:53:28.796" v="303"/>
          <ac:inkMkLst>
            <pc:docMk/>
            <pc:sldMk cId="2383090985" sldId="740"/>
            <ac:inkMk id="4" creationId="{E7BC724B-AF2B-A628-C2E7-C21838339690}"/>
          </ac:inkMkLst>
        </pc:inkChg>
        <pc:inkChg chg="add mod">
          <ac:chgData name="Anandi Dutta" userId="87eb70f522ca77d4" providerId="LiveId" clId="{15C4021D-F123-4803-A678-A81426EBF92A}" dt="2023-06-05T19:53:28.796" v="303"/>
          <ac:inkMkLst>
            <pc:docMk/>
            <pc:sldMk cId="2383090985" sldId="740"/>
            <ac:inkMk id="6" creationId="{D2AF4D5C-53AE-BF0E-DAEE-52F0B2AB6BEC}"/>
          </ac:inkMkLst>
        </pc:inkChg>
        <pc:inkChg chg="add mod">
          <ac:chgData name="Anandi Dutta" userId="87eb70f522ca77d4" providerId="LiveId" clId="{15C4021D-F123-4803-A678-A81426EBF92A}" dt="2023-06-05T19:53:28.796" v="303"/>
          <ac:inkMkLst>
            <pc:docMk/>
            <pc:sldMk cId="2383090985" sldId="740"/>
            <ac:inkMk id="7" creationId="{64DD8A7B-E8F8-BF38-DB42-81C32D342D04}"/>
          </ac:inkMkLst>
        </pc:inkChg>
        <pc:inkChg chg="add mod">
          <ac:chgData name="Anandi Dutta" userId="87eb70f522ca77d4" providerId="LiveId" clId="{15C4021D-F123-4803-A678-A81426EBF92A}" dt="2023-06-05T19:53:32.866" v="309"/>
          <ac:inkMkLst>
            <pc:docMk/>
            <pc:sldMk cId="2383090985" sldId="740"/>
            <ac:inkMk id="8" creationId="{D27D0535-4677-DC60-518F-5038DD8B67BD}"/>
          </ac:inkMkLst>
        </pc:inkChg>
        <pc:inkChg chg="add mod">
          <ac:chgData name="Anandi Dutta" userId="87eb70f522ca77d4" providerId="LiveId" clId="{15C4021D-F123-4803-A678-A81426EBF92A}" dt="2023-06-05T19:53:32.866" v="309"/>
          <ac:inkMkLst>
            <pc:docMk/>
            <pc:sldMk cId="2383090985" sldId="740"/>
            <ac:inkMk id="9" creationId="{E9EF8CC4-30D0-9808-8ABB-2C1529B1822A}"/>
          </ac:inkMkLst>
        </pc:inkChg>
        <pc:inkChg chg="add">
          <ac:chgData name="Anandi Dutta" userId="87eb70f522ca77d4" providerId="LiveId" clId="{15C4021D-F123-4803-A678-A81426EBF92A}" dt="2023-06-05T19:52:45.337" v="284" actId="9405"/>
          <ac:inkMkLst>
            <pc:docMk/>
            <pc:sldMk cId="2383090985" sldId="740"/>
            <ac:inkMk id="11" creationId="{23A46DCF-4BC9-D70D-19C8-19AB4C345D35}"/>
          </ac:inkMkLst>
        </pc:inkChg>
        <pc:inkChg chg="add mod">
          <ac:chgData name="Anandi Dutta" userId="87eb70f522ca77d4" providerId="LiveId" clId="{15C4021D-F123-4803-A678-A81426EBF92A}" dt="2023-06-05T19:53:32.866" v="309"/>
          <ac:inkMkLst>
            <pc:docMk/>
            <pc:sldMk cId="2383090985" sldId="740"/>
            <ac:inkMk id="13" creationId="{BEB42ECE-D64C-CA5F-0CE7-C35BDA3C284B}"/>
          </ac:inkMkLst>
        </pc:inkChg>
        <pc:inkChg chg="add mod">
          <ac:chgData name="Anandi Dutta" userId="87eb70f522ca77d4" providerId="LiveId" clId="{15C4021D-F123-4803-A678-A81426EBF92A}" dt="2023-06-05T19:53:32.866" v="309"/>
          <ac:inkMkLst>
            <pc:docMk/>
            <pc:sldMk cId="2383090985" sldId="740"/>
            <ac:inkMk id="15" creationId="{C5856211-A70B-FF08-76D9-EDE07EEB3160}"/>
          </ac:inkMkLst>
        </pc:inkChg>
        <pc:inkChg chg="add mod">
          <ac:chgData name="Anandi Dutta" userId="87eb70f522ca77d4" providerId="LiveId" clId="{15C4021D-F123-4803-A678-A81426EBF92A}" dt="2023-06-05T19:53:32.866" v="309"/>
          <ac:inkMkLst>
            <pc:docMk/>
            <pc:sldMk cId="2383090985" sldId="740"/>
            <ac:inkMk id="17" creationId="{7592AFE4-A6D1-7433-64F4-1612ACC5E55B}"/>
          </ac:inkMkLst>
        </pc:inkChg>
        <pc:inkChg chg="add mod">
          <ac:chgData name="Anandi Dutta" userId="87eb70f522ca77d4" providerId="LiveId" clId="{15C4021D-F123-4803-A678-A81426EBF92A}" dt="2023-06-05T19:53:32.866" v="309"/>
          <ac:inkMkLst>
            <pc:docMk/>
            <pc:sldMk cId="2383090985" sldId="740"/>
            <ac:inkMk id="20" creationId="{2E3F047F-2C20-A6A4-370A-042D851CB95C}"/>
          </ac:inkMkLst>
        </pc:inkChg>
        <pc:inkChg chg="add mod">
          <ac:chgData name="Anandi Dutta" userId="87eb70f522ca77d4" providerId="LiveId" clId="{15C4021D-F123-4803-A678-A81426EBF92A}" dt="2023-06-05T19:53:32.866" v="309"/>
          <ac:inkMkLst>
            <pc:docMk/>
            <pc:sldMk cId="2383090985" sldId="740"/>
            <ac:inkMk id="21" creationId="{3CDD3D96-190B-976F-EFF2-0EA018A4412E}"/>
          </ac:inkMkLst>
        </pc:inkChg>
        <pc:inkChg chg="add mod">
          <ac:chgData name="Anandi Dutta" userId="87eb70f522ca77d4" providerId="LiveId" clId="{15C4021D-F123-4803-A678-A81426EBF92A}" dt="2023-06-05T19:53:32.866" v="309"/>
          <ac:inkMkLst>
            <pc:docMk/>
            <pc:sldMk cId="2383090985" sldId="740"/>
            <ac:inkMk id="23" creationId="{1AB75E88-70CB-ABE1-4813-3FEA88C32CD2}"/>
          </ac:inkMkLst>
        </pc:inkChg>
        <pc:inkChg chg="add mod">
          <ac:chgData name="Anandi Dutta" userId="87eb70f522ca77d4" providerId="LiveId" clId="{15C4021D-F123-4803-A678-A81426EBF92A}" dt="2023-06-05T19:53:32.866" v="309"/>
          <ac:inkMkLst>
            <pc:docMk/>
            <pc:sldMk cId="2383090985" sldId="740"/>
            <ac:inkMk id="24" creationId="{68623FD3-DE70-DCDF-A8A3-6FBBFF4C92E0}"/>
          </ac:inkMkLst>
        </pc:inkChg>
        <pc:inkChg chg="add mod">
          <ac:chgData name="Anandi Dutta" userId="87eb70f522ca77d4" providerId="LiveId" clId="{15C4021D-F123-4803-A678-A81426EBF92A}" dt="2023-06-05T19:53:32.866" v="309"/>
          <ac:inkMkLst>
            <pc:docMk/>
            <pc:sldMk cId="2383090985" sldId="740"/>
            <ac:inkMk id="25" creationId="{07F0F8A8-6032-76C7-2CE3-A8F732B475C5}"/>
          </ac:inkMkLst>
        </pc:inkChg>
        <pc:inkChg chg="add mod">
          <ac:chgData name="Anandi Dutta" userId="87eb70f522ca77d4" providerId="LiveId" clId="{15C4021D-F123-4803-A678-A81426EBF92A}" dt="2023-06-05T19:53:32.866" v="309"/>
          <ac:inkMkLst>
            <pc:docMk/>
            <pc:sldMk cId="2383090985" sldId="740"/>
            <ac:inkMk id="26" creationId="{3AF24789-F947-0F90-5E8B-701A0E1C090B}"/>
          </ac:inkMkLst>
        </pc:inkChg>
        <pc:inkChg chg="add mod">
          <ac:chgData name="Anandi Dutta" userId="87eb70f522ca77d4" providerId="LiveId" clId="{15C4021D-F123-4803-A678-A81426EBF92A}" dt="2023-06-05T19:53:32.866" v="309"/>
          <ac:inkMkLst>
            <pc:docMk/>
            <pc:sldMk cId="2383090985" sldId="740"/>
            <ac:inkMk id="27" creationId="{F0D9BA7C-B88A-0DB0-E4BD-D9A9DA9425F4}"/>
          </ac:inkMkLst>
        </pc:inkChg>
        <pc:inkChg chg="add mod">
          <ac:chgData name="Anandi Dutta" userId="87eb70f522ca77d4" providerId="LiveId" clId="{15C4021D-F123-4803-A678-A81426EBF92A}" dt="2023-06-05T19:53:32.866" v="309"/>
          <ac:inkMkLst>
            <pc:docMk/>
            <pc:sldMk cId="2383090985" sldId="740"/>
            <ac:inkMk id="28" creationId="{8B012B50-63E9-DFD9-6342-05B110CE2C07}"/>
          </ac:inkMkLst>
        </pc:inkChg>
        <pc:inkChg chg="add mod">
          <ac:chgData name="Anandi Dutta" userId="87eb70f522ca77d4" providerId="LiveId" clId="{15C4021D-F123-4803-A678-A81426EBF92A}" dt="2023-06-05T19:53:32.866" v="309"/>
          <ac:inkMkLst>
            <pc:docMk/>
            <pc:sldMk cId="2383090985" sldId="740"/>
            <ac:inkMk id="30" creationId="{751C8288-1C77-E6DD-4544-DF8858284598}"/>
          </ac:inkMkLst>
        </pc:inkChg>
        <pc:inkChg chg="add mod">
          <ac:chgData name="Anandi Dutta" userId="87eb70f522ca77d4" providerId="LiveId" clId="{15C4021D-F123-4803-A678-A81426EBF92A}" dt="2023-06-05T19:53:32.866" v="309"/>
          <ac:inkMkLst>
            <pc:docMk/>
            <pc:sldMk cId="2383090985" sldId="740"/>
            <ac:inkMk id="31" creationId="{097F2B64-C2EB-2FD0-D3F5-208AB0B5D091}"/>
          </ac:inkMkLst>
        </pc:inkChg>
        <pc:inkChg chg="add mod">
          <ac:chgData name="Anandi Dutta" userId="87eb70f522ca77d4" providerId="LiveId" clId="{15C4021D-F123-4803-A678-A81426EBF92A}" dt="2023-06-05T19:53:32.866" v="309"/>
          <ac:inkMkLst>
            <pc:docMk/>
            <pc:sldMk cId="2383090985" sldId="740"/>
            <ac:inkMk id="33" creationId="{B52CAB77-D469-205D-1D80-D902AA0792AA}"/>
          </ac:inkMkLst>
        </pc:inkChg>
        <pc:inkChg chg="add mod">
          <ac:chgData name="Anandi Dutta" userId="87eb70f522ca77d4" providerId="LiveId" clId="{15C4021D-F123-4803-A678-A81426EBF92A}" dt="2023-06-05T19:53:32.866" v="309"/>
          <ac:inkMkLst>
            <pc:docMk/>
            <pc:sldMk cId="2383090985" sldId="740"/>
            <ac:inkMk id="35" creationId="{7E5BA06B-32D3-4C66-7557-C3A1318FFFDD}"/>
          </ac:inkMkLst>
        </pc:inkChg>
        <pc:inkChg chg="add mod">
          <ac:chgData name="Anandi Dutta" userId="87eb70f522ca77d4" providerId="LiveId" clId="{15C4021D-F123-4803-A678-A81426EBF92A}" dt="2023-06-05T19:53:32.866" v="309"/>
          <ac:inkMkLst>
            <pc:docMk/>
            <pc:sldMk cId="2383090985" sldId="740"/>
            <ac:inkMk id="36" creationId="{D51A1813-195A-7F9F-FD28-97704074A505}"/>
          </ac:inkMkLst>
        </pc:inkChg>
        <pc:inkChg chg="add mod">
          <ac:chgData name="Anandi Dutta" userId="87eb70f522ca77d4" providerId="LiveId" clId="{15C4021D-F123-4803-A678-A81426EBF92A}" dt="2023-06-05T19:53:32.866" v="309"/>
          <ac:inkMkLst>
            <pc:docMk/>
            <pc:sldMk cId="2383090985" sldId="740"/>
            <ac:inkMk id="37" creationId="{3F43AE08-2150-1BD5-0057-B054113B780F}"/>
          </ac:inkMkLst>
        </pc:inkChg>
        <pc:inkChg chg="add mod">
          <ac:chgData name="Anandi Dutta" userId="87eb70f522ca77d4" providerId="LiveId" clId="{15C4021D-F123-4803-A678-A81426EBF92A}" dt="2023-06-05T19:53:32.866" v="309"/>
          <ac:inkMkLst>
            <pc:docMk/>
            <pc:sldMk cId="2383090985" sldId="740"/>
            <ac:inkMk id="38" creationId="{A0E0A9B7-D0EE-7427-94E9-F3D6639A1A30}"/>
          </ac:inkMkLst>
        </pc:inkChg>
        <pc:inkChg chg="add mod">
          <ac:chgData name="Anandi Dutta" userId="87eb70f522ca77d4" providerId="LiveId" clId="{15C4021D-F123-4803-A678-A81426EBF92A}" dt="2023-06-05T19:53:32.866" v="309"/>
          <ac:inkMkLst>
            <pc:docMk/>
            <pc:sldMk cId="2383090985" sldId="740"/>
            <ac:inkMk id="39" creationId="{4FA30671-B60B-1BD2-E721-DB06FB6F9A2A}"/>
          </ac:inkMkLst>
        </pc:inkChg>
        <pc:inkChg chg="add">
          <ac:chgData name="Anandi Dutta" userId="87eb70f522ca77d4" providerId="LiveId" clId="{15C4021D-F123-4803-A678-A81426EBF92A}" dt="2023-06-05T19:53:33.015" v="310" actId="9405"/>
          <ac:inkMkLst>
            <pc:docMk/>
            <pc:sldMk cId="2383090985" sldId="740"/>
            <ac:inkMk id="41" creationId="{93C304CE-3112-5252-FCB8-86E10D017BCE}"/>
          </ac:inkMkLst>
        </pc:inkChg>
      </pc:sldChg>
      <pc:sldChg chg="addSp delSp modSp mod">
        <pc:chgData name="Anandi Dutta" userId="87eb70f522ca77d4" providerId="LiveId" clId="{15C4021D-F123-4803-A678-A81426EBF92A}" dt="2023-06-05T19:57:41.925" v="342" actId="9405"/>
        <pc:sldMkLst>
          <pc:docMk/>
          <pc:sldMk cId="934575650" sldId="741"/>
        </pc:sldMkLst>
        <pc:grpChg chg="del mod">
          <ac:chgData name="Anandi Dutta" userId="87eb70f522ca77d4" providerId="LiveId" clId="{15C4021D-F123-4803-A678-A81426EBF92A}" dt="2023-06-05T19:55:07.521" v="327"/>
          <ac:grpSpMkLst>
            <pc:docMk/>
            <pc:sldMk cId="934575650" sldId="741"/>
            <ac:grpSpMk id="9" creationId="{898D9C6E-DB8E-2371-F7C2-A5A7F4EAF6DA}"/>
          </ac:grpSpMkLst>
        </pc:grpChg>
        <pc:grpChg chg="del mod">
          <ac:chgData name="Anandi Dutta" userId="87eb70f522ca77d4" providerId="LiveId" clId="{15C4021D-F123-4803-A678-A81426EBF92A}" dt="2023-06-05T19:55:07.521" v="327"/>
          <ac:grpSpMkLst>
            <pc:docMk/>
            <pc:sldMk cId="934575650" sldId="741"/>
            <ac:grpSpMk id="19" creationId="{CA092E54-4599-805A-2F18-7D604149526F}"/>
          </ac:grpSpMkLst>
        </pc:grpChg>
        <pc:grpChg chg="del mod">
          <ac:chgData name="Anandi Dutta" userId="87eb70f522ca77d4" providerId="LiveId" clId="{15C4021D-F123-4803-A678-A81426EBF92A}" dt="2023-06-05T19:55:27.277" v="329"/>
          <ac:grpSpMkLst>
            <pc:docMk/>
            <pc:sldMk cId="934575650" sldId="741"/>
            <ac:grpSpMk id="26" creationId="{011FCBF8-60E2-16DC-FF5B-C54FF9C4E078}"/>
          </ac:grpSpMkLst>
        </pc:grpChg>
        <pc:grpChg chg="del mod">
          <ac:chgData name="Anandi Dutta" userId="87eb70f522ca77d4" providerId="LiveId" clId="{15C4021D-F123-4803-A678-A81426EBF92A}" dt="2023-06-05T19:55:30.157" v="333"/>
          <ac:grpSpMkLst>
            <pc:docMk/>
            <pc:sldMk cId="934575650" sldId="741"/>
            <ac:grpSpMk id="28" creationId="{CCFB3F02-C8E5-DE19-2E66-D594404DD001}"/>
          </ac:grpSpMkLst>
        </pc:grpChg>
        <pc:grpChg chg="del mod">
          <ac:chgData name="Anandi Dutta" userId="87eb70f522ca77d4" providerId="LiveId" clId="{15C4021D-F123-4803-A678-A81426EBF92A}" dt="2023-06-05T19:57:13.916" v="336"/>
          <ac:grpSpMkLst>
            <pc:docMk/>
            <pc:sldMk cId="934575650" sldId="741"/>
            <ac:grpSpMk id="32" creationId="{D47B4110-D7F4-F799-7933-71C2297DB6D2}"/>
          </ac:grpSpMkLst>
        </pc:grpChg>
        <pc:grpChg chg="mod">
          <ac:chgData name="Anandi Dutta" userId="87eb70f522ca77d4" providerId="LiveId" clId="{15C4021D-F123-4803-A678-A81426EBF92A}" dt="2023-06-05T19:57:13.916" v="336"/>
          <ac:grpSpMkLst>
            <pc:docMk/>
            <pc:sldMk cId="934575650" sldId="741"/>
            <ac:grpSpMk id="35" creationId="{A32985E1-39D9-FD37-50CF-BF9B7D22AE38}"/>
          </ac:grpSpMkLst>
        </pc:grpChg>
        <pc:inkChg chg="add">
          <ac:chgData name="Anandi Dutta" userId="87eb70f522ca77d4" providerId="LiveId" clId="{15C4021D-F123-4803-A678-A81426EBF92A}" dt="2023-06-05T19:54:33.853" v="311" actId="9405"/>
          <ac:inkMkLst>
            <pc:docMk/>
            <pc:sldMk cId="934575650" sldId="741"/>
            <ac:inkMk id="4" creationId="{5285C3F0-91C9-9B93-71D6-23DC5B19143B}"/>
          </ac:inkMkLst>
        </pc:inkChg>
        <pc:inkChg chg="add">
          <ac:chgData name="Anandi Dutta" userId="87eb70f522ca77d4" providerId="LiveId" clId="{15C4021D-F123-4803-A678-A81426EBF92A}" dt="2023-06-05T19:54:37.011" v="312" actId="9405"/>
          <ac:inkMkLst>
            <pc:docMk/>
            <pc:sldMk cId="934575650" sldId="741"/>
            <ac:inkMk id="6" creationId="{9197A4C8-9E22-9296-324C-594B52575A1B}"/>
          </ac:inkMkLst>
        </pc:inkChg>
        <pc:inkChg chg="add mod">
          <ac:chgData name="Anandi Dutta" userId="87eb70f522ca77d4" providerId="LiveId" clId="{15C4021D-F123-4803-A678-A81426EBF92A}" dt="2023-06-05T19:57:13.916" v="336"/>
          <ac:inkMkLst>
            <pc:docMk/>
            <pc:sldMk cId="934575650" sldId="741"/>
            <ac:inkMk id="7" creationId="{B45D7812-7EE6-BB02-4EC7-DBB251FB1589}"/>
          </ac:inkMkLst>
        </pc:inkChg>
        <pc:inkChg chg="add mod">
          <ac:chgData name="Anandi Dutta" userId="87eb70f522ca77d4" providerId="LiveId" clId="{15C4021D-F123-4803-A678-A81426EBF92A}" dt="2023-06-05T19:57:13.916" v="336"/>
          <ac:inkMkLst>
            <pc:docMk/>
            <pc:sldMk cId="934575650" sldId="741"/>
            <ac:inkMk id="8" creationId="{58AAA176-850F-1987-F1B7-B369C335A831}"/>
          </ac:inkMkLst>
        </pc:inkChg>
        <pc:inkChg chg="add mod">
          <ac:chgData name="Anandi Dutta" userId="87eb70f522ca77d4" providerId="LiveId" clId="{15C4021D-F123-4803-A678-A81426EBF92A}" dt="2023-06-05T19:57:13.916" v="336"/>
          <ac:inkMkLst>
            <pc:docMk/>
            <pc:sldMk cId="934575650" sldId="741"/>
            <ac:inkMk id="11" creationId="{D2F89C2F-C79A-FBFF-6623-2FE24A113F54}"/>
          </ac:inkMkLst>
        </pc:inkChg>
        <pc:inkChg chg="add mod">
          <ac:chgData name="Anandi Dutta" userId="87eb70f522ca77d4" providerId="LiveId" clId="{15C4021D-F123-4803-A678-A81426EBF92A}" dt="2023-06-05T19:57:13.916" v="336"/>
          <ac:inkMkLst>
            <pc:docMk/>
            <pc:sldMk cId="934575650" sldId="741"/>
            <ac:inkMk id="13" creationId="{0E5F3C88-242D-6F8C-4B56-C1C471F5F142}"/>
          </ac:inkMkLst>
        </pc:inkChg>
        <pc:inkChg chg="add mod">
          <ac:chgData name="Anandi Dutta" userId="87eb70f522ca77d4" providerId="LiveId" clId="{15C4021D-F123-4803-A678-A81426EBF92A}" dt="2023-06-05T19:57:13.916" v="336"/>
          <ac:inkMkLst>
            <pc:docMk/>
            <pc:sldMk cId="934575650" sldId="741"/>
            <ac:inkMk id="15" creationId="{E2557203-120C-C986-53D5-40167BFBA539}"/>
          </ac:inkMkLst>
        </pc:inkChg>
        <pc:inkChg chg="add mod">
          <ac:chgData name="Anandi Dutta" userId="87eb70f522ca77d4" providerId="LiveId" clId="{15C4021D-F123-4803-A678-A81426EBF92A}" dt="2023-06-05T19:57:13.916" v="336"/>
          <ac:inkMkLst>
            <pc:docMk/>
            <pc:sldMk cId="934575650" sldId="741"/>
            <ac:inkMk id="17" creationId="{531FE025-BC8B-30B0-CAE8-C1B0519FEA1D}"/>
          </ac:inkMkLst>
        </pc:inkChg>
        <pc:inkChg chg="add mod">
          <ac:chgData name="Anandi Dutta" userId="87eb70f522ca77d4" providerId="LiveId" clId="{15C4021D-F123-4803-A678-A81426EBF92A}" dt="2023-06-05T19:57:13.916" v="336"/>
          <ac:inkMkLst>
            <pc:docMk/>
            <pc:sldMk cId="934575650" sldId="741"/>
            <ac:inkMk id="20" creationId="{D598CEC1-8AED-DF0A-10FE-A526FFFA0EBE}"/>
          </ac:inkMkLst>
        </pc:inkChg>
        <pc:inkChg chg="add mod">
          <ac:chgData name="Anandi Dutta" userId="87eb70f522ca77d4" providerId="LiveId" clId="{15C4021D-F123-4803-A678-A81426EBF92A}" dt="2023-06-05T19:57:13.916" v="336"/>
          <ac:inkMkLst>
            <pc:docMk/>
            <pc:sldMk cId="934575650" sldId="741"/>
            <ac:inkMk id="21" creationId="{4E9AF7B8-584A-1134-0BBE-C465569DAED1}"/>
          </ac:inkMkLst>
        </pc:inkChg>
        <pc:inkChg chg="add mod">
          <ac:chgData name="Anandi Dutta" userId="87eb70f522ca77d4" providerId="LiveId" clId="{15C4021D-F123-4803-A678-A81426EBF92A}" dt="2023-06-05T19:57:13.916" v="336"/>
          <ac:inkMkLst>
            <pc:docMk/>
            <pc:sldMk cId="934575650" sldId="741"/>
            <ac:inkMk id="22" creationId="{35E0673E-9B16-045D-4EB3-D1F992ADB5C3}"/>
          </ac:inkMkLst>
        </pc:inkChg>
        <pc:inkChg chg="add mod">
          <ac:chgData name="Anandi Dutta" userId="87eb70f522ca77d4" providerId="LiveId" clId="{15C4021D-F123-4803-A678-A81426EBF92A}" dt="2023-06-05T19:57:13.916" v="336"/>
          <ac:inkMkLst>
            <pc:docMk/>
            <pc:sldMk cId="934575650" sldId="741"/>
            <ac:inkMk id="23" creationId="{0816502A-E93B-6434-9664-8010535CDAD1}"/>
          </ac:inkMkLst>
        </pc:inkChg>
        <pc:inkChg chg="add mod">
          <ac:chgData name="Anandi Dutta" userId="87eb70f522ca77d4" providerId="LiveId" clId="{15C4021D-F123-4803-A678-A81426EBF92A}" dt="2023-06-05T19:57:13.916" v="336"/>
          <ac:inkMkLst>
            <pc:docMk/>
            <pc:sldMk cId="934575650" sldId="741"/>
            <ac:inkMk id="24" creationId="{F1E3E914-7153-D11D-EAB0-9D1096700C56}"/>
          </ac:inkMkLst>
        </pc:inkChg>
        <pc:inkChg chg="add mod">
          <ac:chgData name="Anandi Dutta" userId="87eb70f522ca77d4" providerId="LiveId" clId="{15C4021D-F123-4803-A678-A81426EBF92A}" dt="2023-06-05T19:57:13.916" v="336"/>
          <ac:inkMkLst>
            <pc:docMk/>
            <pc:sldMk cId="934575650" sldId="741"/>
            <ac:inkMk id="25" creationId="{1B9082A7-08CF-1932-2A6D-20B648C71D56}"/>
          </ac:inkMkLst>
        </pc:inkChg>
        <pc:inkChg chg="add mod">
          <ac:chgData name="Anandi Dutta" userId="87eb70f522ca77d4" providerId="LiveId" clId="{15C4021D-F123-4803-A678-A81426EBF92A}" dt="2023-06-05T19:57:13.916" v="336"/>
          <ac:inkMkLst>
            <pc:docMk/>
            <pc:sldMk cId="934575650" sldId="741"/>
            <ac:inkMk id="27" creationId="{E98788D0-88EF-1A6D-5223-D0E65F524F15}"/>
          </ac:inkMkLst>
        </pc:inkChg>
        <pc:inkChg chg="add mod">
          <ac:chgData name="Anandi Dutta" userId="87eb70f522ca77d4" providerId="LiveId" clId="{15C4021D-F123-4803-A678-A81426EBF92A}" dt="2023-06-05T19:57:13.916" v="336"/>
          <ac:inkMkLst>
            <pc:docMk/>
            <pc:sldMk cId="934575650" sldId="741"/>
            <ac:inkMk id="29" creationId="{6CDA5D5C-0EF0-E74F-C46E-BBD4D6A66C92}"/>
          </ac:inkMkLst>
        </pc:inkChg>
        <pc:inkChg chg="add mod">
          <ac:chgData name="Anandi Dutta" userId="87eb70f522ca77d4" providerId="LiveId" clId="{15C4021D-F123-4803-A678-A81426EBF92A}" dt="2023-06-05T19:57:13.916" v="336"/>
          <ac:inkMkLst>
            <pc:docMk/>
            <pc:sldMk cId="934575650" sldId="741"/>
            <ac:inkMk id="30" creationId="{DD647213-2303-5302-72BE-41082AA73502}"/>
          </ac:inkMkLst>
        </pc:inkChg>
        <pc:inkChg chg="add mod">
          <ac:chgData name="Anandi Dutta" userId="87eb70f522ca77d4" providerId="LiveId" clId="{15C4021D-F123-4803-A678-A81426EBF92A}" dt="2023-06-05T19:57:13.916" v="336"/>
          <ac:inkMkLst>
            <pc:docMk/>
            <pc:sldMk cId="934575650" sldId="741"/>
            <ac:inkMk id="31" creationId="{AB8ADA05-1CC3-3189-F3EC-77E280D24362}"/>
          </ac:inkMkLst>
        </pc:inkChg>
        <pc:inkChg chg="add">
          <ac:chgData name="Anandi Dutta" userId="87eb70f522ca77d4" providerId="LiveId" clId="{15C4021D-F123-4803-A678-A81426EBF92A}" dt="2023-06-05T19:57:11.948" v="334" actId="9405"/>
          <ac:inkMkLst>
            <pc:docMk/>
            <pc:sldMk cId="934575650" sldId="741"/>
            <ac:inkMk id="33" creationId="{86839E5B-81C9-5595-DA5A-809E547528DF}"/>
          </ac:inkMkLst>
        </pc:inkChg>
        <pc:inkChg chg="add mod">
          <ac:chgData name="Anandi Dutta" userId="87eb70f522ca77d4" providerId="LiveId" clId="{15C4021D-F123-4803-A678-A81426EBF92A}" dt="2023-06-05T19:57:13.916" v="336"/>
          <ac:inkMkLst>
            <pc:docMk/>
            <pc:sldMk cId="934575650" sldId="741"/>
            <ac:inkMk id="34" creationId="{AF0AAF34-6DF8-0F63-544A-08D1A1D7A4FA}"/>
          </ac:inkMkLst>
        </pc:inkChg>
        <pc:inkChg chg="add">
          <ac:chgData name="Anandi Dutta" userId="87eb70f522ca77d4" providerId="LiveId" clId="{15C4021D-F123-4803-A678-A81426EBF92A}" dt="2023-06-05T19:57:15.822" v="337" actId="9405"/>
          <ac:inkMkLst>
            <pc:docMk/>
            <pc:sldMk cId="934575650" sldId="741"/>
            <ac:inkMk id="36" creationId="{25230BE5-B65D-9365-990E-C4F56F656E80}"/>
          </ac:inkMkLst>
        </pc:inkChg>
        <pc:inkChg chg="add">
          <ac:chgData name="Anandi Dutta" userId="87eb70f522ca77d4" providerId="LiveId" clId="{15C4021D-F123-4803-A678-A81426EBF92A}" dt="2023-06-05T19:57:18.110" v="338" actId="9405"/>
          <ac:inkMkLst>
            <pc:docMk/>
            <pc:sldMk cId="934575650" sldId="741"/>
            <ac:inkMk id="37" creationId="{43CB9E0F-DF30-BE26-B594-416838F7CEB3}"/>
          </ac:inkMkLst>
        </pc:inkChg>
        <pc:inkChg chg="add">
          <ac:chgData name="Anandi Dutta" userId="87eb70f522ca77d4" providerId="LiveId" clId="{15C4021D-F123-4803-A678-A81426EBF92A}" dt="2023-06-05T19:57:26.042" v="339" actId="9405"/>
          <ac:inkMkLst>
            <pc:docMk/>
            <pc:sldMk cId="934575650" sldId="741"/>
            <ac:inkMk id="38" creationId="{1604BA06-34F0-8BA0-821B-15B317B4BB6E}"/>
          </ac:inkMkLst>
        </pc:inkChg>
        <pc:inkChg chg="add">
          <ac:chgData name="Anandi Dutta" userId="87eb70f522ca77d4" providerId="LiveId" clId="{15C4021D-F123-4803-A678-A81426EBF92A}" dt="2023-06-05T19:57:33.811" v="340" actId="9405"/>
          <ac:inkMkLst>
            <pc:docMk/>
            <pc:sldMk cId="934575650" sldId="741"/>
            <ac:inkMk id="39" creationId="{AF45E584-2AC8-7645-6414-8F7BF13A1A07}"/>
          </ac:inkMkLst>
        </pc:inkChg>
        <pc:inkChg chg="add">
          <ac:chgData name="Anandi Dutta" userId="87eb70f522ca77d4" providerId="LiveId" clId="{15C4021D-F123-4803-A678-A81426EBF92A}" dt="2023-06-05T19:57:37.303" v="341" actId="9405"/>
          <ac:inkMkLst>
            <pc:docMk/>
            <pc:sldMk cId="934575650" sldId="741"/>
            <ac:inkMk id="40" creationId="{5714CA33-0A3A-6CA9-2014-1EBAF5D62234}"/>
          </ac:inkMkLst>
        </pc:inkChg>
        <pc:inkChg chg="add">
          <ac:chgData name="Anandi Dutta" userId="87eb70f522ca77d4" providerId="LiveId" clId="{15C4021D-F123-4803-A678-A81426EBF92A}" dt="2023-06-05T19:57:41.925" v="342" actId="9405"/>
          <ac:inkMkLst>
            <pc:docMk/>
            <pc:sldMk cId="934575650" sldId="741"/>
            <ac:inkMk id="41" creationId="{AB1B0149-CB17-A148-2F7E-E978E7FB6F19}"/>
          </ac:inkMkLst>
        </pc:inkChg>
      </pc:sldChg>
      <pc:sldChg chg="addSp delSp modSp new mod">
        <pc:chgData name="Anandi Dutta" userId="87eb70f522ca77d4" providerId="LiveId" clId="{15C4021D-F123-4803-A678-A81426EBF92A}" dt="2023-06-05T19:43:49.034" v="111"/>
        <pc:sldMkLst>
          <pc:docMk/>
          <pc:sldMk cId="3212252698" sldId="744"/>
        </pc:sldMkLst>
        <pc:grpChg chg="del mod">
          <ac:chgData name="Anandi Dutta" userId="87eb70f522ca77d4" providerId="LiveId" clId="{15C4021D-F123-4803-A678-A81426EBF92A}" dt="2023-06-05T19:42:16.088" v="28"/>
          <ac:grpSpMkLst>
            <pc:docMk/>
            <pc:sldMk cId="3212252698" sldId="744"/>
            <ac:grpSpMk id="10" creationId="{EA6C58C6-56C0-A7D6-FB95-F50C2DCB6AE1}"/>
          </ac:grpSpMkLst>
        </pc:grpChg>
        <pc:grpChg chg="del mod">
          <ac:chgData name="Anandi Dutta" userId="87eb70f522ca77d4" providerId="LiveId" clId="{15C4021D-F123-4803-A678-A81426EBF92A}" dt="2023-06-05T19:42:30.330" v="38"/>
          <ac:grpSpMkLst>
            <pc:docMk/>
            <pc:sldMk cId="3212252698" sldId="744"/>
            <ac:grpSpMk id="12" creationId="{33400F03-CEB3-D6B9-EAA4-B4C6625D877D}"/>
          </ac:grpSpMkLst>
        </pc:grpChg>
        <pc:grpChg chg="mod">
          <ac:chgData name="Anandi Dutta" userId="87eb70f522ca77d4" providerId="LiveId" clId="{15C4021D-F123-4803-A678-A81426EBF92A}" dt="2023-06-05T19:42:21.119" v="36"/>
          <ac:grpSpMkLst>
            <pc:docMk/>
            <pc:sldMk cId="3212252698" sldId="744"/>
            <ac:grpSpMk id="20" creationId="{BFF6D6F0-E203-56F9-ED6F-F7AFB1D807E8}"/>
          </ac:grpSpMkLst>
        </pc:grpChg>
        <pc:grpChg chg="mod">
          <ac:chgData name="Anandi Dutta" userId="87eb70f522ca77d4" providerId="LiveId" clId="{15C4021D-F123-4803-A678-A81426EBF92A}" dt="2023-06-05T19:42:30.330" v="38"/>
          <ac:grpSpMkLst>
            <pc:docMk/>
            <pc:sldMk cId="3212252698" sldId="744"/>
            <ac:grpSpMk id="22" creationId="{BA800CB4-D231-EBA8-359C-3B7FC036DEF9}"/>
          </ac:grpSpMkLst>
        </pc:grpChg>
        <pc:grpChg chg="del mod">
          <ac:chgData name="Anandi Dutta" userId="87eb70f522ca77d4" providerId="LiveId" clId="{15C4021D-F123-4803-A678-A81426EBF92A}" dt="2023-06-05T19:43:15.670" v="79"/>
          <ac:grpSpMkLst>
            <pc:docMk/>
            <pc:sldMk cId="3212252698" sldId="744"/>
            <ac:grpSpMk id="34" creationId="{F62539E2-F3CC-ADFB-E38B-DAE9CE20EBF9}"/>
          </ac:grpSpMkLst>
        </pc:grpChg>
        <pc:grpChg chg="del mod">
          <ac:chgData name="Anandi Dutta" userId="87eb70f522ca77d4" providerId="LiveId" clId="{15C4021D-F123-4803-A678-A81426EBF92A}" dt="2023-06-05T19:43:15.670" v="79"/>
          <ac:grpSpMkLst>
            <pc:docMk/>
            <pc:sldMk cId="3212252698" sldId="744"/>
            <ac:grpSpMk id="35" creationId="{9949CF61-4D99-464A-427D-0F9C6841FF1C}"/>
          </ac:grpSpMkLst>
        </pc:grpChg>
        <pc:grpChg chg="del mod">
          <ac:chgData name="Anandi Dutta" userId="87eb70f522ca77d4" providerId="LiveId" clId="{15C4021D-F123-4803-A678-A81426EBF92A}" dt="2023-06-05T19:43:15.670" v="79"/>
          <ac:grpSpMkLst>
            <pc:docMk/>
            <pc:sldMk cId="3212252698" sldId="744"/>
            <ac:grpSpMk id="49" creationId="{06DAC94E-2176-4064-DFAD-A0EF212564BE}"/>
          </ac:grpSpMkLst>
        </pc:grpChg>
        <pc:grpChg chg="del mod">
          <ac:chgData name="Anandi Dutta" userId="87eb70f522ca77d4" providerId="LiveId" clId="{15C4021D-F123-4803-A678-A81426EBF92A}" dt="2023-06-05T19:43:08.147" v="74"/>
          <ac:grpSpMkLst>
            <pc:docMk/>
            <pc:sldMk cId="3212252698" sldId="744"/>
            <ac:grpSpMk id="57" creationId="{068505FF-EAA6-229D-A84C-A7D1D1D70702}"/>
          </ac:grpSpMkLst>
        </pc:grpChg>
        <pc:grpChg chg="del mod">
          <ac:chgData name="Anandi Dutta" userId="87eb70f522ca77d4" providerId="LiveId" clId="{15C4021D-F123-4803-A678-A81426EBF92A}" dt="2023-06-05T19:43:09.124" v="76"/>
          <ac:grpSpMkLst>
            <pc:docMk/>
            <pc:sldMk cId="3212252698" sldId="744"/>
            <ac:grpSpMk id="59" creationId="{CB2B3C9E-1685-A718-9C28-DC9F121877F7}"/>
          </ac:grpSpMkLst>
        </pc:grpChg>
        <pc:grpChg chg="del mod">
          <ac:chgData name="Anandi Dutta" userId="87eb70f522ca77d4" providerId="LiveId" clId="{15C4021D-F123-4803-A678-A81426EBF92A}" dt="2023-06-05T19:43:15.670" v="79"/>
          <ac:grpSpMkLst>
            <pc:docMk/>
            <pc:sldMk cId="3212252698" sldId="744"/>
            <ac:grpSpMk id="61" creationId="{2F2F6324-4A4B-65C2-D919-6DCDD1234C12}"/>
          </ac:grpSpMkLst>
        </pc:grpChg>
        <pc:grpChg chg="del mod">
          <ac:chgData name="Anandi Dutta" userId="87eb70f522ca77d4" providerId="LiveId" clId="{15C4021D-F123-4803-A678-A81426EBF92A}" dt="2023-06-05T19:43:15.670" v="79"/>
          <ac:grpSpMkLst>
            <pc:docMk/>
            <pc:sldMk cId="3212252698" sldId="744"/>
            <ac:grpSpMk id="64" creationId="{BE536842-01E8-AD76-6116-50C2DDCE033C}"/>
          </ac:grpSpMkLst>
        </pc:grpChg>
        <pc:grpChg chg="del mod">
          <ac:chgData name="Anandi Dutta" userId="87eb70f522ca77d4" providerId="LiveId" clId="{15C4021D-F123-4803-A678-A81426EBF92A}" dt="2023-06-05T19:43:18.799" v="81"/>
          <ac:grpSpMkLst>
            <pc:docMk/>
            <pc:sldMk cId="3212252698" sldId="744"/>
            <ac:grpSpMk id="65" creationId="{A58BE54B-0D40-6CEF-D26E-D4C813001101}"/>
          </ac:grpSpMkLst>
        </pc:grpChg>
        <pc:grpChg chg="del mod">
          <ac:chgData name="Anandi Dutta" userId="87eb70f522ca77d4" providerId="LiveId" clId="{15C4021D-F123-4803-A678-A81426EBF92A}" dt="2023-06-05T19:43:21.407" v="84"/>
          <ac:grpSpMkLst>
            <pc:docMk/>
            <pc:sldMk cId="3212252698" sldId="744"/>
            <ac:grpSpMk id="67" creationId="{C27EE90F-A0BA-ADD5-378A-CE1A03F7C7DD}"/>
          </ac:grpSpMkLst>
        </pc:grpChg>
        <pc:grpChg chg="mod">
          <ac:chgData name="Anandi Dutta" userId="87eb70f522ca77d4" providerId="LiveId" clId="{15C4021D-F123-4803-A678-A81426EBF92A}" dt="2023-06-05T19:43:21.407" v="84"/>
          <ac:grpSpMkLst>
            <pc:docMk/>
            <pc:sldMk cId="3212252698" sldId="744"/>
            <ac:grpSpMk id="70" creationId="{48499B9F-9A52-5996-6F1B-4D0E72F6C64A}"/>
          </ac:grpSpMkLst>
        </pc:grpChg>
        <pc:grpChg chg="mod">
          <ac:chgData name="Anandi Dutta" userId="87eb70f522ca77d4" providerId="LiveId" clId="{15C4021D-F123-4803-A678-A81426EBF92A}" dt="2023-06-05T19:43:24.857" v="90"/>
          <ac:grpSpMkLst>
            <pc:docMk/>
            <pc:sldMk cId="3212252698" sldId="744"/>
            <ac:grpSpMk id="76" creationId="{142A74B5-84D1-59AE-67C9-B71767F5E009}"/>
          </ac:grpSpMkLst>
        </pc:grpChg>
        <pc:grpChg chg="del mod">
          <ac:chgData name="Anandi Dutta" userId="87eb70f522ca77d4" providerId="LiveId" clId="{15C4021D-F123-4803-A678-A81426EBF92A}" dt="2023-06-05T19:43:46.614" v="108"/>
          <ac:grpSpMkLst>
            <pc:docMk/>
            <pc:sldMk cId="3212252698" sldId="744"/>
            <ac:grpSpMk id="83" creationId="{AB6179FC-5580-3282-A748-0C9D0B622BE9}"/>
          </ac:grpSpMkLst>
        </pc:grpChg>
        <pc:grpChg chg="del mod">
          <ac:chgData name="Anandi Dutta" userId="87eb70f522ca77d4" providerId="LiveId" clId="{15C4021D-F123-4803-A678-A81426EBF92A}" dt="2023-06-05T19:43:49.034" v="111"/>
          <ac:grpSpMkLst>
            <pc:docMk/>
            <pc:sldMk cId="3212252698" sldId="744"/>
            <ac:grpSpMk id="94" creationId="{9342CC56-D4DD-FC50-168B-79EEDF4EBDFA}"/>
          </ac:grpSpMkLst>
        </pc:grpChg>
        <pc:grpChg chg="mod">
          <ac:chgData name="Anandi Dutta" userId="87eb70f522ca77d4" providerId="LiveId" clId="{15C4021D-F123-4803-A678-A81426EBF92A}" dt="2023-06-05T19:43:49.034" v="111"/>
          <ac:grpSpMkLst>
            <pc:docMk/>
            <pc:sldMk cId="3212252698" sldId="744"/>
            <ac:grpSpMk id="97" creationId="{BE3695CC-7BE3-8A5C-1ACA-DC3103AF30ED}"/>
          </ac:grpSpMkLst>
        </pc:grpChg>
        <pc:inkChg chg="add mod">
          <ac:chgData name="Anandi Dutta" userId="87eb70f522ca77d4" providerId="LiveId" clId="{15C4021D-F123-4803-A678-A81426EBF92A}" dt="2023-06-05T19:42:30.330" v="38"/>
          <ac:inkMkLst>
            <pc:docMk/>
            <pc:sldMk cId="3212252698" sldId="744"/>
            <ac:inkMk id="2" creationId="{0C7DEEE7-6C55-3758-67CC-D0AF6C069045}"/>
          </ac:inkMkLst>
        </pc:inkChg>
        <pc:inkChg chg="add mod">
          <ac:chgData name="Anandi Dutta" userId="87eb70f522ca77d4" providerId="LiveId" clId="{15C4021D-F123-4803-A678-A81426EBF92A}" dt="2023-06-05T19:42:30.330" v="38"/>
          <ac:inkMkLst>
            <pc:docMk/>
            <pc:sldMk cId="3212252698" sldId="744"/>
            <ac:inkMk id="3" creationId="{9F2D4637-7894-F7D6-85A8-FBAFE482D95A}"/>
          </ac:inkMkLst>
        </pc:inkChg>
        <pc:inkChg chg="add mod">
          <ac:chgData name="Anandi Dutta" userId="87eb70f522ca77d4" providerId="LiveId" clId="{15C4021D-F123-4803-A678-A81426EBF92A}" dt="2023-06-05T19:42:30.330" v="38"/>
          <ac:inkMkLst>
            <pc:docMk/>
            <pc:sldMk cId="3212252698" sldId="744"/>
            <ac:inkMk id="4" creationId="{CE25618C-FCA1-5A8E-C562-F560A5EC779C}"/>
          </ac:inkMkLst>
        </pc:inkChg>
        <pc:inkChg chg="add mod">
          <ac:chgData name="Anandi Dutta" userId="87eb70f522ca77d4" providerId="LiveId" clId="{15C4021D-F123-4803-A678-A81426EBF92A}" dt="2023-06-05T19:42:30.330" v="38"/>
          <ac:inkMkLst>
            <pc:docMk/>
            <pc:sldMk cId="3212252698" sldId="744"/>
            <ac:inkMk id="5" creationId="{A617B10D-7667-090F-7353-5F88D4451E95}"/>
          </ac:inkMkLst>
        </pc:inkChg>
        <pc:inkChg chg="add mod">
          <ac:chgData name="Anandi Dutta" userId="87eb70f522ca77d4" providerId="LiveId" clId="{15C4021D-F123-4803-A678-A81426EBF92A}" dt="2023-06-05T19:42:30.330" v="38"/>
          <ac:inkMkLst>
            <pc:docMk/>
            <pc:sldMk cId="3212252698" sldId="744"/>
            <ac:inkMk id="6" creationId="{16C618A9-A6F1-49D4-FAAB-4E267388DBDA}"/>
          </ac:inkMkLst>
        </pc:inkChg>
        <pc:inkChg chg="add mod">
          <ac:chgData name="Anandi Dutta" userId="87eb70f522ca77d4" providerId="LiveId" clId="{15C4021D-F123-4803-A678-A81426EBF92A}" dt="2023-06-05T19:42:30.330" v="38"/>
          <ac:inkMkLst>
            <pc:docMk/>
            <pc:sldMk cId="3212252698" sldId="744"/>
            <ac:inkMk id="7" creationId="{29DE1D05-40E6-8907-63BF-83D8BCD1537A}"/>
          </ac:inkMkLst>
        </pc:inkChg>
        <pc:inkChg chg="add mod">
          <ac:chgData name="Anandi Dutta" userId="87eb70f522ca77d4" providerId="LiveId" clId="{15C4021D-F123-4803-A678-A81426EBF92A}" dt="2023-06-05T19:42:30.330" v="38"/>
          <ac:inkMkLst>
            <pc:docMk/>
            <pc:sldMk cId="3212252698" sldId="744"/>
            <ac:inkMk id="8" creationId="{461C915D-F355-C6A7-4C5B-1CDE3B4102D8}"/>
          </ac:inkMkLst>
        </pc:inkChg>
        <pc:inkChg chg="add mod">
          <ac:chgData name="Anandi Dutta" userId="87eb70f522ca77d4" providerId="LiveId" clId="{15C4021D-F123-4803-A678-A81426EBF92A}" dt="2023-06-05T19:42:30.330" v="38"/>
          <ac:inkMkLst>
            <pc:docMk/>
            <pc:sldMk cId="3212252698" sldId="744"/>
            <ac:inkMk id="9" creationId="{6BEF5936-72E4-F714-FE8E-39D20A96BDF1}"/>
          </ac:inkMkLst>
        </pc:inkChg>
        <pc:inkChg chg="add mod">
          <ac:chgData name="Anandi Dutta" userId="87eb70f522ca77d4" providerId="LiveId" clId="{15C4021D-F123-4803-A678-A81426EBF92A}" dt="2023-06-05T19:42:30.330" v="38"/>
          <ac:inkMkLst>
            <pc:docMk/>
            <pc:sldMk cId="3212252698" sldId="744"/>
            <ac:inkMk id="11" creationId="{3ACDDDAB-3C7A-B3E4-C84E-932AD9F2D467}"/>
          </ac:inkMkLst>
        </pc:inkChg>
        <pc:inkChg chg="add mod">
          <ac:chgData name="Anandi Dutta" userId="87eb70f522ca77d4" providerId="LiveId" clId="{15C4021D-F123-4803-A678-A81426EBF92A}" dt="2023-06-05T19:42:21.119" v="36"/>
          <ac:inkMkLst>
            <pc:docMk/>
            <pc:sldMk cId="3212252698" sldId="744"/>
            <ac:inkMk id="13" creationId="{831039E4-BF79-35F1-19B5-1F33C0D600C0}"/>
          </ac:inkMkLst>
        </pc:inkChg>
        <pc:inkChg chg="add mod">
          <ac:chgData name="Anandi Dutta" userId="87eb70f522ca77d4" providerId="LiveId" clId="{15C4021D-F123-4803-A678-A81426EBF92A}" dt="2023-06-05T19:42:21.119" v="36"/>
          <ac:inkMkLst>
            <pc:docMk/>
            <pc:sldMk cId="3212252698" sldId="744"/>
            <ac:inkMk id="14" creationId="{065A6714-9F23-EDFF-FAAF-CDCFE0E25170}"/>
          </ac:inkMkLst>
        </pc:inkChg>
        <pc:inkChg chg="add mod">
          <ac:chgData name="Anandi Dutta" userId="87eb70f522ca77d4" providerId="LiveId" clId="{15C4021D-F123-4803-A678-A81426EBF92A}" dt="2023-06-05T19:42:21.119" v="36"/>
          <ac:inkMkLst>
            <pc:docMk/>
            <pc:sldMk cId="3212252698" sldId="744"/>
            <ac:inkMk id="15" creationId="{D92CD11C-67EF-A6F8-74A4-53A91B0F266F}"/>
          </ac:inkMkLst>
        </pc:inkChg>
        <pc:inkChg chg="add mod">
          <ac:chgData name="Anandi Dutta" userId="87eb70f522ca77d4" providerId="LiveId" clId="{15C4021D-F123-4803-A678-A81426EBF92A}" dt="2023-06-05T19:42:21.119" v="36"/>
          <ac:inkMkLst>
            <pc:docMk/>
            <pc:sldMk cId="3212252698" sldId="744"/>
            <ac:inkMk id="16" creationId="{2C64F3C8-487E-332A-FF29-326999A28FFF}"/>
          </ac:inkMkLst>
        </pc:inkChg>
        <pc:inkChg chg="add mod">
          <ac:chgData name="Anandi Dutta" userId="87eb70f522ca77d4" providerId="LiveId" clId="{15C4021D-F123-4803-A678-A81426EBF92A}" dt="2023-06-05T19:42:21.119" v="36"/>
          <ac:inkMkLst>
            <pc:docMk/>
            <pc:sldMk cId="3212252698" sldId="744"/>
            <ac:inkMk id="17" creationId="{84C71D39-B80C-8256-1130-6BB26B1D15C9}"/>
          </ac:inkMkLst>
        </pc:inkChg>
        <pc:inkChg chg="add mod">
          <ac:chgData name="Anandi Dutta" userId="87eb70f522ca77d4" providerId="LiveId" clId="{15C4021D-F123-4803-A678-A81426EBF92A}" dt="2023-06-05T19:42:21.119" v="36"/>
          <ac:inkMkLst>
            <pc:docMk/>
            <pc:sldMk cId="3212252698" sldId="744"/>
            <ac:inkMk id="18" creationId="{97C009AD-88C6-5D4E-BF8C-1FABEB9D779F}"/>
          </ac:inkMkLst>
        </pc:inkChg>
        <pc:inkChg chg="add mod">
          <ac:chgData name="Anandi Dutta" userId="87eb70f522ca77d4" providerId="LiveId" clId="{15C4021D-F123-4803-A678-A81426EBF92A}" dt="2023-06-05T19:42:21.119" v="36"/>
          <ac:inkMkLst>
            <pc:docMk/>
            <pc:sldMk cId="3212252698" sldId="744"/>
            <ac:inkMk id="19" creationId="{9CDC008A-44DF-92B1-BC92-65B2711FD729}"/>
          </ac:inkMkLst>
        </pc:inkChg>
        <pc:inkChg chg="add mod">
          <ac:chgData name="Anandi Dutta" userId="87eb70f522ca77d4" providerId="LiveId" clId="{15C4021D-F123-4803-A678-A81426EBF92A}" dt="2023-06-05T19:42:30.330" v="38"/>
          <ac:inkMkLst>
            <pc:docMk/>
            <pc:sldMk cId="3212252698" sldId="744"/>
            <ac:inkMk id="21" creationId="{83A72EEE-1055-FF39-F697-9D612F7CF6B5}"/>
          </ac:inkMkLst>
        </pc:inkChg>
        <pc:inkChg chg="add mod">
          <ac:chgData name="Anandi Dutta" userId="87eb70f522ca77d4" providerId="LiveId" clId="{15C4021D-F123-4803-A678-A81426EBF92A}" dt="2023-06-05T19:43:18.799" v="81"/>
          <ac:inkMkLst>
            <pc:docMk/>
            <pc:sldMk cId="3212252698" sldId="744"/>
            <ac:inkMk id="23" creationId="{8A1F0E76-5AAC-82B0-F7C6-7EB55DAA57F7}"/>
          </ac:inkMkLst>
        </pc:inkChg>
        <pc:inkChg chg="add mod">
          <ac:chgData name="Anandi Dutta" userId="87eb70f522ca77d4" providerId="LiveId" clId="{15C4021D-F123-4803-A678-A81426EBF92A}" dt="2023-06-05T19:43:18.799" v="81"/>
          <ac:inkMkLst>
            <pc:docMk/>
            <pc:sldMk cId="3212252698" sldId="744"/>
            <ac:inkMk id="24" creationId="{5CD06565-95D4-8D91-522A-08BCA448FDF2}"/>
          </ac:inkMkLst>
        </pc:inkChg>
        <pc:inkChg chg="add mod">
          <ac:chgData name="Anandi Dutta" userId="87eb70f522ca77d4" providerId="LiveId" clId="{15C4021D-F123-4803-A678-A81426EBF92A}" dt="2023-06-05T19:43:18.799" v="81"/>
          <ac:inkMkLst>
            <pc:docMk/>
            <pc:sldMk cId="3212252698" sldId="744"/>
            <ac:inkMk id="25" creationId="{63DED622-FA33-810C-90F7-23C9D345D7A7}"/>
          </ac:inkMkLst>
        </pc:inkChg>
        <pc:inkChg chg="add mod">
          <ac:chgData name="Anandi Dutta" userId="87eb70f522ca77d4" providerId="LiveId" clId="{15C4021D-F123-4803-A678-A81426EBF92A}" dt="2023-06-05T19:43:18.799" v="81"/>
          <ac:inkMkLst>
            <pc:docMk/>
            <pc:sldMk cId="3212252698" sldId="744"/>
            <ac:inkMk id="26" creationId="{E4E5B104-2048-B9B2-1579-BA32DF837356}"/>
          </ac:inkMkLst>
        </pc:inkChg>
        <pc:inkChg chg="add mod">
          <ac:chgData name="Anandi Dutta" userId="87eb70f522ca77d4" providerId="LiveId" clId="{15C4021D-F123-4803-A678-A81426EBF92A}" dt="2023-06-05T19:43:18.799" v="81"/>
          <ac:inkMkLst>
            <pc:docMk/>
            <pc:sldMk cId="3212252698" sldId="744"/>
            <ac:inkMk id="27" creationId="{9C35E79F-06A3-8E38-A12F-75C9D29252A1}"/>
          </ac:inkMkLst>
        </pc:inkChg>
        <pc:inkChg chg="add mod">
          <ac:chgData name="Anandi Dutta" userId="87eb70f522ca77d4" providerId="LiveId" clId="{15C4021D-F123-4803-A678-A81426EBF92A}" dt="2023-06-05T19:43:18.799" v="81"/>
          <ac:inkMkLst>
            <pc:docMk/>
            <pc:sldMk cId="3212252698" sldId="744"/>
            <ac:inkMk id="28" creationId="{8E7E991B-F6C5-6426-A76B-61CAF52F31A2}"/>
          </ac:inkMkLst>
        </pc:inkChg>
        <pc:inkChg chg="add mod">
          <ac:chgData name="Anandi Dutta" userId="87eb70f522ca77d4" providerId="LiveId" clId="{15C4021D-F123-4803-A678-A81426EBF92A}" dt="2023-06-05T19:43:18.799" v="81"/>
          <ac:inkMkLst>
            <pc:docMk/>
            <pc:sldMk cId="3212252698" sldId="744"/>
            <ac:inkMk id="29" creationId="{1F6A0C61-E1EA-70C0-5D2D-666E05CE0F81}"/>
          </ac:inkMkLst>
        </pc:inkChg>
        <pc:inkChg chg="add mod">
          <ac:chgData name="Anandi Dutta" userId="87eb70f522ca77d4" providerId="LiveId" clId="{15C4021D-F123-4803-A678-A81426EBF92A}" dt="2023-06-05T19:43:18.799" v="81"/>
          <ac:inkMkLst>
            <pc:docMk/>
            <pc:sldMk cId="3212252698" sldId="744"/>
            <ac:inkMk id="30" creationId="{67F2C45D-3303-F31C-D8F1-377CCD86693A}"/>
          </ac:inkMkLst>
        </pc:inkChg>
        <pc:inkChg chg="add mod">
          <ac:chgData name="Anandi Dutta" userId="87eb70f522ca77d4" providerId="LiveId" clId="{15C4021D-F123-4803-A678-A81426EBF92A}" dt="2023-06-05T19:43:18.799" v="81"/>
          <ac:inkMkLst>
            <pc:docMk/>
            <pc:sldMk cId="3212252698" sldId="744"/>
            <ac:inkMk id="31" creationId="{AA31CED5-95AB-33B6-3979-642185C99555}"/>
          </ac:inkMkLst>
        </pc:inkChg>
        <pc:inkChg chg="add mod">
          <ac:chgData name="Anandi Dutta" userId="87eb70f522ca77d4" providerId="LiveId" clId="{15C4021D-F123-4803-A678-A81426EBF92A}" dt="2023-06-05T19:43:18.799" v="81"/>
          <ac:inkMkLst>
            <pc:docMk/>
            <pc:sldMk cId="3212252698" sldId="744"/>
            <ac:inkMk id="32" creationId="{3B4870A3-EFEF-549E-8021-55B100581215}"/>
          </ac:inkMkLst>
        </pc:inkChg>
        <pc:inkChg chg="add mod">
          <ac:chgData name="Anandi Dutta" userId="87eb70f522ca77d4" providerId="LiveId" clId="{15C4021D-F123-4803-A678-A81426EBF92A}" dt="2023-06-05T19:43:18.799" v="81"/>
          <ac:inkMkLst>
            <pc:docMk/>
            <pc:sldMk cId="3212252698" sldId="744"/>
            <ac:inkMk id="33" creationId="{963C350E-B82B-60DC-5305-AAB4219D65E3}"/>
          </ac:inkMkLst>
        </pc:inkChg>
        <pc:inkChg chg="add mod">
          <ac:chgData name="Anandi Dutta" userId="87eb70f522ca77d4" providerId="LiveId" clId="{15C4021D-F123-4803-A678-A81426EBF92A}" dt="2023-06-05T19:43:18.799" v="81"/>
          <ac:inkMkLst>
            <pc:docMk/>
            <pc:sldMk cId="3212252698" sldId="744"/>
            <ac:inkMk id="36" creationId="{AF9CFB07-3264-6150-B70F-459A61B0F0D2}"/>
          </ac:inkMkLst>
        </pc:inkChg>
        <pc:inkChg chg="add mod">
          <ac:chgData name="Anandi Dutta" userId="87eb70f522ca77d4" providerId="LiveId" clId="{15C4021D-F123-4803-A678-A81426EBF92A}" dt="2023-06-05T19:43:18.799" v="81"/>
          <ac:inkMkLst>
            <pc:docMk/>
            <pc:sldMk cId="3212252698" sldId="744"/>
            <ac:inkMk id="37" creationId="{8D9578C2-DF66-816F-BCA3-FEA2C0932ADE}"/>
          </ac:inkMkLst>
        </pc:inkChg>
        <pc:inkChg chg="add mod">
          <ac:chgData name="Anandi Dutta" userId="87eb70f522ca77d4" providerId="LiveId" clId="{15C4021D-F123-4803-A678-A81426EBF92A}" dt="2023-06-05T19:43:18.799" v="81"/>
          <ac:inkMkLst>
            <pc:docMk/>
            <pc:sldMk cId="3212252698" sldId="744"/>
            <ac:inkMk id="38" creationId="{D3286024-9610-B10A-8542-FC4D1DD6DAB8}"/>
          </ac:inkMkLst>
        </pc:inkChg>
        <pc:inkChg chg="add mod">
          <ac:chgData name="Anandi Dutta" userId="87eb70f522ca77d4" providerId="LiveId" clId="{15C4021D-F123-4803-A678-A81426EBF92A}" dt="2023-06-05T19:43:18.799" v="81"/>
          <ac:inkMkLst>
            <pc:docMk/>
            <pc:sldMk cId="3212252698" sldId="744"/>
            <ac:inkMk id="39" creationId="{A48CF8AB-E68B-E1DF-151C-51F270B9A127}"/>
          </ac:inkMkLst>
        </pc:inkChg>
        <pc:inkChg chg="add mod">
          <ac:chgData name="Anandi Dutta" userId="87eb70f522ca77d4" providerId="LiveId" clId="{15C4021D-F123-4803-A678-A81426EBF92A}" dt="2023-06-05T19:43:18.799" v="81"/>
          <ac:inkMkLst>
            <pc:docMk/>
            <pc:sldMk cId="3212252698" sldId="744"/>
            <ac:inkMk id="40" creationId="{C13FCBE3-EFF3-CEF6-D36A-B27CA903DB90}"/>
          </ac:inkMkLst>
        </pc:inkChg>
        <pc:inkChg chg="add mod">
          <ac:chgData name="Anandi Dutta" userId="87eb70f522ca77d4" providerId="LiveId" clId="{15C4021D-F123-4803-A678-A81426EBF92A}" dt="2023-06-05T19:43:18.799" v="81"/>
          <ac:inkMkLst>
            <pc:docMk/>
            <pc:sldMk cId="3212252698" sldId="744"/>
            <ac:inkMk id="41" creationId="{9D78D8EA-D0EE-75BF-999E-685AFD024578}"/>
          </ac:inkMkLst>
        </pc:inkChg>
        <pc:inkChg chg="add mod">
          <ac:chgData name="Anandi Dutta" userId="87eb70f522ca77d4" providerId="LiveId" clId="{15C4021D-F123-4803-A678-A81426EBF92A}" dt="2023-06-05T19:43:18.799" v="81"/>
          <ac:inkMkLst>
            <pc:docMk/>
            <pc:sldMk cId="3212252698" sldId="744"/>
            <ac:inkMk id="42" creationId="{3D20B37F-DD97-29AD-164B-1B7DCA29CB7F}"/>
          </ac:inkMkLst>
        </pc:inkChg>
        <pc:inkChg chg="add mod">
          <ac:chgData name="Anandi Dutta" userId="87eb70f522ca77d4" providerId="LiveId" clId="{15C4021D-F123-4803-A678-A81426EBF92A}" dt="2023-06-05T19:43:18.799" v="81"/>
          <ac:inkMkLst>
            <pc:docMk/>
            <pc:sldMk cId="3212252698" sldId="744"/>
            <ac:inkMk id="43" creationId="{F4C36B33-A241-20BB-E448-18BC65D5A7C5}"/>
          </ac:inkMkLst>
        </pc:inkChg>
        <pc:inkChg chg="add mod">
          <ac:chgData name="Anandi Dutta" userId="87eb70f522ca77d4" providerId="LiveId" clId="{15C4021D-F123-4803-A678-A81426EBF92A}" dt="2023-06-05T19:43:18.799" v="81"/>
          <ac:inkMkLst>
            <pc:docMk/>
            <pc:sldMk cId="3212252698" sldId="744"/>
            <ac:inkMk id="44" creationId="{A564A264-CF1C-D449-4A54-62716FA0F0E9}"/>
          </ac:inkMkLst>
        </pc:inkChg>
        <pc:inkChg chg="add mod">
          <ac:chgData name="Anandi Dutta" userId="87eb70f522ca77d4" providerId="LiveId" clId="{15C4021D-F123-4803-A678-A81426EBF92A}" dt="2023-06-05T19:43:18.799" v="81"/>
          <ac:inkMkLst>
            <pc:docMk/>
            <pc:sldMk cId="3212252698" sldId="744"/>
            <ac:inkMk id="45" creationId="{27231442-BC3F-3709-222A-1B07EF33CCE3}"/>
          </ac:inkMkLst>
        </pc:inkChg>
        <pc:inkChg chg="add mod">
          <ac:chgData name="Anandi Dutta" userId="87eb70f522ca77d4" providerId="LiveId" clId="{15C4021D-F123-4803-A678-A81426EBF92A}" dt="2023-06-05T19:43:18.799" v="81"/>
          <ac:inkMkLst>
            <pc:docMk/>
            <pc:sldMk cId="3212252698" sldId="744"/>
            <ac:inkMk id="46" creationId="{7A8EFDFD-FBEE-408E-F76A-9A624A4035B2}"/>
          </ac:inkMkLst>
        </pc:inkChg>
        <pc:inkChg chg="add mod">
          <ac:chgData name="Anandi Dutta" userId="87eb70f522ca77d4" providerId="LiveId" clId="{15C4021D-F123-4803-A678-A81426EBF92A}" dt="2023-06-05T19:43:18.799" v="81"/>
          <ac:inkMkLst>
            <pc:docMk/>
            <pc:sldMk cId="3212252698" sldId="744"/>
            <ac:inkMk id="47" creationId="{68EC1F41-5512-F563-46CF-9181BDA3F307}"/>
          </ac:inkMkLst>
        </pc:inkChg>
        <pc:inkChg chg="add mod">
          <ac:chgData name="Anandi Dutta" userId="87eb70f522ca77d4" providerId="LiveId" clId="{15C4021D-F123-4803-A678-A81426EBF92A}" dt="2023-06-05T19:43:18.799" v="81"/>
          <ac:inkMkLst>
            <pc:docMk/>
            <pc:sldMk cId="3212252698" sldId="744"/>
            <ac:inkMk id="48" creationId="{786C14FE-C246-6762-7816-FC3247FFF6E8}"/>
          </ac:inkMkLst>
        </pc:inkChg>
        <pc:inkChg chg="add">
          <ac:chgData name="Anandi Dutta" userId="87eb70f522ca77d4" providerId="LiveId" clId="{15C4021D-F123-4803-A678-A81426EBF92A}" dt="2023-06-05T19:42:54.515" v="65" actId="9405"/>
          <ac:inkMkLst>
            <pc:docMk/>
            <pc:sldMk cId="3212252698" sldId="744"/>
            <ac:inkMk id="50" creationId="{AD15A21C-4627-811F-475F-9008382EF040}"/>
          </ac:inkMkLst>
        </pc:inkChg>
        <pc:inkChg chg="add mod">
          <ac:chgData name="Anandi Dutta" userId="87eb70f522ca77d4" providerId="LiveId" clId="{15C4021D-F123-4803-A678-A81426EBF92A}" dt="2023-06-05T19:43:21.407" v="84"/>
          <ac:inkMkLst>
            <pc:docMk/>
            <pc:sldMk cId="3212252698" sldId="744"/>
            <ac:inkMk id="51" creationId="{7AB6BAFC-1A2D-2A2A-0F8E-B25244ABDD22}"/>
          </ac:inkMkLst>
        </pc:inkChg>
        <pc:inkChg chg="add mod">
          <ac:chgData name="Anandi Dutta" userId="87eb70f522ca77d4" providerId="LiveId" clId="{15C4021D-F123-4803-A678-A81426EBF92A}" dt="2023-06-05T19:43:21.407" v="84"/>
          <ac:inkMkLst>
            <pc:docMk/>
            <pc:sldMk cId="3212252698" sldId="744"/>
            <ac:inkMk id="52" creationId="{A2E1549D-8BB3-5982-25CC-715622B12631}"/>
          </ac:inkMkLst>
        </pc:inkChg>
        <pc:inkChg chg="add mod">
          <ac:chgData name="Anandi Dutta" userId="87eb70f522ca77d4" providerId="LiveId" clId="{15C4021D-F123-4803-A678-A81426EBF92A}" dt="2023-06-05T19:43:21.407" v="84"/>
          <ac:inkMkLst>
            <pc:docMk/>
            <pc:sldMk cId="3212252698" sldId="744"/>
            <ac:inkMk id="53" creationId="{D187E15C-8C3B-17F0-36F1-83D10C8069EB}"/>
          </ac:inkMkLst>
        </pc:inkChg>
        <pc:inkChg chg="add mod">
          <ac:chgData name="Anandi Dutta" userId="87eb70f522ca77d4" providerId="LiveId" clId="{15C4021D-F123-4803-A678-A81426EBF92A}" dt="2023-06-05T19:43:21.407" v="84"/>
          <ac:inkMkLst>
            <pc:docMk/>
            <pc:sldMk cId="3212252698" sldId="744"/>
            <ac:inkMk id="54" creationId="{BA61BD84-A550-48F9-954A-41925F7FD45F}"/>
          </ac:inkMkLst>
        </pc:inkChg>
        <pc:inkChg chg="add mod">
          <ac:chgData name="Anandi Dutta" userId="87eb70f522ca77d4" providerId="LiveId" clId="{15C4021D-F123-4803-A678-A81426EBF92A}" dt="2023-06-05T19:43:21.407" v="84"/>
          <ac:inkMkLst>
            <pc:docMk/>
            <pc:sldMk cId="3212252698" sldId="744"/>
            <ac:inkMk id="55" creationId="{BFEC4D0C-0090-7286-82B3-8E236F1BB377}"/>
          </ac:inkMkLst>
        </pc:inkChg>
        <pc:inkChg chg="add mod">
          <ac:chgData name="Anandi Dutta" userId="87eb70f522ca77d4" providerId="LiveId" clId="{15C4021D-F123-4803-A678-A81426EBF92A}" dt="2023-06-05T19:43:21.407" v="84"/>
          <ac:inkMkLst>
            <pc:docMk/>
            <pc:sldMk cId="3212252698" sldId="744"/>
            <ac:inkMk id="56" creationId="{254650A5-43C2-5B38-DB40-DC4C5A33658C}"/>
          </ac:inkMkLst>
        </pc:inkChg>
        <pc:inkChg chg="add mod">
          <ac:chgData name="Anandi Dutta" userId="87eb70f522ca77d4" providerId="LiveId" clId="{15C4021D-F123-4803-A678-A81426EBF92A}" dt="2023-06-05T19:43:21.407" v="84"/>
          <ac:inkMkLst>
            <pc:docMk/>
            <pc:sldMk cId="3212252698" sldId="744"/>
            <ac:inkMk id="58" creationId="{789E4B01-6940-5BB3-9A6A-9D23C34B9CEA}"/>
          </ac:inkMkLst>
        </pc:inkChg>
        <pc:inkChg chg="add mod">
          <ac:chgData name="Anandi Dutta" userId="87eb70f522ca77d4" providerId="LiveId" clId="{15C4021D-F123-4803-A678-A81426EBF92A}" dt="2023-06-05T19:43:21.407" v="84"/>
          <ac:inkMkLst>
            <pc:docMk/>
            <pc:sldMk cId="3212252698" sldId="744"/>
            <ac:inkMk id="60" creationId="{56F80702-29C7-8FFA-76EC-F23101A51C93}"/>
          </ac:inkMkLst>
        </pc:inkChg>
        <pc:inkChg chg="add mod">
          <ac:chgData name="Anandi Dutta" userId="87eb70f522ca77d4" providerId="LiveId" clId="{15C4021D-F123-4803-A678-A81426EBF92A}" dt="2023-06-05T19:43:18.799" v="81"/>
          <ac:inkMkLst>
            <pc:docMk/>
            <pc:sldMk cId="3212252698" sldId="744"/>
            <ac:inkMk id="62" creationId="{8B0B5768-63E8-25EB-7DA1-7B48ED0FE1F1}"/>
          </ac:inkMkLst>
        </pc:inkChg>
        <pc:inkChg chg="add mod">
          <ac:chgData name="Anandi Dutta" userId="87eb70f522ca77d4" providerId="LiveId" clId="{15C4021D-F123-4803-A678-A81426EBF92A}" dt="2023-06-05T19:43:21.407" v="84"/>
          <ac:inkMkLst>
            <pc:docMk/>
            <pc:sldMk cId="3212252698" sldId="744"/>
            <ac:inkMk id="63" creationId="{19860B5E-12FF-9DAA-2FB5-0C232E20ED53}"/>
          </ac:inkMkLst>
        </pc:inkChg>
        <pc:inkChg chg="add mod">
          <ac:chgData name="Anandi Dutta" userId="87eb70f522ca77d4" providerId="LiveId" clId="{15C4021D-F123-4803-A678-A81426EBF92A}" dt="2023-06-05T19:43:21.407" v="84"/>
          <ac:inkMkLst>
            <pc:docMk/>
            <pc:sldMk cId="3212252698" sldId="744"/>
            <ac:inkMk id="66" creationId="{2E48301B-6B12-C350-F135-EC10834DDBC8}"/>
          </ac:inkMkLst>
        </pc:inkChg>
        <pc:inkChg chg="add mod">
          <ac:chgData name="Anandi Dutta" userId="87eb70f522ca77d4" providerId="LiveId" clId="{15C4021D-F123-4803-A678-A81426EBF92A}" dt="2023-06-05T19:43:21.407" v="84"/>
          <ac:inkMkLst>
            <pc:docMk/>
            <pc:sldMk cId="3212252698" sldId="744"/>
            <ac:inkMk id="68" creationId="{E64719BB-2265-32B2-C53F-DADB9A584EB6}"/>
          </ac:inkMkLst>
        </pc:inkChg>
        <pc:inkChg chg="add mod">
          <ac:chgData name="Anandi Dutta" userId="87eb70f522ca77d4" providerId="LiveId" clId="{15C4021D-F123-4803-A678-A81426EBF92A}" dt="2023-06-05T19:43:21.407" v="84"/>
          <ac:inkMkLst>
            <pc:docMk/>
            <pc:sldMk cId="3212252698" sldId="744"/>
            <ac:inkMk id="69" creationId="{8E82D68D-03AC-2E01-C89D-B6B2D6E9329E}"/>
          </ac:inkMkLst>
        </pc:inkChg>
        <pc:inkChg chg="add mod">
          <ac:chgData name="Anandi Dutta" userId="87eb70f522ca77d4" providerId="LiveId" clId="{15C4021D-F123-4803-A678-A81426EBF92A}" dt="2023-06-05T19:43:24.857" v="90"/>
          <ac:inkMkLst>
            <pc:docMk/>
            <pc:sldMk cId="3212252698" sldId="744"/>
            <ac:inkMk id="71" creationId="{B65CE4D6-3D82-1F3F-CFC8-54D7B3B37325}"/>
          </ac:inkMkLst>
        </pc:inkChg>
        <pc:inkChg chg="add mod">
          <ac:chgData name="Anandi Dutta" userId="87eb70f522ca77d4" providerId="LiveId" clId="{15C4021D-F123-4803-A678-A81426EBF92A}" dt="2023-06-05T19:43:24.857" v="90"/>
          <ac:inkMkLst>
            <pc:docMk/>
            <pc:sldMk cId="3212252698" sldId="744"/>
            <ac:inkMk id="72" creationId="{F4966A66-34F4-21D8-FDC4-6FA88DCB8B34}"/>
          </ac:inkMkLst>
        </pc:inkChg>
        <pc:inkChg chg="add mod">
          <ac:chgData name="Anandi Dutta" userId="87eb70f522ca77d4" providerId="LiveId" clId="{15C4021D-F123-4803-A678-A81426EBF92A}" dt="2023-06-05T19:43:24.857" v="90"/>
          <ac:inkMkLst>
            <pc:docMk/>
            <pc:sldMk cId="3212252698" sldId="744"/>
            <ac:inkMk id="73" creationId="{18BAE651-FDA2-203E-4F3B-75E1591E615B}"/>
          </ac:inkMkLst>
        </pc:inkChg>
        <pc:inkChg chg="add mod">
          <ac:chgData name="Anandi Dutta" userId="87eb70f522ca77d4" providerId="LiveId" clId="{15C4021D-F123-4803-A678-A81426EBF92A}" dt="2023-06-05T19:43:24.857" v="90"/>
          <ac:inkMkLst>
            <pc:docMk/>
            <pc:sldMk cId="3212252698" sldId="744"/>
            <ac:inkMk id="74" creationId="{07C6565C-DA10-13B0-5AA3-48B3C1DE083F}"/>
          </ac:inkMkLst>
        </pc:inkChg>
        <pc:inkChg chg="add mod">
          <ac:chgData name="Anandi Dutta" userId="87eb70f522ca77d4" providerId="LiveId" clId="{15C4021D-F123-4803-A678-A81426EBF92A}" dt="2023-06-05T19:43:24.857" v="90"/>
          <ac:inkMkLst>
            <pc:docMk/>
            <pc:sldMk cId="3212252698" sldId="744"/>
            <ac:inkMk id="75" creationId="{613ECC42-E581-85BD-738F-453A231499DB}"/>
          </ac:inkMkLst>
        </pc:inkChg>
        <pc:inkChg chg="add mod">
          <ac:chgData name="Anandi Dutta" userId="87eb70f522ca77d4" providerId="LiveId" clId="{15C4021D-F123-4803-A678-A81426EBF92A}" dt="2023-06-05T19:43:49.034" v="111"/>
          <ac:inkMkLst>
            <pc:docMk/>
            <pc:sldMk cId="3212252698" sldId="744"/>
            <ac:inkMk id="77" creationId="{D9409DEA-5667-E18C-60DA-2FA8C95709C4}"/>
          </ac:inkMkLst>
        </pc:inkChg>
        <pc:inkChg chg="add mod">
          <ac:chgData name="Anandi Dutta" userId="87eb70f522ca77d4" providerId="LiveId" clId="{15C4021D-F123-4803-A678-A81426EBF92A}" dt="2023-06-05T19:43:49.034" v="111"/>
          <ac:inkMkLst>
            <pc:docMk/>
            <pc:sldMk cId="3212252698" sldId="744"/>
            <ac:inkMk id="78" creationId="{C8393A47-3652-5D56-4D44-70E3A3F68D59}"/>
          </ac:inkMkLst>
        </pc:inkChg>
        <pc:inkChg chg="add mod">
          <ac:chgData name="Anandi Dutta" userId="87eb70f522ca77d4" providerId="LiveId" clId="{15C4021D-F123-4803-A678-A81426EBF92A}" dt="2023-06-05T19:43:49.034" v="111"/>
          <ac:inkMkLst>
            <pc:docMk/>
            <pc:sldMk cId="3212252698" sldId="744"/>
            <ac:inkMk id="79" creationId="{509FC6AB-C5F6-00A3-8E1A-5DFFD2D88773}"/>
          </ac:inkMkLst>
        </pc:inkChg>
        <pc:inkChg chg="add mod">
          <ac:chgData name="Anandi Dutta" userId="87eb70f522ca77d4" providerId="LiveId" clId="{15C4021D-F123-4803-A678-A81426EBF92A}" dt="2023-06-05T19:43:49.034" v="111"/>
          <ac:inkMkLst>
            <pc:docMk/>
            <pc:sldMk cId="3212252698" sldId="744"/>
            <ac:inkMk id="80" creationId="{289B5840-4150-7CF2-223C-CC7DA7EE8875}"/>
          </ac:inkMkLst>
        </pc:inkChg>
        <pc:inkChg chg="add mod">
          <ac:chgData name="Anandi Dutta" userId="87eb70f522ca77d4" providerId="LiveId" clId="{15C4021D-F123-4803-A678-A81426EBF92A}" dt="2023-06-05T19:43:49.034" v="111"/>
          <ac:inkMkLst>
            <pc:docMk/>
            <pc:sldMk cId="3212252698" sldId="744"/>
            <ac:inkMk id="81" creationId="{69C546F9-B225-B45F-8669-71993DB63B95}"/>
          </ac:inkMkLst>
        </pc:inkChg>
        <pc:inkChg chg="add mod">
          <ac:chgData name="Anandi Dutta" userId="87eb70f522ca77d4" providerId="LiveId" clId="{15C4021D-F123-4803-A678-A81426EBF92A}" dt="2023-06-05T19:43:49.034" v="111"/>
          <ac:inkMkLst>
            <pc:docMk/>
            <pc:sldMk cId="3212252698" sldId="744"/>
            <ac:inkMk id="82" creationId="{B8F21931-B79F-D047-A429-D2574F50F85B}"/>
          </ac:inkMkLst>
        </pc:inkChg>
        <pc:inkChg chg="add mod">
          <ac:chgData name="Anandi Dutta" userId="87eb70f522ca77d4" providerId="LiveId" clId="{15C4021D-F123-4803-A678-A81426EBF92A}" dt="2023-06-05T19:43:49.034" v="111"/>
          <ac:inkMkLst>
            <pc:docMk/>
            <pc:sldMk cId="3212252698" sldId="744"/>
            <ac:inkMk id="84" creationId="{444E7BAE-4330-E9C1-09BD-13FB8F781FC5}"/>
          </ac:inkMkLst>
        </pc:inkChg>
        <pc:inkChg chg="add mod">
          <ac:chgData name="Anandi Dutta" userId="87eb70f522ca77d4" providerId="LiveId" clId="{15C4021D-F123-4803-A678-A81426EBF92A}" dt="2023-06-05T19:43:49.034" v="111"/>
          <ac:inkMkLst>
            <pc:docMk/>
            <pc:sldMk cId="3212252698" sldId="744"/>
            <ac:inkMk id="85" creationId="{815481FB-769A-EFF4-9224-0EEB1A56A715}"/>
          </ac:inkMkLst>
        </pc:inkChg>
        <pc:inkChg chg="add mod">
          <ac:chgData name="Anandi Dutta" userId="87eb70f522ca77d4" providerId="LiveId" clId="{15C4021D-F123-4803-A678-A81426EBF92A}" dt="2023-06-05T19:43:49.034" v="111"/>
          <ac:inkMkLst>
            <pc:docMk/>
            <pc:sldMk cId="3212252698" sldId="744"/>
            <ac:inkMk id="86" creationId="{6E7516DE-6529-18E1-75F7-55C56F75F601}"/>
          </ac:inkMkLst>
        </pc:inkChg>
        <pc:inkChg chg="add mod">
          <ac:chgData name="Anandi Dutta" userId="87eb70f522ca77d4" providerId="LiveId" clId="{15C4021D-F123-4803-A678-A81426EBF92A}" dt="2023-06-05T19:43:49.034" v="111"/>
          <ac:inkMkLst>
            <pc:docMk/>
            <pc:sldMk cId="3212252698" sldId="744"/>
            <ac:inkMk id="87" creationId="{8694F3C0-2609-17DF-567B-C3F7788A243B}"/>
          </ac:inkMkLst>
        </pc:inkChg>
        <pc:inkChg chg="add mod">
          <ac:chgData name="Anandi Dutta" userId="87eb70f522ca77d4" providerId="LiveId" clId="{15C4021D-F123-4803-A678-A81426EBF92A}" dt="2023-06-05T19:43:49.034" v="111"/>
          <ac:inkMkLst>
            <pc:docMk/>
            <pc:sldMk cId="3212252698" sldId="744"/>
            <ac:inkMk id="88" creationId="{FA595EF8-A297-D98A-B6C2-95A8B7AB178C}"/>
          </ac:inkMkLst>
        </pc:inkChg>
        <pc:inkChg chg="add mod">
          <ac:chgData name="Anandi Dutta" userId="87eb70f522ca77d4" providerId="LiveId" clId="{15C4021D-F123-4803-A678-A81426EBF92A}" dt="2023-06-05T19:43:49.034" v="111"/>
          <ac:inkMkLst>
            <pc:docMk/>
            <pc:sldMk cId="3212252698" sldId="744"/>
            <ac:inkMk id="89" creationId="{AFEC21E7-7C1F-6868-D46E-881C0E194F5F}"/>
          </ac:inkMkLst>
        </pc:inkChg>
        <pc:inkChg chg="add mod">
          <ac:chgData name="Anandi Dutta" userId="87eb70f522ca77d4" providerId="LiveId" clId="{15C4021D-F123-4803-A678-A81426EBF92A}" dt="2023-06-05T19:43:49.034" v="111"/>
          <ac:inkMkLst>
            <pc:docMk/>
            <pc:sldMk cId="3212252698" sldId="744"/>
            <ac:inkMk id="90" creationId="{AC193CE0-9D0B-1EC0-1065-BD3100A43B78}"/>
          </ac:inkMkLst>
        </pc:inkChg>
        <pc:inkChg chg="add mod">
          <ac:chgData name="Anandi Dutta" userId="87eb70f522ca77d4" providerId="LiveId" clId="{15C4021D-F123-4803-A678-A81426EBF92A}" dt="2023-06-05T19:43:49.034" v="111"/>
          <ac:inkMkLst>
            <pc:docMk/>
            <pc:sldMk cId="3212252698" sldId="744"/>
            <ac:inkMk id="91" creationId="{28C0716C-CAF3-B860-0961-B149597C006C}"/>
          </ac:inkMkLst>
        </pc:inkChg>
        <pc:inkChg chg="add mod">
          <ac:chgData name="Anandi Dutta" userId="87eb70f522ca77d4" providerId="LiveId" clId="{15C4021D-F123-4803-A678-A81426EBF92A}" dt="2023-06-05T19:43:49.034" v="111"/>
          <ac:inkMkLst>
            <pc:docMk/>
            <pc:sldMk cId="3212252698" sldId="744"/>
            <ac:inkMk id="92" creationId="{CDFDD091-146E-7CE5-BDC3-9E3E96085371}"/>
          </ac:inkMkLst>
        </pc:inkChg>
        <pc:inkChg chg="add mod">
          <ac:chgData name="Anandi Dutta" userId="87eb70f522ca77d4" providerId="LiveId" clId="{15C4021D-F123-4803-A678-A81426EBF92A}" dt="2023-06-05T19:43:49.034" v="111"/>
          <ac:inkMkLst>
            <pc:docMk/>
            <pc:sldMk cId="3212252698" sldId="744"/>
            <ac:inkMk id="93" creationId="{75B4697C-A4D7-88A6-1AC9-29EE5F093E31}"/>
          </ac:inkMkLst>
        </pc:inkChg>
        <pc:inkChg chg="add mod">
          <ac:chgData name="Anandi Dutta" userId="87eb70f522ca77d4" providerId="LiveId" clId="{15C4021D-F123-4803-A678-A81426EBF92A}" dt="2023-06-05T19:43:49.034" v="111"/>
          <ac:inkMkLst>
            <pc:docMk/>
            <pc:sldMk cId="3212252698" sldId="744"/>
            <ac:inkMk id="95" creationId="{CA65943B-F585-ED2A-BCCB-E570BA81DD6F}"/>
          </ac:inkMkLst>
        </pc:inkChg>
        <pc:inkChg chg="add mod">
          <ac:chgData name="Anandi Dutta" userId="87eb70f522ca77d4" providerId="LiveId" clId="{15C4021D-F123-4803-A678-A81426EBF92A}" dt="2023-06-05T19:43:49.034" v="111"/>
          <ac:inkMkLst>
            <pc:docMk/>
            <pc:sldMk cId="3212252698" sldId="744"/>
            <ac:inkMk id="96" creationId="{59B8FD50-A9CA-4343-629A-4B42B6C8CC58}"/>
          </ac:inkMkLst>
        </pc:inkChg>
      </pc:sldChg>
      <pc:sldChg chg="addSp delSp modSp new mod">
        <pc:chgData name="Anandi Dutta" userId="87eb70f522ca77d4" providerId="LiveId" clId="{15C4021D-F123-4803-A678-A81426EBF92A}" dt="2023-06-05T19:45:33.313" v="164"/>
        <pc:sldMkLst>
          <pc:docMk/>
          <pc:sldMk cId="3664259781" sldId="745"/>
        </pc:sldMkLst>
        <pc:grpChg chg="del mod">
          <ac:chgData name="Anandi Dutta" userId="87eb70f522ca77d4" providerId="LiveId" clId="{15C4021D-F123-4803-A678-A81426EBF92A}" dt="2023-06-05T19:44:18.300" v="138"/>
          <ac:grpSpMkLst>
            <pc:docMk/>
            <pc:sldMk cId="3664259781" sldId="745"/>
            <ac:grpSpMk id="4" creationId="{1989C33B-28A0-9937-86F5-940F64C86E45}"/>
          </ac:grpSpMkLst>
        </pc:grpChg>
        <pc:grpChg chg="del mod">
          <ac:chgData name="Anandi Dutta" userId="87eb70f522ca77d4" providerId="LiveId" clId="{15C4021D-F123-4803-A678-A81426EBF92A}" dt="2023-06-05T19:44:21.053" v="140"/>
          <ac:grpSpMkLst>
            <pc:docMk/>
            <pc:sldMk cId="3664259781" sldId="745"/>
            <ac:grpSpMk id="27" creationId="{1321437F-F899-6A9D-1E01-CDB2F4653863}"/>
          </ac:grpSpMkLst>
        </pc:grpChg>
        <pc:grpChg chg="del mod">
          <ac:chgData name="Anandi Dutta" userId="87eb70f522ca77d4" providerId="LiveId" clId="{15C4021D-F123-4803-A678-A81426EBF92A}" dt="2023-06-05T19:44:29.288" v="153"/>
          <ac:grpSpMkLst>
            <pc:docMk/>
            <pc:sldMk cId="3664259781" sldId="745"/>
            <ac:grpSpMk id="29" creationId="{8BBB48A7-F993-D45B-B4DC-FF0BDEA36169}"/>
          </ac:grpSpMkLst>
        </pc:grpChg>
        <pc:grpChg chg="del mod">
          <ac:chgData name="Anandi Dutta" userId="87eb70f522ca77d4" providerId="LiveId" clId="{15C4021D-F123-4803-A678-A81426EBF92A}" dt="2023-06-05T19:44:32.029" v="159"/>
          <ac:grpSpMkLst>
            <pc:docMk/>
            <pc:sldMk cId="3664259781" sldId="745"/>
            <ac:grpSpMk id="42" creationId="{1522CFE8-BB65-6026-6B51-FBE3CFDD008A}"/>
          </ac:grpSpMkLst>
        </pc:grpChg>
        <pc:grpChg chg="del mod">
          <ac:chgData name="Anandi Dutta" userId="87eb70f522ca77d4" providerId="LiveId" clId="{15C4021D-F123-4803-A678-A81426EBF92A}" dt="2023-06-05T19:45:02.556" v="161"/>
          <ac:grpSpMkLst>
            <pc:docMk/>
            <pc:sldMk cId="3664259781" sldId="745"/>
            <ac:grpSpMk id="48" creationId="{9C137141-A73E-DBFF-127E-984B48BA38BE}"/>
          </ac:grpSpMkLst>
        </pc:grpChg>
        <pc:grpChg chg="del mod">
          <ac:chgData name="Anandi Dutta" userId="87eb70f522ca77d4" providerId="LiveId" clId="{15C4021D-F123-4803-A678-A81426EBF92A}" dt="2023-06-05T19:45:33.313" v="164"/>
          <ac:grpSpMkLst>
            <pc:docMk/>
            <pc:sldMk cId="3664259781" sldId="745"/>
            <ac:grpSpMk id="50" creationId="{A1EBBC87-CA1C-CB6D-7B96-CF6EAF60D380}"/>
          </ac:grpSpMkLst>
        </pc:grpChg>
        <pc:grpChg chg="mod">
          <ac:chgData name="Anandi Dutta" userId="87eb70f522ca77d4" providerId="LiveId" clId="{15C4021D-F123-4803-A678-A81426EBF92A}" dt="2023-06-05T19:45:33.313" v="164"/>
          <ac:grpSpMkLst>
            <pc:docMk/>
            <pc:sldMk cId="3664259781" sldId="745"/>
            <ac:grpSpMk id="53" creationId="{3788F62A-9775-735D-C144-5DA55740DBEE}"/>
          </ac:grpSpMkLst>
        </pc:grpChg>
        <pc:inkChg chg="add mod">
          <ac:chgData name="Anandi Dutta" userId="87eb70f522ca77d4" providerId="LiveId" clId="{15C4021D-F123-4803-A678-A81426EBF92A}" dt="2023-06-05T19:45:33.313" v="164"/>
          <ac:inkMkLst>
            <pc:docMk/>
            <pc:sldMk cId="3664259781" sldId="745"/>
            <ac:inkMk id="2" creationId="{DCC686E4-54B2-1451-60A0-3B23B2DF3047}"/>
          </ac:inkMkLst>
        </pc:inkChg>
        <pc:inkChg chg="add mod">
          <ac:chgData name="Anandi Dutta" userId="87eb70f522ca77d4" providerId="LiveId" clId="{15C4021D-F123-4803-A678-A81426EBF92A}" dt="2023-06-05T19:45:33.313" v="164"/>
          <ac:inkMkLst>
            <pc:docMk/>
            <pc:sldMk cId="3664259781" sldId="745"/>
            <ac:inkMk id="3" creationId="{4D6F228B-D262-AE92-14BF-EADEA6517D2F}"/>
          </ac:inkMkLst>
        </pc:inkChg>
        <pc:inkChg chg="add mod">
          <ac:chgData name="Anandi Dutta" userId="87eb70f522ca77d4" providerId="LiveId" clId="{15C4021D-F123-4803-A678-A81426EBF92A}" dt="2023-06-05T19:45:33.313" v="164"/>
          <ac:inkMkLst>
            <pc:docMk/>
            <pc:sldMk cId="3664259781" sldId="745"/>
            <ac:inkMk id="5" creationId="{A22A5B7A-0E33-F170-AB7E-72205D184364}"/>
          </ac:inkMkLst>
        </pc:inkChg>
        <pc:inkChg chg="add mod">
          <ac:chgData name="Anandi Dutta" userId="87eb70f522ca77d4" providerId="LiveId" clId="{15C4021D-F123-4803-A678-A81426EBF92A}" dt="2023-06-05T19:45:33.313" v="164"/>
          <ac:inkMkLst>
            <pc:docMk/>
            <pc:sldMk cId="3664259781" sldId="745"/>
            <ac:inkMk id="6" creationId="{412B34E6-5BBE-8EF8-F49C-C94D2BE9144A}"/>
          </ac:inkMkLst>
        </pc:inkChg>
        <pc:inkChg chg="add mod">
          <ac:chgData name="Anandi Dutta" userId="87eb70f522ca77d4" providerId="LiveId" clId="{15C4021D-F123-4803-A678-A81426EBF92A}" dt="2023-06-05T19:45:33.313" v="164"/>
          <ac:inkMkLst>
            <pc:docMk/>
            <pc:sldMk cId="3664259781" sldId="745"/>
            <ac:inkMk id="7" creationId="{0A612C82-1D2E-A5D4-B52B-303D3522F865}"/>
          </ac:inkMkLst>
        </pc:inkChg>
        <pc:inkChg chg="add mod">
          <ac:chgData name="Anandi Dutta" userId="87eb70f522ca77d4" providerId="LiveId" clId="{15C4021D-F123-4803-A678-A81426EBF92A}" dt="2023-06-05T19:45:33.313" v="164"/>
          <ac:inkMkLst>
            <pc:docMk/>
            <pc:sldMk cId="3664259781" sldId="745"/>
            <ac:inkMk id="8" creationId="{709F0270-6AA5-CCF2-BFB7-7366FF84A7A7}"/>
          </ac:inkMkLst>
        </pc:inkChg>
        <pc:inkChg chg="add mod">
          <ac:chgData name="Anandi Dutta" userId="87eb70f522ca77d4" providerId="LiveId" clId="{15C4021D-F123-4803-A678-A81426EBF92A}" dt="2023-06-05T19:45:33.313" v="164"/>
          <ac:inkMkLst>
            <pc:docMk/>
            <pc:sldMk cId="3664259781" sldId="745"/>
            <ac:inkMk id="9" creationId="{8F8DBC7C-71D0-A07F-70B9-91C93D03E15A}"/>
          </ac:inkMkLst>
        </pc:inkChg>
        <pc:inkChg chg="add mod">
          <ac:chgData name="Anandi Dutta" userId="87eb70f522ca77d4" providerId="LiveId" clId="{15C4021D-F123-4803-A678-A81426EBF92A}" dt="2023-06-05T19:45:33.313" v="164"/>
          <ac:inkMkLst>
            <pc:docMk/>
            <pc:sldMk cId="3664259781" sldId="745"/>
            <ac:inkMk id="10" creationId="{A40A1C20-D1AE-5A1E-C9E6-DB1A92EA2B44}"/>
          </ac:inkMkLst>
        </pc:inkChg>
        <pc:inkChg chg="add mod">
          <ac:chgData name="Anandi Dutta" userId="87eb70f522ca77d4" providerId="LiveId" clId="{15C4021D-F123-4803-A678-A81426EBF92A}" dt="2023-06-05T19:45:33.313" v="164"/>
          <ac:inkMkLst>
            <pc:docMk/>
            <pc:sldMk cId="3664259781" sldId="745"/>
            <ac:inkMk id="11" creationId="{B530FF41-269F-3160-1CFD-B8CE4F4B4BA7}"/>
          </ac:inkMkLst>
        </pc:inkChg>
        <pc:inkChg chg="add mod">
          <ac:chgData name="Anandi Dutta" userId="87eb70f522ca77d4" providerId="LiveId" clId="{15C4021D-F123-4803-A678-A81426EBF92A}" dt="2023-06-05T19:45:33.313" v="164"/>
          <ac:inkMkLst>
            <pc:docMk/>
            <pc:sldMk cId="3664259781" sldId="745"/>
            <ac:inkMk id="12" creationId="{545713EC-68F0-4429-B988-8D326D5BF512}"/>
          </ac:inkMkLst>
        </pc:inkChg>
        <pc:inkChg chg="add mod">
          <ac:chgData name="Anandi Dutta" userId="87eb70f522ca77d4" providerId="LiveId" clId="{15C4021D-F123-4803-A678-A81426EBF92A}" dt="2023-06-05T19:45:33.313" v="164"/>
          <ac:inkMkLst>
            <pc:docMk/>
            <pc:sldMk cId="3664259781" sldId="745"/>
            <ac:inkMk id="13" creationId="{6A399E61-EFAA-AAF8-DA98-60D6A77AA0C1}"/>
          </ac:inkMkLst>
        </pc:inkChg>
        <pc:inkChg chg="add mod">
          <ac:chgData name="Anandi Dutta" userId="87eb70f522ca77d4" providerId="LiveId" clId="{15C4021D-F123-4803-A678-A81426EBF92A}" dt="2023-06-05T19:45:33.313" v="164"/>
          <ac:inkMkLst>
            <pc:docMk/>
            <pc:sldMk cId="3664259781" sldId="745"/>
            <ac:inkMk id="14" creationId="{F0957678-7B73-FBE4-A528-E04568D4C771}"/>
          </ac:inkMkLst>
        </pc:inkChg>
        <pc:inkChg chg="add mod">
          <ac:chgData name="Anandi Dutta" userId="87eb70f522ca77d4" providerId="LiveId" clId="{15C4021D-F123-4803-A678-A81426EBF92A}" dt="2023-06-05T19:45:33.313" v="164"/>
          <ac:inkMkLst>
            <pc:docMk/>
            <pc:sldMk cId="3664259781" sldId="745"/>
            <ac:inkMk id="15" creationId="{6DF77E8A-CD72-CA41-3A96-86C3C9A64EEC}"/>
          </ac:inkMkLst>
        </pc:inkChg>
        <pc:inkChg chg="add mod">
          <ac:chgData name="Anandi Dutta" userId="87eb70f522ca77d4" providerId="LiveId" clId="{15C4021D-F123-4803-A678-A81426EBF92A}" dt="2023-06-05T19:45:33.313" v="164"/>
          <ac:inkMkLst>
            <pc:docMk/>
            <pc:sldMk cId="3664259781" sldId="745"/>
            <ac:inkMk id="16" creationId="{0C03052F-4C8A-8DC4-ED7C-0917A5CBBFB3}"/>
          </ac:inkMkLst>
        </pc:inkChg>
        <pc:inkChg chg="add mod">
          <ac:chgData name="Anandi Dutta" userId="87eb70f522ca77d4" providerId="LiveId" clId="{15C4021D-F123-4803-A678-A81426EBF92A}" dt="2023-06-05T19:45:33.313" v="164"/>
          <ac:inkMkLst>
            <pc:docMk/>
            <pc:sldMk cId="3664259781" sldId="745"/>
            <ac:inkMk id="17" creationId="{73E26695-F06C-62F1-E279-BC215090C254}"/>
          </ac:inkMkLst>
        </pc:inkChg>
        <pc:inkChg chg="add mod">
          <ac:chgData name="Anandi Dutta" userId="87eb70f522ca77d4" providerId="LiveId" clId="{15C4021D-F123-4803-A678-A81426EBF92A}" dt="2023-06-05T19:45:33.313" v="164"/>
          <ac:inkMkLst>
            <pc:docMk/>
            <pc:sldMk cId="3664259781" sldId="745"/>
            <ac:inkMk id="18" creationId="{7AD5F2A2-3067-AD0E-C5E0-C8FDE0458556}"/>
          </ac:inkMkLst>
        </pc:inkChg>
        <pc:inkChg chg="add mod">
          <ac:chgData name="Anandi Dutta" userId="87eb70f522ca77d4" providerId="LiveId" clId="{15C4021D-F123-4803-A678-A81426EBF92A}" dt="2023-06-05T19:45:33.313" v="164"/>
          <ac:inkMkLst>
            <pc:docMk/>
            <pc:sldMk cId="3664259781" sldId="745"/>
            <ac:inkMk id="19" creationId="{01D014E2-4C53-71AB-A985-AC1751C05C60}"/>
          </ac:inkMkLst>
        </pc:inkChg>
        <pc:inkChg chg="add mod">
          <ac:chgData name="Anandi Dutta" userId="87eb70f522ca77d4" providerId="LiveId" clId="{15C4021D-F123-4803-A678-A81426EBF92A}" dt="2023-06-05T19:45:33.313" v="164"/>
          <ac:inkMkLst>
            <pc:docMk/>
            <pc:sldMk cId="3664259781" sldId="745"/>
            <ac:inkMk id="20" creationId="{A931C444-135B-B3B0-5D27-A7AC9F185DAF}"/>
          </ac:inkMkLst>
        </pc:inkChg>
        <pc:inkChg chg="add mod">
          <ac:chgData name="Anandi Dutta" userId="87eb70f522ca77d4" providerId="LiveId" clId="{15C4021D-F123-4803-A678-A81426EBF92A}" dt="2023-06-05T19:45:33.313" v="164"/>
          <ac:inkMkLst>
            <pc:docMk/>
            <pc:sldMk cId="3664259781" sldId="745"/>
            <ac:inkMk id="21" creationId="{1ECBDC07-E964-3AC8-9454-F16FC1CAA6E3}"/>
          </ac:inkMkLst>
        </pc:inkChg>
        <pc:inkChg chg="add mod">
          <ac:chgData name="Anandi Dutta" userId="87eb70f522ca77d4" providerId="LiveId" clId="{15C4021D-F123-4803-A678-A81426EBF92A}" dt="2023-06-05T19:45:33.313" v="164"/>
          <ac:inkMkLst>
            <pc:docMk/>
            <pc:sldMk cId="3664259781" sldId="745"/>
            <ac:inkMk id="22" creationId="{CD54817C-04A9-FE24-E6BF-DB819971D14B}"/>
          </ac:inkMkLst>
        </pc:inkChg>
        <pc:inkChg chg="add mod">
          <ac:chgData name="Anandi Dutta" userId="87eb70f522ca77d4" providerId="LiveId" clId="{15C4021D-F123-4803-A678-A81426EBF92A}" dt="2023-06-05T19:45:33.313" v="164"/>
          <ac:inkMkLst>
            <pc:docMk/>
            <pc:sldMk cId="3664259781" sldId="745"/>
            <ac:inkMk id="23" creationId="{97DB6DC4-4192-AF35-42A9-DA0D20D6F53F}"/>
          </ac:inkMkLst>
        </pc:inkChg>
        <pc:inkChg chg="add mod">
          <ac:chgData name="Anandi Dutta" userId="87eb70f522ca77d4" providerId="LiveId" clId="{15C4021D-F123-4803-A678-A81426EBF92A}" dt="2023-06-05T19:45:33.313" v="164"/>
          <ac:inkMkLst>
            <pc:docMk/>
            <pc:sldMk cId="3664259781" sldId="745"/>
            <ac:inkMk id="24" creationId="{F192CDF6-E569-8D49-4FF9-ED5BA25F7FFC}"/>
          </ac:inkMkLst>
        </pc:inkChg>
        <pc:inkChg chg="add mod">
          <ac:chgData name="Anandi Dutta" userId="87eb70f522ca77d4" providerId="LiveId" clId="{15C4021D-F123-4803-A678-A81426EBF92A}" dt="2023-06-05T19:45:33.313" v="164"/>
          <ac:inkMkLst>
            <pc:docMk/>
            <pc:sldMk cId="3664259781" sldId="745"/>
            <ac:inkMk id="25" creationId="{AB43B641-9492-408F-0A2B-FD3305A0757A}"/>
          </ac:inkMkLst>
        </pc:inkChg>
        <pc:inkChg chg="add mod">
          <ac:chgData name="Anandi Dutta" userId="87eb70f522ca77d4" providerId="LiveId" clId="{15C4021D-F123-4803-A678-A81426EBF92A}" dt="2023-06-05T19:45:33.313" v="164"/>
          <ac:inkMkLst>
            <pc:docMk/>
            <pc:sldMk cId="3664259781" sldId="745"/>
            <ac:inkMk id="26" creationId="{BC6EBCC4-2EE8-43B9-A68E-E60A967585F3}"/>
          </ac:inkMkLst>
        </pc:inkChg>
        <pc:inkChg chg="add mod">
          <ac:chgData name="Anandi Dutta" userId="87eb70f522ca77d4" providerId="LiveId" clId="{15C4021D-F123-4803-A678-A81426EBF92A}" dt="2023-06-05T19:45:33.313" v="164"/>
          <ac:inkMkLst>
            <pc:docMk/>
            <pc:sldMk cId="3664259781" sldId="745"/>
            <ac:inkMk id="28" creationId="{93291166-1748-0EC3-DB72-F84DF8687824}"/>
          </ac:inkMkLst>
        </pc:inkChg>
        <pc:inkChg chg="add mod">
          <ac:chgData name="Anandi Dutta" userId="87eb70f522ca77d4" providerId="LiveId" clId="{15C4021D-F123-4803-A678-A81426EBF92A}" dt="2023-06-05T19:45:33.313" v="164"/>
          <ac:inkMkLst>
            <pc:docMk/>
            <pc:sldMk cId="3664259781" sldId="745"/>
            <ac:inkMk id="30" creationId="{A110851D-4EB9-126B-2736-279C54ED8A00}"/>
          </ac:inkMkLst>
        </pc:inkChg>
        <pc:inkChg chg="add mod">
          <ac:chgData name="Anandi Dutta" userId="87eb70f522ca77d4" providerId="LiveId" clId="{15C4021D-F123-4803-A678-A81426EBF92A}" dt="2023-06-05T19:45:33.313" v="164"/>
          <ac:inkMkLst>
            <pc:docMk/>
            <pc:sldMk cId="3664259781" sldId="745"/>
            <ac:inkMk id="31" creationId="{8D3EC426-3655-7488-3757-C791E48631BA}"/>
          </ac:inkMkLst>
        </pc:inkChg>
        <pc:inkChg chg="add mod">
          <ac:chgData name="Anandi Dutta" userId="87eb70f522ca77d4" providerId="LiveId" clId="{15C4021D-F123-4803-A678-A81426EBF92A}" dt="2023-06-05T19:45:33.313" v="164"/>
          <ac:inkMkLst>
            <pc:docMk/>
            <pc:sldMk cId="3664259781" sldId="745"/>
            <ac:inkMk id="32" creationId="{04776B3B-2309-8BF8-4851-742BC8DBB0AE}"/>
          </ac:inkMkLst>
        </pc:inkChg>
        <pc:inkChg chg="add mod">
          <ac:chgData name="Anandi Dutta" userId="87eb70f522ca77d4" providerId="LiveId" clId="{15C4021D-F123-4803-A678-A81426EBF92A}" dt="2023-06-05T19:45:33.313" v="164"/>
          <ac:inkMkLst>
            <pc:docMk/>
            <pc:sldMk cId="3664259781" sldId="745"/>
            <ac:inkMk id="33" creationId="{F7B28354-85AB-2695-7A78-093E2FC6D7FF}"/>
          </ac:inkMkLst>
        </pc:inkChg>
        <pc:inkChg chg="add mod">
          <ac:chgData name="Anandi Dutta" userId="87eb70f522ca77d4" providerId="LiveId" clId="{15C4021D-F123-4803-A678-A81426EBF92A}" dt="2023-06-05T19:45:33.313" v="164"/>
          <ac:inkMkLst>
            <pc:docMk/>
            <pc:sldMk cId="3664259781" sldId="745"/>
            <ac:inkMk id="34" creationId="{58D817FF-53C8-257D-4EA8-16F2A25619A0}"/>
          </ac:inkMkLst>
        </pc:inkChg>
        <pc:inkChg chg="add mod">
          <ac:chgData name="Anandi Dutta" userId="87eb70f522ca77d4" providerId="LiveId" clId="{15C4021D-F123-4803-A678-A81426EBF92A}" dt="2023-06-05T19:45:33.313" v="164"/>
          <ac:inkMkLst>
            <pc:docMk/>
            <pc:sldMk cId="3664259781" sldId="745"/>
            <ac:inkMk id="35" creationId="{8161F057-E3BA-2E0A-AA81-FD7A981A6E78}"/>
          </ac:inkMkLst>
        </pc:inkChg>
        <pc:inkChg chg="add mod">
          <ac:chgData name="Anandi Dutta" userId="87eb70f522ca77d4" providerId="LiveId" clId="{15C4021D-F123-4803-A678-A81426EBF92A}" dt="2023-06-05T19:45:33.313" v="164"/>
          <ac:inkMkLst>
            <pc:docMk/>
            <pc:sldMk cId="3664259781" sldId="745"/>
            <ac:inkMk id="36" creationId="{DCFD6D0E-014C-E3ED-712D-8F45C443743D}"/>
          </ac:inkMkLst>
        </pc:inkChg>
        <pc:inkChg chg="add mod">
          <ac:chgData name="Anandi Dutta" userId="87eb70f522ca77d4" providerId="LiveId" clId="{15C4021D-F123-4803-A678-A81426EBF92A}" dt="2023-06-05T19:45:33.313" v="164"/>
          <ac:inkMkLst>
            <pc:docMk/>
            <pc:sldMk cId="3664259781" sldId="745"/>
            <ac:inkMk id="37" creationId="{C262F1D2-EC7D-E8A8-7228-3177025EC250}"/>
          </ac:inkMkLst>
        </pc:inkChg>
        <pc:inkChg chg="add mod">
          <ac:chgData name="Anandi Dutta" userId="87eb70f522ca77d4" providerId="LiveId" clId="{15C4021D-F123-4803-A678-A81426EBF92A}" dt="2023-06-05T19:45:33.313" v="164"/>
          <ac:inkMkLst>
            <pc:docMk/>
            <pc:sldMk cId="3664259781" sldId="745"/>
            <ac:inkMk id="38" creationId="{B094A69B-53BC-2806-CE7B-E641AB920B41}"/>
          </ac:inkMkLst>
        </pc:inkChg>
        <pc:inkChg chg="add mod">
          <ac:chgData name="Anandi Dutta" userId="87eb70f522ca77d4" providerId="LiveId" clId="{15C4021D-F123-4803-A678-A81426EBF92A}" dt="2023-06-05T19:45:33.313" v="164"/>
          <ac:inkMkLst>
            <pc:docMk/>
            <pc:sldMk cId="3664259781" sldId="745"/>
            <ac:inkMk id="39" creationId="{B6EF442B-54C6-4720-7E67-9358BAABB664}"/>
          </ac:inkMkLst>
        </pc:inkChg>
        <pc:inkChg chg="add mod">
          <ac:chgData name="Anandi Dutta" userId="87eb70f522ca77d4" providerId="LiveId" clId="{15C4021D-F123-4803-A678-A81426EBF92A}" dt="2023-06-05T19:45:33.313" v="164"/>
          <ac:inkMkLst>
            <pc:docMk/>
            <pc:sldMk cId="3664259781" sldId="745"/>
            <ac:inkMk id="40" creationId="{814C5AEC-F09F-131A-0876-6AFD5B9D8210}"/>
          </ac:inkMkLst>
        </pc:inkChg>
        <pc:inkChg chg="add mod">
          <ac:chgData name="Anandi Dutta" userId="87eb70f522ca77d4" providerId="LiveId" clId="{15C4021D-F123-4803-A678-A81426EBF92A}" dt="2023-06-05T19:45:33.313" v="164"/>
          <ac:inkMkLst>
            <pc:docMk/>
            <pc:sldMk cId="3664259781" sldId="745"/>
            <ac:inkMk id="41" creationId="{DD6E9CF1-28CA-5AD1-D291-55C1FA9EC79D}"/>
          </ac:inkMkLst>
        </pc:inkChg>
        <pc:inkChg chg="add mod">
          <ac:chgData name="Anandi Dutta" userId="87eb70f522ca77d4" providerId="LiveId" clId="{15C4021D-F123-4803-A678-A81426EBF92A}" dt="2023-06-05T19:45:33.313" v="164"/>
          <ac:inkMkLst>
            <pc:docMk/>
            <pc:sldMk cId="3664259781" sldId="745"/>
            <ac:inkMk id="43" creationId="{6AB9326F-67B7-0B15-37F4-EA3730249804}"/>
          </ac:inkMkLst>
        </pc:inkChg>
        <pc:inkChg chg="add mod">
          <ac:chgData name="Anandi Dutta" userId="87eb70f522ca77d4" providerId="LiveId" clId="{15C4021D-F123-4803-A678-A81426EBF92A}" dt="2023-06-05T19:45:33.313" v="164"/>
          <ac:inkMkLst>
            <pc:docMk/>
            <pc:sldMk cId="3664259781" sldId="745"/>
            <ac:inkMk id="44" creationId="{4698EE7E-1D14-7859-88C0-8CA6FC65FAC8}"/>
          </ac:inkMkLst>
        </pc:inkChg>
        <pc:inkChg chg="add mod">
          <ac:chgData name="Anandi Dutta" userId="87eb70f522ca77d4" providerId="LiveId" clId="{15C4021D-F123-4803-A678-A81426EBF92A}" dt="2023-06-05T19:45:33.313" v="164"/>
          <ac:inkMkLst>
            <pc:docMk/>
            <pc:sldMk cId="3664259781" sldId="745"/>
            <ac:inkMk id="45" creationId="{2B164A52-D558-1EF8-CECC-1914A2AA5ECE}"/>
          </ac:inkMkLst>
        </pc:inkChg>
        <pc:inkChg chg="add mod">
          <ac:chgData name="Anandi Dutta" userId="87eb70f522ca77d4" providerId="LiveId" clId="{15C4021D-F123-4803-A678-A81426EBF92A}" dt="2023-06-05T19:45:33.313" v="164"/>
          <ac:inkMkLst>
            <pc:docMk/>
            <pc:sldMk cId="3664259781" sldId="745"/>
            <ac:inkMk id="46" creationId="{D154B121-6CFD-3B25-A216-8FFCEAB756EF}"/>
          </ac:inkMkLst>
        </pc:inkChg>
        <pc:inkChg chg="add mod">
          <ac:chgData name="Anandi Dutta" userId="87eb70f522ca77d4" providerId="LiveId" clId="{15C4021D-F123-4803-A678-A81426EBF92A}" dt="2023-06-05T19:45:33.313" v="164"/>
          <ac:inkMkLst>
            <pc:docMk/>
            <pc:sldMk cId="3664259781" sldId="745"/>
            <ac:inkMk id="47" creationId="{109A2119-B483-F4F1-3FCA-9E7D32554598}"/>
          </ac:inkMkLst>
        </pc:inkChg>
        <pc:inkChg chg="add mod">
          <ac:chgData name="Anandi Dutta" userId="87eb70f522ca77d4" providerId="LiveId" clId="{15C4021D-F123-4803-A678-A81426EBF92A}" dt="2023-06-05T19:45:33.313" v="164"/>
          <ac:inkMkLst>
            <pc:docMk/>
            <pc:sldMk cId="3664259781" sldId="745"/>
            <ac:inkMk id="49" creationId="{9F512A57-F5B0-555A-3F67-A8A97CCF9BF5}"/>
          </ac:inkMkLst>
        </pc:inkChg>
        <pc:inkChg chg="add mod">
          <ac:chgData name="Anandi Dutta" userId="87eb70f522ca77d4" providerId="LiveId" clId="{15C4021D-F123-4803-A678-A81426EBF92A}" dt="2023-06-05T19:45:33.313" v="164"/>
          <ac:inkMkLst>
            <pc:docMk/>
            <pc:sldMk cId="3664259781" sldId="745"/>
            <ac:inkMk id="51" creationId="{4B4AE6F6-A359-E731-6612-9A2416C03135}"/>
          </ac:inkMkLst>
        </pc:inkChg>
        <pc:inkChg chg="add mod">
          <ac:chgData name="Anandi Dutta" userId="87eb70f522ca77d4" providerId="LiveId" clId="{15C4021D-F123-4803-A678-A81426EBF92A}" dt="2023-06-05T19:45:33.313" v="164"/>
          <ac:inkMkLst>
            <pc:docMk/>
            <pc:sldMk cId="3664259781" sldId="745"/>
            <ac:inkMk id="52" creationId="{EBFFE2E0-D613-AC35-E11C-D6E2D8BFC8A7}"/>
          </ac:inkMkLst>
        </pc:inkChg>
      </pc:sldChg>
    </pc:docChg>
  </pc:docChgLst>
  <pc:docChgLst>
    <pc:chgData name="Anandi Dutta" userId="87eb70f522ca77d4" providerId="LiveId" clId="{2CC724E6-CDD3-4643-9CFA-9F88C4A66AC5}"/>
    <pc:docChg chg="custSel addSld modSld">
      <pc:chgData name="Anandi Dutta" userId="87eb70f522ca77d4" providerId="LiveId" clId="{2CC724E6-CDD3-4643-9CFA-9F88C4A66AC5}" dt="2022-01-05T18:31:10.856" v="149" actId="14100"/>
      <pc:docMkLst>
        <pc:docMk/>
      </pc:docMkLst>
      <pc:sldChg chg="addSp delSp modSp new mod">
        <pc:chgData name="Anandi Dutta" userId="87eb70f522ca77d4" providerId="LiveId" clId="{2CC724E6-CDD3-4643-9CFA-9F88C4A66AC5}" dt="2022-01-05T18:31:10.856" v="149" actId="14100"/>
        <pc:sldMkLst>
          <pc:docMk/>
          <pc:sldMk cId="1404869738" sldId="739"/>
        </pc:sldMkLst>
        <pc:spChg chg="del">
          <ac:chgData name="Anandi Dutta" userId="87eb70f522ca77d4" providerId="LiveId" clId="{2CC724E6-CDD3-4643-9CFA-9F88C4A66AC5}" dt="2022-01-05T18:20:02.981" v="1" actId="22"/>
          <ac:spMkLst>
            <pc:docMk/>
            <pc:sldMk cId="1404869738" sldId="739"/>
            <ac:spMk id="3" creationId="{36FC02DB-27AF-4810-989D-6C38D523E4FB}"/>
          </ac:spMkLst>
        </pc:spChg>
        <pc:spChg chg="add mod">
          <ac:chgData name="Anandi Dutta" userId="87eb70f522ca77d4" providerId="LiveId" clId="{2CC724E6-CDD3-4643-9CFA-9F88C4A66AC5}" dt="2022-01-05T18:31:06.016" v="148" actId="14100"/>
          <ac:spMkLst>
            <pc:docMk/>
            <pc:sldMk cId="1404869738" sldId="739"/>
            <ac:spMk id="6" creationId="{3C6C3034-452F-4D22-AAF1-72016107D147}"/>
          </ac:spMkLst>
        </pc:spChg>
        <pc:picChg chg="add mod ord">
          <ac:chgData name="Anandi Dutta" userId="87eb70f522ca77d4" providerId="LiveId" clId="{2CC724E6-CDD3-4643-9CFA-9F88C4A66AC5}" dt="2022-01-05T18:31:10.856" v="149" actId="14100"/>
          <ac:picMkLst>
            <pc:docMk/>
            <pc:sldMk cId="1404869738" sldId="739"/>
            <ac:picMk id="5" creationId="{BB960070-6830-4FB6-8B5D-81360BA2A150}"/>
          </ac:picMkLst>
        </pc:picChg>
      </pc:sldChg>
      <pc:sldChg chg="addSp modSp new mod setBg">
        <pc:chgData name="Anandi Dutta" userId="87eb70f522ca77d4" providerId="LiveId" clId="{2CC724E6-CDD3-4643-9CFA-9F88C4A66AC5}" dt="2022-01-05T18:22:03.562" v="24" actId="20577"/>
        <pc:sldMkLst>
          <pc:docMk/>
          <pc:sldMk cId="2383090985" sldId="740"/>
        </pc:sldMkLst>
        <pc:spChg chg="mod">
          <ac:chgData name="Anandi Dutta" userId="87eb70f522ca77d4" providerId="LiveId" clId="{2CC724E6-CDD3-4643-9CFA-9F88C4A66AC5}" dt="2022-01-05T18:22:03.562" v="24" actId="20577"/>
          <ac:spMkLst>
            <pc:docMk/>
            <pc:sldMk cId="2383090985" sldId="740"/>
            <ac:spMk id="2" creationId="{CA5F086F-A7EA-4C1A-B5DE-7931B7744DD0}"/>
          </ac:spMkLst>
        </pc:spChg>
        <pc:spChg chg="mod ord">
          <ac:chgData name="Anandi Dutta" userId="87eb70f522ca77d4" providerId="LiveId" clId="{2CC724E6-CDD3-4643-9CFA-9F88C4A66AC5}" dt="2022-01-05T18:21:54.094" v="7" actId="26606"/>
          <ac:spMkLst>
            <pc:docMk/>
            <pc:sldMk cId="2383090985" sldId="740"/>
            <ac:spMk id="3" creationId="{67CB6692-57C3-4819-8F7B-704997DFC433}"/>
          </ac:spMkLst>
        </pc:spChg>
        <pc:spChg chg="add">
          <ac:chgData name="Anandi Dutta" userId="87eb70f522ca77d4" providerId="LiveId" clId="{2CC724E6-CDD3-4643-9CFA-9F88C4A66AC5}" dt="2022-01-05T18:21:54.094" v="7" actId="26606"/>
          <ac:spMkLst>
            <pc:docMk/>
            <pc:sldMk cId="2383090985" sldId="740"/>
            <ac:spMk id="10" creationId="{A8384FB5-9ADC-4DDC-881B-597D56F5B15D}"/>
          </ac:spMkLst>
        </pc:spChg>
        <pc:spChg chg="add">
          <ac:chgData name="Anandi Dutta" userId="87eb70f522ca77d4" providerId="LiveId" clId="{2CC724E6-CDD3-4643-9CFA-9F88C4A66AC5}" dt="2022-01-05T18:21:54.094" v="7" actId="26606"/>
          <ac:spMkLst>
            <pc:docMk/>
            <pc:sldMk cId="2383090985" sldId="740"/>
            <ac:spMk id="12" creationId="{91E5A9A7-95C6-4F4F-B00E-C82E07FE62EF}"/>
          </ac:spMkLst>
        </pc:spChg>
        <pc:spChg chg="add">
          <ac:chgData name="Anandi Dutta" userId="87eb70f522ca77d4" providerId="LiveId" clId="{2CC724E6-CDD3-4643-9CFA-9F88C4A66AC5}" dt="2022-01-05T18:21:54.094" v="7" actId="26606"/>
          <ac:spMkLst>
            <pc:docMk/>
            <pc:sldMk cId="2383090985" sldId="740"/>
            <ac:spMk id="14" creationId="{D07DD2DE-F619-49DD-B5E7-03A290FF4ED1}"/>
          </ac:spMkLst>
        </pc:spChg>
        <pc:spChg chg="add">
          <ac:chgData name="Anandi Dutta" userId="87eb70f522ca77d4" providerId="LiveId" clId="{2CC724E6-CDD3-4643-9CFA-9F88C4A66AC5}" dt="2022-01-05T18:21:54.094" v="7" actId="26606"/>
          <ac:spMkLst>
            <pc:docMk/>
            <pc:sldMk cId="2383090985" sldId="740"/>
            <ac:spMk id="16" creationId="{85149191-5F60-4A28-AAFF-039F96B0F3EC}"/>
          </ac:spMkLst>
        </pc:spChg>
        <pc:spChg chg="add">
          <ac:chgData name="Anandi Dutta" userId="87eb70f522ca77d4" providerId="LiveId" clId="{2CC724E6-CDD3-4643-9CFA-9F88C4A66AC5}" dt="2022-01-05T18:21:54.094" v="7" actId="26606"/>
          <ac:spMkLst>
            <pc:docMk/>
            <pc:sldMk cId="2383090985" sldId="740"/>
            <ac:spMk id="18" creationId="{F8260ED5-17F7-4158-B241-D51DD4CF1B7E}"/>
          </ac:spMkLst>
        </pc:spChg>
        <pc:picChg chg="add mod">
          <ac:chgData name="Anandi Dutta" userId="87eb70f522ca77d4" providerId="LiveId" clId="{2CC724E6-CDD3-4643-9CFA-9F88C4A66AC5}" dt="2022-01-05T18:21:54.094" v="7" actId="26606"/>
          <ac:picMkLst>
            <pc:docMk/>
            <pc:sldMk cId="2383090985" sldId="740"/>
            <ac:picMk id="5" creationId="{950B174C-6C66-4DE7-B84A-04A3DF2E569D}"/>
          </ac:picMkLst>
        </pc:picChg>
      </pc:sldChg>
      <pc:sldChg chg="addSp modSp new mod setBg">
        <pc:chgData name="Anandi Dutta" userId="87eb70f522ca77d4" providerId="LiveId" clId="{2CC724E6-CDD3-4643-9CFA-9F88C4A66AC5}" dt="2022-01-05T18:23:28.132" v="46" actId="20577"/>
        <pc:sldMkLst>
          <pc:docMk/>
          <pc:sldMk cId="934575650" sldId="741"/>
        </pc:sldMkLst>
        <pc:spChg chg="mod">
          <ac:chgData name="Anandi Dutta" userId="87eb70f522ca77d4" providerId="LiveId" clId="{2CC724E6-CDD3-4643-9CFA-9F88C4A66AC5}" dt="2022-01-05T18:23:28.132" v="46" actId="20577"/>
          <ac:spMkLst>
            <pc:docMk/>
            <pc:sldMk cId="934575650" sldId="741"/>
            <ac:spMk id="2" creationId="{3C58D723-9899-4D6E-8FF1-D7C1C82DF932}"/>
          </ac:spMkLst>
        </pc:spChg>
        <pc:spChg chg="ord">
          <ac:chgData name="Anandi Dutta" userId="87eb70f522ca77d4" providerId="LiveId" clId="{2CC724E6-CDD3-4643-9CFA-9F88C4A66AC5}" dt="2022-01-05T18:23:18.078" v="27" actId="26606"/>
          <ac:spMkLst>
            <pc:docMk/>
            <pc:sldMk cId="934575650" sldId="741"/>
            <ac:spMk id="3" creationId="{FDE19A7A-2AA0-4886-BA9B-96E03B181DB5}"/>
          </ac:spMkLst>
        </pc:spChg>
        <pc:spChg chg="add">
          <ac:chgData name="Anandi Dutta" userId="87eb70f522ca77d4" providerId="LiveId" clId="{2CC724E6-CDD3-4643-9CFA-9F88C4A66AC5}" dt="2022-01-05T18:23:18.078" v="27" actId="26606"/>
          <ac:spMkLst>
            <pc:docMk/>
            <pc:sldMk cId="934575650" sldId="741"/>
            <ac:spMk id="10" creationId="{A8384FB5-9ADC-4DDC-881B-597D56F5B15D}"/>
          </ac:spMkLst>
        </pc:spChg>
        <pc:spChg chg="add">
          <ac:chgData name="Anandi Dutta" userId="87eb70f522ca77d4" providerId="LiveId" clId="{2CC724E6-CDD3-4643-9CFA-9F88C4A66AC5}" dt="2022-01-05T18:23:18.078" v="27" actId="26606"/>
          <ac:spMkLst>
            <pc:docMk/>
            <pc:sldMk cId="934575650" sldId="741"/>
            <ac:spMk id="12" creationId="{91E5A9A7-95C6-4F4F-B00E-C82E07FE62EF}"/>
          </ac:spMkLst>
        </pc:spChg>
        <pc:spChg chg="add">
          <ac:chgData name="Anandi Dutta" userId="87eb70f522ca77d4" providerId="LiveId" clId="{2CC724E6-CDD3-4643-9CFA-9F88C4A66AC5}" dt="2022-01-05T18:23:18.078" v="27" actId="26606"/>
          <ac:spMkLst>
            <pc:docMk/>
            <pc:sldMk cId="934575650" sldId="741"/>
            <ac:spMk id="14" creationId="{D07DD2DE-F619-49DD-B5E7-03A290FF4ED1}"/>
          </ac:spMkLst>
        </pc:spChg>
        <pc:spChg chg="add">
          <ac:chgData name="Anandi Dutta" userId="87eb70f522ca77d4" providerId="LiveId" clId="{2CC724E6-CDD3-4643-9CFA-9F88C4A66AC5}" dt="2022-01-05T18:23:18.078" v="27" actId="26606"/>
          <ac:spMkLst>
            <pc:docMk/>
            <pc:sldMk cId="934575650" sldId="741"/>
            <ac:spMk id="16" creationId="{85149191-5F60-4A28-AAFF-039F96B0F3EC}"/>
          </ac:spMkLst>
        </pc:spChg>
        <pc:spChg chg="add">
          <ac:chgData name="Anandi Dutta" userId="87eb70f522ca77d4" providerId="LiveId" clId="{2CC724E6-CDD3-4643-9CFA-9F88C4A66AC5}" dt="2022-01-05T18:23:18.078" v="27" actId="26606"/>
          <ac:spMkLst>
            <pc:docMk/>
            <pc:sldMk cId="934575650" sldId="741"/>
            <ac:spMk id="18" creationId="{F8260ED5-17F7-4158-B241-D51DD4CF1B7E}"/>
          </ac:spMkLst>
        </pc:spChg>
        <pc:picChg chg="add mod">
          <ac:chgData name="Anandi Dutta" userId="87eb70f522ca77d4" providerId="LiveId" clId="{2CC724E6-CDD3-4643-9CFA-9F88C4A66AC5}" dt="2022-01-05T18:23:18.078" v="27" actId="26606"/>
          <ac:picMkLst>
            <pc:docMk/>
            <pc:sldMk cId="934575650" sldId="741"/>
            <ac:picMk id="5" creationId="{467AE0E9-E4E1-4004-A11E-03D7E3FB1CC1}"/>
          </ac:picMkLst>
        </pc:picChg>
      </pc:sldChg>
    </pc:docChg>
  </pc:docChgLst>
  <pc:docChgLst>
    <pc:chgData name="Anandi Dutta" userId="87eb70f522ca77d4" providerId="LiveId" clId="{A1CBEC0F-67B0-4E88-9153-74617BE6801E}"/>
    <pc:docChg chg="undo custSel modSld">
      <pc:chgData name="Anandi Dutta" userId="87eb70f522ca77d4" providerId="LiveId" clId="{A1CBEC0F-67B0-4E88-9153-74617BE6801E}" dt="2021-08-24T19:33:43.839" v="93" actId="478"/>
      <pc:docMkLst>
        <pc:docMk/>
      </pc:docMkLst>
      <pc:sldChg chg="addSp delSp modSp mod">
        <pc:chgData name="Anandi Dutta" userId="87eb70f522ca77d4" providerId="LiveId" clId="{A1CBEC0F-67B0-4E88-9153-74617BE6801E}" dt="2021-08-24T19:33:43.839" v="93" actId="478"/>
        <pc:sldMkLst>
          <pc:docMk/>
          <pc:sldMk cId="0" sldId="658"/>
        </pc:sldMkLst>
        <pc:grpChg chg="del mod">
          <ac:chgData name="Anandi Dutta" userId="87eb70f522ca77d4" providerId="LiveId" clId="{A1CBEC0F-67B0-4E88-9153-74617BE6801E}" dt="2021-08-24T19:12:24.989" v="30"/>
          <ac:grpSpMkLst>
            <pc:docMk/>
            <pc:sldMk cId="0" sldId="658"/>
            <ac:grpSpMk id="37" creationId="{C1A28A04-FACF-4E18-B31F-A4224D0DF3D0}"/>
          </ac:grpSpMkLst>
        </pc:grpChg>
        <pc:grpChg chg="add del mod">
          <ac:chgData name="Anandi Dutta" userId="87eb70f522ca77d4" providerId="LiveId" clId="{A1CBEC0F-67B0-4E88-9153-74617BE6801E}" dt="2021-08-24T19:33:43.839" v="93" actId="478"/>
          <ac:grpSpMkLst>
            <pc:docMk/>
            <pc:sldMk cId="0" sldId="658"/>
            <ac:grpSpMk id="42" creationId="{E6F44EC4-77FF-4FE3-9B34-F54F303B10FC}"/>
          </ac:grpSpMkLst>
        </pc:grpChg>
        <pc:grpChg chg="add del mod">
          <ac:chgData name="Anandi Dutta" userId="87eb70f522ca77d4" providerId="LiveId" clId="{A1CBEC0F-67B0-4E88-9153-74617BE6801E}" dt="2021-08-24T19:33:04.574" v="80"/>
          <ac:grpSpMkLst>
            <pc:docMk/>
            <pc:sldMk cId="0" sldId="658"/>
            <ac:grpSpMk id="50" creationId="{05E6109C-0FE3-49B5-9685-EE8CF638C77F}"/>
          </ac:grpSpMkLst>
        </pc:grpChg>
        <pc:grpChg chg="add del mod">
          <ac:chgData name="Anandi Dutta" userId="87eb70f522ca77d4" providerId="LiveId" clId="{A1CBEC0F-67B0-4E88-9153-74617BE6801E}" dt="2021-08-24T19:33:03.975" v="76"/>
          <ac:grpSpMkLst>
            <pc:docMk/>
            <pc:sldMk cId="0" sldId="658"/>
            <ac:grpSpMk id="54" creationId="{42DAEC09-6F58-4500-B864-307A679C58EE}"/>
          </ac:grpSpMkLst>
        </pc:grpChg>
        <pc:grpChg chg="add del mod">
          <ac:chgData name="Anandi Dutta" userId="87eb70f522ca77d4" providerId="LiveId" clId="{A1CBEC0F-67B0-4E88-9153-74617BE6801E}" dt="2021-08-24T19:33:03.010" v="70"/>
          <ac:grpSpMkLst>
            <pc:docMk/>
            <pc:sldMk cId="0" sldId="658"/>
            <ac:grpSpMk id="60" creationId="{223FA213-2450-45F7-BE6D-3E8605BF9EAF}"/>
          </ac:grpSpMkLst>
        </pc:grpChg>
        <pc:grpChg chg="add del mod">
          <ac:chgData name="Anandi Dutta" userId="87eb70f522ca77d4" providerId="LiveId" clId="{A1CBEC0F-67B0-4E88-9153-74617BE6801E}" dt="2021-08-24T19:33:02.826" v="68"/>
          <ac:grpSpMkLst>
            <pc:docMk/>
            <pc:sldMk cId="0" sldId="658"/>
            <ac:grpSpMk id="62" creationId="{AB6556B3-2A4B-40D5-B50F-9D963AE2E264}"/>
          </ac:grpSpMkLst>
        </pc:grpChg>
        <pc:grpChg chg="mod">
          <ac:chgData name="Anandi Dutta" userId="87eb70f522ca77d4" providerId="LiveId" clId="{A1CBEC0F-67B0-4E88-9153-74617BE6801E}" dt="2021-08-24T19:33:01.775" v="61"/>
          <ac:grpSpMkLst>
            <pc:docMk/>
            <pc:sldMk cId="0" sldId="658"/>
            <ac:grpSpMk id="43038" creationId="{D9D13A43-B260-497A-8E76-2E7DF781742A}"/>
          </ac:grpSpMkLst>
        </pc:grpChg>
        <pc:inkChg chg="add del">
          <ac:chgData name="Anandi Dutta" userId="87eb70f522ca77d4" providerId="LiveId" clId="{A1CBEC0F-67B0-4E88-9153-74617BE6801E}" dt="2021-08-24T19:33:31.671" v="89" actId="478"/>
          <ac:inkMkLst>
            <pc:docMk/>
            <pc:sldMk cId="0" sldId="658"/>
            <ac:inkMk id="32" creationId="{1BC19933-038F-4489-A7E0-C0A9EBAA1116}"/>
          </ac:inkMkLst>
        </pc:inkChg>
        <pc:inkChg chg="add mod">
          <ac:chgData name="Anandi Dutta" userId="87eb70f522ca77d4" providerId="LiveId" clId="{A1CBEC0F-67B0-4E88-9153-74617BE6801E}" dt="2021-08-24T19:33:03.010" v="70"/>
          <ac:inkMkLst>
            <pc:docMk/>
            <pc:sldMk cId="0" sldId="658"/>
            <ac:inkMk id="33" creationId="{18DE5179-AD3A-4703-96D7-8A7EB98EC33E}"/>
          </ac:inkMkLst>
        </pc:inkChg>
        <pc:inkChg chg="add mod">
          <ac:chgData name="Anandi Dutta" userId="87eb70f522ca77d4" providerId="LiveId" clId="{A1CBEC0F-67B0-4E88-9153-74617BE6801E}" dt="2021-08-24T19:33:03.010" v="70"/>
          <ac:inkMkLst>
            <pc:docMk/>
            <pc:sldMk cId="0" sldId="658"/>
            <ac:inkMk id="34" creationId="{064E8ED3-8CE7-4545-880D-CAF876C738E4}"/>
          </ac:inkMkLst>
        </pc:inkChg>
        <pc:inkChg chg="add mod">
          <ac:chgData name="Anandi Dutta" userId="87eb70f522ca77d4" providerId="LiveId" clId="{A1CBEC0F-67B0-4E88-9153-74617BE6801E}" dt="2021-08-24T19:33:03.010" v="70"/>
          <ac:inkMkLst>
            <pc:docMk/>
            <pc:sldMk cId="0" sldId="658"/>
            <ac:inkMk id="35" creationId="{8B0A2097-9EEF-4D63-84C9-C4F83DEDF487}"/>
          </ac:inkMkLst>
        </pc:inkChg>
        <pc:inkChg chg="add mod">
          <ac:chgData name="Anandi Dutta" userId="87eb70f522ca77d4" providerId="LiveId" clId="{A1CBEC0F-67B0-4E88-9153-74617BE6801E}" dt="2021-08-24T19:33:03.010" v="70"/>
          <ac:inkMkLst>
            <pc:docMk/>
            <pc:sldMk cId="0" sldId="658"/>
            <ac:inkMk id="36" creationId="{E443DB01-B30B-40A7-B6E7-8E2520C1C8BB}"/>
          </ac:inkMkLst>
        </pc:inkChg>
        <pc:inkChg chg="add mod">
          <ac:chgData name="Anandi Dutta" userId="87eb70f522ca77d4" providerId="LiveId" clId="{A1CBEC0F-67B0-4E88-9153-74617BE6801E}" dt="2021-08-24T19:33:03.010" v="70"/>
          <ac:inkMkLst>
            <pc:docMk/>
            <pc:sldMk cId="0" sldId="658"/>
            <ac:inkMk id="38" creationId="{E4579C18-F4E5-4C97-B3CF-62E389BD24A8}"/>
          </ac:inkMkLst>
        </pc:inkChg>
        <pc:inkChg chg="add mod">
          <ac:chgData name="Anandi Dutta" userId="87eb70f522ca77d4" providerId="LiveId" clId="{A1CBEC0F-67B0-4E88-9153-74617BE6801E}" dt="2021-08-24T19:33:03.010" v="70"/>
          <ac:inkMkLst>
            <pc:docMk/>
            <pc:sldMk cId="0" sldId="658"/>
            <ac:inkMk id="39" creationId="{E964B152-94BE-40AB-9B68-BD3130BFC267}"/>
          </ac:inkMkLst>
        </pc:inkChg>
        <pc:inkChg chg="add mod">
          <ac:chgData name="Anandi Dutta" userId="87eb70f522ca77d4" providerId="LiveId" clId="{A1CBEC0F-67B0-4E88-9153-74617BE6801E}" dt="2021-08-24T19:33:03.010" v="70"/>
          <ac:inkMkLst>
            <pc:docMk/>
            <pc:sldMk cId="0" sldId="658"/>
            <ac:inkMk id="40" creationId="{FE4EBB27-8A6E-44E8-9768-05E8EE78D3DA}"/>
          </ac:inkMkLst>
        </pc:inkChg>
        <pc:inkChg chg="add mod">
          <ac:chgData name="Anandi Dutta" userId="87eb70f522ca77d4" providerId="LiveId" clId="{A1CBEC0F-67B0-4E88-9153-74617BE6801E}" dt="2021-08-24T19:33:03.010" v="70"/>
          <ac:inkMkLst>
            <pc:docMk/>
            <pc:sldMk cId="0" sldId="658"/>
            <ac:inkMk id="41" creationId="{8308BDE8-C390-446A-8AF7-AB31635A7560}"/>
          </ac:inkMkLst>
        </pc:inkChg>
        <pc:inkChg chg="add del mod">
          <ac:chgData name="Anandi Dutta" userId="87eb70f522ca77d4" providerId="LiveId" clId="{A1CBEC0F-67B0-4E88-9153-74617BE6801E}" dt="2021-08-24T19:33:34.569" v="90" actId="478"/>
          <ac:inkMkLst>
            <pc:docMk/>
            <pc:sldMk cId="0" sldId="658"/>
            <ac:inkMk id="43" creationId="{4B4FDC66-4878-4157-A3AA-AC0C82795A27}"/>
          </ac:inkMkLst>
        </pc:inkChg>
        <pc:inkChg chg="add del mod">
          <ac:chgData name="Anandi Dutta" userId="87eb70f522ca77d4" providerId="LiveId" clId="{A1CBEC0F-67B0-4E88-9153-74617BE6801E}" dt="2021-08-24T19:33:37.451" v="91" actId="478"/>
          <ac:inkMkLst>
            <pc:docMk/>
            <pc:sldMk cId="0" sldId="658"/>
            <ac:inkMk id="44" creationId="{B8C52267-E168-49B8-8F1E-34B5F18C4204}"/>
          </ac:inkMkLst>
        </pc:inkChg>
        <pc:inkChg chg="add del mod">
          <ac:chgData name="Anandi Dutta" userId="87eb70f522ca77d4" providerId="LiveId" clId="{A1CBEC0F-67B0-4E88-9153-74617BE6801E}" dt="2021-08-24T19:33:39.789" v="92" actId="478"/>
          <ac:inkMkLst>
            <pc:docMk/>
            <pc:sldMk cId="0" sldId="658"/>
            <ac:inkMk id="45" creationId="{BDE4A28A-309B-43E8-8DEC-08402AF2A22E}"/>
          </ac:inkMkLst>
        </pc:inkChg>
        <pc:inkChg chg="add del mod">
          <ac:chgData name="Anandi Dutta" userId="87eb70f522ca77d4" providerId="LiveId" clId="{A1CBEC0F-67B0-4E88-9153-74617BE6801E}" dt="2021-08-24T19:33:05.150" v="83" actId="9405"/>
          <ac:inkMkLst>
            <pc:docMk/>
            <pc:sldMk cId="0" sldId="658"/>
            <ac:inkMk id="46" creationId="{70644AEC-564F-49BD-9BD6-5DC1DA888175}"/>
          </ac:inkMkLst>
        </pc:inkChg>
        <pc:inkChg chg="add del mod">
          <ac:chgData name="Anandi Dutta" userId="87eb70f522ca77d4" providerId="LiveId" clId="{A1CBEC0F-67B0-4E88-9153-74617BE6801E}" dt="2021-08-24T19:33:04.949" v="82" actId="9405"/>
          <ac:inkMkLst>
            <pc:docMk/>
            <pc:sldMk cId="0" sldId="658"/>
            <ac:inkMk id="47" creationId="{FDE9F3C4-4BC1-416B-816B-619FFD31684B}"/>
          </ac:inkMkLst>
        </pc:inkChg>
        <pc:inkChg chg="add del mod">
          <ac:chgData name="Anandi Dutta" userId="87eb70f522ca77d4" providerId="LiveId" clId="{A1CBEC0F-67B0-4E88-9153-74617BE6801E}" dt="2021-08-24T19:33:04.768" v="81" actId="9405"/>
          <ac:inkMkLst>
            <pc:docMk/>
            <pc:sldMk cId="0" sldId="658"/>
            <ac:inkMk id="48" creationId="{CECE91BA-B262-476F-BB55-4D1130CECDD5}"/>
          </ac:inkMkLst>
        </pc:inkChg>
        <pc:inkChg chg="add del mod">
          <ac:chgData name="Anandi Dutta" userId="87eb70f522ca77d4" providerId="LiveId" clId="{A1CBEC0F-67B0-4E88-9153-74617BE6801E}" dt="2021-08-24T19:33:04.574" v="80"/>
          <ac:inkMkLst>
            <pc:docMk/>
            <pc:sldMk cId="0" sldId="658"/>
            <ac:inkMk id="49" creationId="{E2D56D4A-094E-493F-B465-34B9F4DE4D25}"/>
          </ac:inkMkLst>
        </pc:inkChg>
        <pc:inkChg chg="add del mod">
          <ac:chgData name="Anandi Dutta" userId="87eb70f522ca77d4" providerId="LiveId" clId="{A1CBEC0F-67B0-4E88-9153-74617BE6801E}" dt="2021-08-24T19:33:04.383" v="78" actId="9405"/>
          <ac:inkMkLst>
            <pc:docMk/>
            <pc:sldMk cId="0" sldId="658"/>
            <ac:inkMk id="51" creationId="{590BFEBC-A877-4930-9456-71882E9F3800}"/>
          </ac:inkMkLst>
        </pc:inkChg>
        <pc:inkChg chg="add del mod">
          <ac:chgData name="Anandi Dutta" userId="87eb70f522ca77d4" providerId="LiveId" clId="{A1CBEC0F-67B0-4E88-9153-74617BE6801E}" dt="2021-08-24T19:33:04.182" v="77" actId="9405"/>
          <ac:inkMkLst>
            <pc:docMk/>
            <pc:sldMk cId="0" sldId="658"/>
            <ac:inkMk id="52" creationId="{7A4918FE-FBE0-438A-96F3-940FE9129DA5}"/>
          </ac:inkMkLst>
        </pc:inkChg>
        <pc:inkChg chg="add del mod">
          <ac:chgData name="Anandi Dutta" userId="87eb70f522ca77d4" providerId="LiveId" clId="{A1CBEC0F-67B0-4E88-9153-74617BE6801E}" dt="2021-08-24T19:33:03.975" v="76"/>
          <ac:inkMkLst>
            <pc:docMk/>
            <pc:sldMk cId="0" sldId="658"/>
            <ac:inkMk id="53" creationId="{511C2BEC-DB70-434E-9ABA-26783D38E37D}"/>
          </ac:inkMkLst>
        </pc:inkChg>
        <pc:inkChg chg="add del">
          <ac:chgData name="Anandi Dutta" userId="87eb70f522ca77d4" providerId="LiveId" clId="{A1CBEC0F-67B0-4E88-9153-74617BE6801E}" dt="2021-08-24T19:33:03.779" v="74" actId="9405"/>
          <ac:inkMkLst>
            <pc:docMk/>
            <pc:sldMk cId="0" sldId="658"/>
            <ac:inkMk id="55" creationId="{46A00852-1EDA-418E-9E0F-C409005C429A}"/>
          </ac:inkMkLst>
        </pc:inkChg>
        <pc:inkChg chg="add del mod">
          <ac:chgData name="Anandi Dutta" userId="87eb70f522ca77d4" providerId="LiveId" clId="{A1CBEC0F-67B0-4E88-9153-74617BE6801E}" dt="2021-08-24T19:33:03.565" v="73" actId="9405"/>
          <ac:inkMkLst>
            <pc:docMk/>
            <pc:sldMk cId="0" sldId="658"/>
            <ac:inkMk id="56" creationId="{66A2E5E9-9FDA-4FAC-A66A-2FEB10094AE2}"/>
          </ac:inkMkLst>
        </pc:inkChg>
        <pc:inkChg chg="add del mod">
          <ac:chgData name="Anandi Dutta" userId="87eb70f522ca77d4" providerId="LiveId" clId="{A1CBEC0F-67B0-4E88-9153-74617BE6801E}" dt="2021-08-24T19:33:03.372" v="72" actId="9405"/>
          <ac:inkMkLst>
            <pc:docMk/>
            <pc:sldMk cId="0" sldId="658"/>
            <ac:inkMk id="57" creationId="{E6C26E45-7273-4A2D-AD63-C8EBBBE99646}"/>
          </ac:inkMkLst>
        </pc:inkChg>
        <pc:inkChg chg="add del mod">
          <ac:chgData name="Anandi Dutta" userId="87eb70f522ca77d4" providerId="LiveId" clId="{A1CBEC0F-67B0-4E88-9153-74617BE6801E}" dt="2021-08-24T19:33:03.197" v="71" actId="9405"/>
          <ac:inkMkLst>
            <pc:docMk/>
            <pc:sldMk cId="0" sldId="658"/>
            <ac:inkMk id="58" creationId="{BBF69E3E-8501-46EC-B905-B961023DFF48}"/>
          </ac:inkMkLst>
        </pc:inkChg>
        <pc:inkChg chg="add del mod">
          <ac:chgData name="Anandi Dutta" userId="87eb70f522ca77d4" providerId="LiveId" clId="{A1CBEC0F-67B0-4E88-9153-74617BE6801E}" dt="2021-08-24T19:33:03.010" v="70"/>
          <ac:inkMkLst>
            <pc:docMk/>
            <pc:sldMk cId="0" sldId="658"/>
            <ac:inkMk id="59" creationId="{A468E7A5-08C8-4D9F-859F-FCB164807604}"/>
          </ac:inkMkLst>
        </pc:inkChg>
        <pc:inkChg chg="add del mod">
          <ac:chgData name="Anandi Dutta" userId="87eb70f522ca77d4" providerId="LiveId" clId="{A1CBEC0F-67B0-4E88-9153-74617BE6801E}" dt="2021-08-24T19:33:02.826" v="68"/>
          <ac:inkMkLst>
            <pc:docMk/>
            <pc:sldMk cId="0" sldId="658"/>
            <ac:inkMk id="61" creationId="{0D2E952E-6442-4CA1-83CD-EC5A5DE39493}"/>
          </ac:inkMkLst>
        </pc:inkChg>
        <pc:inkChg chg="add del mod">
          <ac:chgData name="Anandi Dutta" userId="87eb70f522ca77d4" providerId="LiveId" clId="{A1CBEC0F-67B0-4E88-9153-74617BE6801E}" dt="2021-08-24T19:33:02.760" v="66" actId="9405"/>
          <ac:inkMkLst>
            <pc:docMk/>
            <pc:sldMk cId="0" sldId="658"/>
            <ac:inkMk id="63" creationId="{7CF8B715-B088-4EBE-9DE3-7437D253017F}"/>
          </ac:inkMkLst>
        </pc:inkChg>
        <pc:inkChg chg="add del mod">
          <ac:chgData name="Anandi Dutta" userId="87eb70f522ca77d4" providerId="LiveId" clId="{A1CBEC0F-67B0-4E88-9153-74617BE6801E}" dt="2021-08-24T19:33:02.656" v="65" actId="9405"/>
          <ac:inkMkLst>
            <pc:docMk/>
            <pc:sldMk cId="0" sldId="658"/>
            <ac:inkMk id="43010" creationId="{62301E42-9B44-4461-B3C2-807E31C28847}"/>
          </ac:inkMkLst>
        </pc:inkChg>
        <pc:inkChg chg="add del mod">
          <ac:chgData name="Anandi Dutta" userId="87eb70f522ca77d4" providerId="LiveId" clId="{A1CBEC0F-67B0-4E88-9153-74617BE6801E}" dt="2021-08-24T19:33:02.467" v="64" actId="9405"/>
          <ac:inkMkLst>
            <pc:docMk/>
            <pc:sldMk cId="0" sldId="658"/>
            <ac:inkMk id="43011" creationId="{68D00365-ED0F-4178-BF96-0AC4AFAFC0BD}"/>
          </ac:inkMkLst>
        </pc:inkChg>
        <pc:inkChg chg="add del mod">
          <ac:chgData name="Anandi Dutta" userId="87eb70f522ca77d4" providerId="LiveId" clId="{A1CBEC0F-67B0-4E88-9153-74617BE6801E}" dt="2021-08-24T19:33:02.391" v="63" actId="9405"/>
          <ac:inkMkLst>
            <pc:docMk/>
            <pc:sldMk cId="0" sldId="658"/>
            <ac:inkMk id="43035" creationId="{3EFD7D23-80C2-4A58-8570-D1CBA4D1AC6A}"/>
          </ac:inkMkLst>
        </pc:inkChg>
        <pc:inkChg chg="add del mod">
          <ac:chgData name="Anandi Dutta" userId="87eb70f522ca77d4" providerId="LiveId" clId="{A1CBEC0F-67B0-4E88-9153-74617BE6801E}" dt="2021-08-24T19:33:02.246" v="62" actId="9405"/>
          <ac:inkMkLst>
            <pc:docMk/>
            <pc:sldMk cId="0" sldId="658"/>
            <ac:inkMk id="43036" creationId="{6DD151EF-7673-4A48-9AC4-973C8556E64E}"/>
          </ac:inkMkLst>
        </pc:inkChg>
        <pc:inkChg chg="add del mod">
          <ac:chgData name="Anandi Dutta" userId="87eb70f522ca77d4" providerId="LiveId" clId="{A1CBEC0F-67B0-4E88-9153-74617BE6801E}" dt="2021-08-24T19:33:01.775" v="61"/>
          <ac:inkMkLst>
            <pc:docMk/>
            <pc:sldMk cId="0" sldId="658"/>
            <ac:inkMk id="43037" creationId="{FC997C8C-AB44-41FC-9F00-28A36C26EBE8}"/>
          </ac:inkMkLst>
        </pc:inkChg>
        <pc:inkChg chg="add del">
          <ac:chgData name="Anandi Dutta" userId="87eb70f522ca77d4" providerId="LiveId" clId="{A1CBEC0F-67B0-4E88-9153-74617BE6801E}" dt="2021-08-24T19:33:01.261" v="59" actId="9405"/>
          <ac:inkMkLst>
            <pc:docMk/>
            <pc:sldMk cId="0" sldId="658"/>
            <ac:inkMk id="43039" creationId="{37100C63-20EE-4B5F-827D-64E0096A3212}"/>
          </ac:inkMkLst>
        </pc:inkChg>
      </pc:sldChg>
      <pc:sldChg chg="addSp delSp modSp mod">
        <pc:chgData name="Anandi Dutta" userId="87eb70f522ca77d4" providerId="LiveId" clId="{A1CBEC0F-67B0-4E88-9153-74617BE6801E}" dt="2021-08-24T19:33:17.607" v="86" actId="478"/>
        <pc:sldMkLst>
          <pc:docMk/>
          <pc:sldMk cId="0" sldId="692"/>
        </pc:sldMkLst>
        <pc:grpChg chg="del mod">
          <ac:chgData name="Anandi Dutta" userId="87eb70f522ca77d4" providerId="LiveId" clId="{A1CBEC0F-67B0-4E88-9153-74617BE6801E}" dt="2021-08-24T19:33:13.950" v="85" actId="478"/>
          <ac:grpSpMkLst>
            <pc:docMk/>
            <pc:sldMk cId="0" sldId="692"/>
            <ac:grpSpMk id="5" creationId="{47B3FD0A-FFF5-4334-94BB-01DD090D42EF}"/>
          </ac:grpSpMkLst>
        </pc:grpChg>
        <pc:grpChg chg="del mod">
          <ac:chgData name="Anandi Dutta" userId="87eb70f522ca77d4" providerId="LiveId" clId="{A1CBEC0F-67B0-4E88-9153-74617BE6801E}" dt="2021-08-24T19:33:10.485" v="84" actId="478"/>
          <ac:grpSpMkLst>
            <pc:docMk/>
            <pc:sldMk cId="0" sldId="692"/>
            <ac:grpSpMk id="10" creationId="{A2A3E373-84CD-4BDD-86FB-ECFCE69927E3}"/>
          </ac:grpSpMkLst>
        </pc:grpChg>
        <pc:grpChg chg="del mod">
          <ac:chgData name="Anandi Dutta" userId="87eb70f522ca77d4" providerId="LiveId" clId="{A1CBEC0F-67B0-4E88-9153-74617BE6801E}" dt="2021-08-24T19:09:28.641" v="15"/>
          <ac:grpSpMkLst>
            <pc:docMk/>
            <pc:sldMk cId="0" sldId="692"/>
            <ac:grpSpMk id="14" creationId="{0E48AD22-9063-4FF3-A2F4-07E7860EEAD2}"/>
          </ac:grpSpMkLst>
        </pc:grpChg>
        <pc:grpChg chg="del mod">
          <ac:chgData name="Anandi Dutta" userId="87eb70f522ca77d4" providerId="LiveId" clId="{A1CBEC0F-67B0-4E88-9153-74617BE6801E}" dt="2021-08-24T19:09:31.479" v="17"/>
          <ac:grpSpMkLst>
            <pc:docMk/>
            <pc:sldMk cId="0" sldId="692"/>
            <ac:grpSpMk id="17" creationId="{5EF12488-F0B0-4470-A66A-A663F02F0CF7}"/>
          </ac:grpSpMkLst>
        </pc:grpChg>
        <pc:grpChg chg="del mod">
          <ac:chgData name="Anandi Dutta" userId="87eb70f522ca77d4" providerId="LiveId" clId="{A1CBEC0F-67B0-4E88-9153-74617BE6801E}" dt="2021-08-24T19:33:17.607" v="86" actId="478"/>
          <ac:grpSpMkLst>
            <pc:docMk/>
            <pc:sldMk cId="0" sldId="692"/>
            <ac:grpSpMk id="19" creationId="{7934466C-2C27-489E-80D8-29E5ED9BD891}"/>
          </ac:grpSpMkLst>
        </pc:grpChg>
        <pc:inkChg chg="add mod">
          <ac:chgData name="Anandi Dutta" userId="87eb70f522ca77d4" providerId="LiveId" clId="{A1CBEC0F-67B0-4E88-9153-74617BE6801E}" dt="2021-08-24T19:08:48.517" v="3"/>
          <ac:inkMkLst>
            <pc:docMk/>
            <pc:sldMk cId="0" sldId="692"/>
            <ac:inkMk id="2" creationId="{39E661E7-5FB7-4E58-91A9-89BE1798C5C3}"/>
          </ac:inkMkLst>
        </pc:inkChg>
        <pc:inkChg chg="add mod">
          <ac:chgData name="Anandi Dutta" userId="87eb70f522ca77d4" providerId="LiveId" clId="{A1CBEC0F-67B0-4E88-9153-74617BE6801E}" dt="2021-08-24T19:08:48.517" v="3"/>
          <ac:inkMkLst>
            <pc:docMk/>
            <pc:sldMk cId="0" sldId="692"/>
            <ac:inkMk id="3" creationId="{22BB2E2F-B315-4860-857E-B9857A20FE81}"/>
          </ac:inkMkLst>
        </pc:inkChg>
        <pc:inkChg chg="add mod">
          <ac:chgData name="Anandi Dutta" userId="87eb70f522ca77d4" providerId="LiveId" clId="{A1CBEC0F-67B0-4E88-9153-74617BE6801E}" dt="2021-08-24T19:08:48.517" v="3"/>
          <ac:inkMkLst>
            <pc:docMk/>
            <pc:sldMk cId="0" sldId="692"/>
            <ac:inkMk id="4" creationId="{1E717655-F510-4E15-99B4-E20A400E70D3}"/>
          </ac:inkMkLst>
        </pc:inkChg>
        <pc:inkChg chg="add mod">
          <ac:chgData name="Anandi Dutta" userId="87eb70f522ca77d4" providerId="LiveId" clId="{A1CBEC0F-67B0-4E88-9153-74617BE6801E}" dt="2021-08-24T19:09:03.567" v="8"/>
          <ac:inkMkLst>
            <pc:docMk/>
            <pc:sldMk cId="0" sldId="692"/>
            <ac:inkMk id="6" creationId="{B85C72F1-8450-42A5-B09C-D917337EA199}"/>
          </ac:inkMkLst>
        </pc:inkChg>
        <pc:inkChg chg="add mod">
          <ac:chgData name="Anandi Dutta" userId="87eb70f522ca77d4" providerId="LiveId" clId="{A1CBEC0F-67B0-4E88-9153-74617BE6801E}" dt="2021-08-24T19:09:03.567" v="8"/>
          <ac:inkMkLst>
            <pc:docMk/>
            <pc:sldMk cId="0" sldId="692"/>
            <ac:inkMk id="7" creationId="{D850FC18-2240-45B1-9E92-5C40D67F8299}"/>
          </ac:inkMkLst>
        </pc:inkChg>
        <pc:inkChg chg="add mod">
          <ac:chgData name="Anandi Dutta" userId="87eb70f522ca77d4" providerId="LiveId" clId="{A1CBEC0F-67B0-4E88-9153-74617BE6801E}" dt="2021-08-24T19:09:03.567" v="8"/>
          <ac:inkMkLst>
            <pc:docMk/>
            <pc:sldMk cId="0" sldId="692"/>
            <ac:inkMk id="8" creationId="{8757D28E-FB1D-407F-8FD7-C34734B896EC}"/>
          </ac:inkMkLst>
        </pc:inkChg>
        <pc:inkChg chg="add mod">
          <ac:chgData name="Anandi Dutta" userId="87eb70f522ca77d4" providerId="LiveId" clId="{A1CBEC0F-67B0-4E88-9153-74617BE6801E}" dt="2021-08-24T19:09:03.567" v="8"/>
          <ac:inkMkLst>
            <pc:docMk/>
            <pc:sldMk cId="0" sldId="692"/>
            <ac:inkMk id="9" creationId="{77B4E446-21EF-43E3-B4D6-60A8E1951D10}"/>
          </ac:inkMkLst>
        </pc:inkChg>
        <pc:inkChg chg="add">
          <ac:chgData name="Anandi Dutta" userId="87eb70f522ca77d4" providerId="LiveId" clId="{A1CBEC0F-67B0-4E88-9153-74617BE6801E}" dt="2021-08-24T19:09:12.816" v="9" actId="9405"/>
          <ac:inkMkLst>
            <pc:docMk/>
            <pc:sldMk cId="0" sldId="692"/>
            <ac:inkMk id="11" creationId="{183F1AB8-08B8-4964-9BCA-442FC3FEA382}"/>
          </ac:inkMkLst>
        </pc:inkChg>
        <pc:inkChg chg="add mod">
          <ac:chgData name="Anandi Dutta" userId="87eb70f522ca77d4" providerId="LiveId" clId="{A1CBEC0F-67B0-4E88-9153-74617BE6801E}" dt="2021-08-24T19:09:31.479" v="17"/>
          <ac:inkMkLst>
            <pc:docMk/>
            <pc:sldMk cId="0" sldId="692"/>
            <ac:inkMk id="12" creationId="{D11F376D-07A2-4963-9FC7-539DB06F2C42}"/>
          </ac:inkMkLst>
        </pc:inkChg>
        <pc:inkChg chg="add mod">
          <ac:chgData name="Anandi Dutta" userId="87eb70f522ca77d4" providerId="LiveId" clId="{A1CBEC0F-67B0-4E88-9153-74617BE6801E}" dt="2021-08-24T19:09:31.479" v="17"/>
          <ac:inkMkLst>
            <pc:docMk/>
            <pc:sldMk cId="0" sldId="692"/>
            <ac:inkMk id="13" creationId="{42D3A7D3-51BC-4101-B727-099E27D021C5}"/>
          </ac:inkMkLst>
        </pc:inkChg>
        <pc:inkChg chg="add mod">
          <ac:chgData name="Anandi Dutta" userId="87eb70f522ca77d4" providerId="LiveId" clId="{A1CBEC0F-67B0-4E88-9153-74617BE6801E}" dt="2021-08-24T19:09:31.479" v="17"/>
          <ac:inkMkLst>
            <pc:docMk/>
            <pc:sldMk cId="0" sldId="692"/>
            <ac:inkMk id="15" creationId="{B9D9FA1A-0585-469D-940E-83A5582BB1B4}"/>
          </ac:inkMkLst>
        </pc:inkChg>
        <pc:inkChg chg="add mod">
          <ac:chgData name="Anandi Dutta" userId="87eb70f522ca77d4" providerId="LiveId" clId="{A1CBEC0F-67B0-4E88-9153-74617BE6801E}" dt="2021-08-24T19:09:31.479" v="17"/>
          <ac:inkMkLst>
            <pc:docMk/>
            <pc:sldMk cId="0" sldId="692"/>
            <ac:inkMk id="16" creationId="{A6013086-65A5-4BB6-89CB-F8A071F088C3}"/>
          </ac:inkMkLst>
        </pc:inkChg>
        <pc:inkChg chg="add mod">
          <ac:chgData name="Anandi Dutta" userId="87eb70f522ca77d4" providerId="LiveId" clId="{A1CBEC0F-67B0-4E88-9153-74617BE6801E}" dt="2021-08-24T19:09:31.479" v="17"/>
          <ac:inkMkLst>
            <pc:docMk/>
            <pc:sldMk cId="0" sldId="692"/>
            <ac:inkMk id="18" creationId="{3D10CFA5-3FE4-476F-8C34-FD9728DDBE17}"/>
          </ac:inkMkLst>
        </pc:inkChg>
      </pc:sldChg>
      <pc:sldChg chg="addSp delSp mod">
        <pc:chgData name="Anandi Dutta" userId="87eb70f522ca77d4" providerId="LiveId" clId="{A1CBEC0F-67B0-4E88-9153-74617BE6801E}" dt="2021-08-24T19:33:26.356" v="88" actId="478"/>
        <pc:sldMkLst>
          <pc:docMk/>
          <pc:sldMk cId="4264939703" sldId="706"/>
        </pc:sldMkLst>
        <pc:inkChg chg="add del">
          <ac:chgData name="Anandi Dutta" userId="87eb70f522ca77d4" providerId="LiveId" clId="{A1CBEC0F-67B0-4E88-9153-74617BE6801E}" dt="2021-08-24T19:33:21.807" v="87" actId="478"/>
          <ac:inkMkLst>
            <pc:docMk/>
            <pc:sldMk cId="4264939703" sldId="706"/>
            <ac:inkMk id="2" creationId="{1FA657E8-B17E-4E12-BEB0-EA3A15EF6005}"/>
          </ac:inkMkLst>
        </pc:inkChg>
        <pc:inkChg chg="add del">
          <ac:chgData name="Anandi Dutta" userId="87eb70f522ca77d4" providerId="LiveId" clId="{A1CBEC0F-67B0-4E88-9153-74617BE6801E}" dt="2021-08-24T19:33:26.356" v="88" actId="478"/>
          <ac:inkMkLst>
            <pc:docMk/>
            <pc:sldMk cId="4264939703" sldId="706"/>
            <ac:inkMk id="3" creationId="{D24BC7F6-037F-46A6-A59F-5BD3F5B3B411}"/>
          </ac:inkMkLst>
        </pc:inkChg>
      </pc:sldChg>
    </pc:docChg>
  </pc:docChgLst>
  <pc:docChgLst>
    <pc:chgData name="Anandi Dutta" userId="87eb70f522ca77d4" providerId="LiveId" clId="{B69EA3EC-06EE-475F-9EB2-2840B14244FA}"/>
    <pc:docChg chg="custSel addSld delSld modSld">
      <pc:chgData name="Anandi Dutta" userId="87eb70f522ca77d4" providerId="LiveId" clId="{B69EA3EC-06EE-475F-9EB2-2840B14244FA}" dt="2023-07-25T19:17:38.863" v="107" actId="2696"/>
      <pc:docMkLst>
        <pc:docMk/>
      </pc:docMkLst>
      <pc:sldChg chg="delSp modSp mod">
        <pc:chgData name="Anandi Dutta" userId="87eb70f522ca77d4" providerId="LiveId" clId="{B69EA3EC-06EE-475F-9EB2-2840B14244FA}" dt="2023-07-25T02:06:08.551" v="49" actId="478"/>
        <pc:sldMkLst>
          <pc:docMk/>
          <pc:sldMk cId="0" sldId="261"/>
        </pc:sldMkLst>
        <pc:grpChg chg="del">
          <ac:chgData name="Anandi Dutta" userId="87eb70f522ca77d4" providerId="LiveId" clId="{B69EA3EC-06EE-475F-9EB2-2840B14244FA}" dt="2023-07-25T02:06:06.020" v="47" actId="478"/>
          <ac:grpSpMkLst>
            <pc:docMk/>
            <pc:sldMk cId="0" sldId="261"/>
            <ac:grpSpMk id="9" creationId="{CB4C87D1-1126-5EF8-75E1-D3084C0EF1B2}"/>
          </ac:grpSpMkLst>
        </pc:grpChg>
        <pc:grpChg chg="del mod">
          <ac:chgData name="Anandi Dutta" userId="87eb70f522ca77d4" providerId="LiveId" clId="{B69EA3EC-06EE-475F-9EB2-2840B14244FA}" dt="2023-07-25T02:06:08.551" v="49" actId="478"/>
          <ac:grpSpMkLst>
            <pc:docMk/>
            <pc:sldMk cId="0" sldId="261"/>
            <ac:grpSpMk id="13" creationId="{35B19ECB-F1BD-24DD-00DE-DF545849B573}"/>
          </ac:grpSpMkLst>
        </pc:grpChg>
      </pc:sldChg>
      <pc:sldChg chg="delSp modSp mod">
        <pc:chgData name="Anandi Dutta" userId="87eb70f522ca77d4" providerId="LiveId" clId="{B69EA3EC-06EE-475F-9EB2-2840B14244FA}" dt="2023-07-25T02:06:32.225" v="57" actId="478"/>
        <pc:sldMkLst>
          <pc:docMk/>
          <pc:sldMk cId="0" sldId="263"/>
        </pc:sldMkLst>
        <pc:grpChg chg="del">
          <ac:chgData name="Anandi Dutta" userId="87eb70f522ca77d4" providerId="LiveId" clId="{B69EA3EC-06EE-475F-9EB2-2840B14244FA}" dt="2023-07-25T02:06:26.917" v="54" actId="478"/>
          <ac:grpSpMkLst>
            <pc:docMk/>
            <pc:sldMk cId="0" sldId="263"/>
            <ac:grpSpMk id="9" creationId="{64BEB82F-B621-B5C5-F8F2-7839DE91E5E4}"/>
          </ac:grpSpMkLst>
        </pc:grpChg>
        <pc:grpChg chg="del mod">
          <ac:chgData name="Anandi Dutta" userId="87eb70f522ca77d4" providerId="LiveId" clId="{B69EA3EC-06EE-475F-9EB2-2840B14244FA}" dt="2023-07-25T02:06:29.725" v="56" actId="478"/>
          <ac:grpSpMkLst>
            <pc:docMk/>
            <pc:sldMk cId="0" sldId="263"/>
            <ac:grpSpMk id="21" creationId="{1FF468B1-1109-742E-939A-BC7C8B6B7667}"/>
          </ac:grpSpMkLst>
        </pc:grpChg>
        <pc:grpChg chg="del mod">
          <ac:chgData name="Anandi Dutta" userId="87eb70f522ca77d4" providerId="LiveId" clId="{B69EA3EC-06EE-475F-9EB2-2840B14244FA}" dt="2023-07-25T02:06:15.736" v="51" actId="478"/>
          <ac:grpSpMkLst>
            <pc:docMk/>
            <pc:sldMk cId="0" sldId="263"/>
            <ac:grpSpMk id="25" creationId="{950501F1-2AF9-D888-6484-B1AEBFBDCFC2}"/>
          </ac:grpSpMkLst>
        </pc:grpChg>
        <pc:grpChg chg="del">
          <ac:chgData name="Anandi Dutta" userId="87eb70f522ca77d4" providerId="LiveId" clId="{B69EA3EC-06EE-475F-9EB2-2840B14244FA}" dt="2023-07-25T02:06:20.154" v="52" actId="478"/>
          <ac:grpSpMkLst>
            <pc:docMk/>
            <pc:sldMk cId="0" sldId="263"/>
            <ac:grpSpMk id="35" creationId="{8C2C37D4-8D9A-1B0A-8BDE-A04E9C393DB2}"/>
          </ac:grpSpMkLst>
        </pc:grpChg>
        <pc:inkChg chg="del">
          <ac:chgData name="Anandi Dutta" userId="87eb70f522ca77d4" providerId="LiveId" clId="{B69EA3EC-06EE-475F-9EB2-2840B14244FA}" dt="2023-07-25T02:06:23.812" v="53" actId="478"/>
          <ac:inkMkLst>
            <pc:docMk/>
            <pc:sldMk cId="0" sldId="263"/>
            <ac:inkMk id="10" creationId="{020E8278-FCE1-1689-6731-CF1229E75E88}"/>
          </ac:inkMkLst>
        </pc:inkChg>
        <pc:inkChg chg="del">
          <ac:chgData name="Anandi Dutta" userId="87eb70f522ca77d4" providerId="LiveId" clId="{B69EA3EC-06EE-475F-9EB2-2840B14244FA}" dt="2023-07-25T02:06:32.225" v="57" actId="478"/>
          <ac:inkMkLst>
            <pc:docMk/>
            <pc:sldMk cId="0" sldId="263"/>
            <ac:inkMk id="36" creationId="{C9D8E4D0-3FEB-3BA2-89F7-EDC88EB6F244}"/>
          </ac:inkMkLst>
        </pc:inkChg>
      </pc:sldChg>
      <pc:sldChg chg="delSp modSp mod">
        <pc:chgData name="Anandi Dutta" userId="87eb70f522ca77d4" providerId="LiveId" clId="{B69EA3EC-06EE-475F-9EB2-2840B14244FA}" dt="2023-07-25T02:06:53.442" v="63" actId="478"/>
        <pc:sldMkLst>
          <pc:docMk/>
          <pc:sldMk cId="0" sldId="265"/>
        </pc:sldMkLst>
        <pc:grpChg chg="del">
          <ac:chgData name="Anandi Dutta" userId="87eb70f522ca77d4" providerId="LiveId" clId="{B69EA3EC-06EE-475F-9EB2-2840B14244FA}" dt="2023-07-25T02:06:47.623" v="61" actId="478"/>
          <ac:grpSpMkLst>
            <pc:docMk/>
            <pc:sldMk cId="0" sldId="265"/>
            <ac:grpSpMk id="11" creationId="{376BDACA-A97A-2F26-5742-82E2099D8FD3}"/>
          </ac:grpSpMkLst>
        </pc:grpChg>
        <pc:grpChg chg="del">
          <ac:chgData name="Anandi Dutta" userId="87eb70f522ca77d4" providerId="LiveId" clId="{B69EA3EC-06EE-475F-9EB2-2840B14244FA}" dt="2023-07-25T02:06:53.442" v="63" actId="478"/>
          <ac:grpSpMkLst>
            <pc:docMk/>
            <pc:sldMk cId="0" sldId="265"/>
            <ac:grpSpMk id="22" creationId="{5E7A25D1-5899-32D5-A840-5673F1DAC971}"/>
          </ac:grpSpMkLst>
        </pc:grpChg>
        <pc:grpChg chg="del mod">
          <ac:chgData name="Anandi Dutta" userId="87eb70f522ca77d4" providerId="LiveId" clId="{B69EA3EC-06EE-475F-9EB2-2840B14244FA}" dt="2023-07-25T02:06:41.592" v="59" actId="478"/>
          <ac:grpSpMkLst>
            <pc:docMk/>
            <pc:sldMk cId="0" sldId="265"/>
            <ac:grpSpMk id="48" creationId="{97A694CE-CD5D-6985-B509-5F19FE851216}"/>
          </ac:grpSpMkLst>
        </pc:grpChg>
        <pc:inkChg chg="del">
          <ac:chgData name="Anandi Dutta" userId="87eb70f522ca77d4" providerId="LiveId" clId="{B69EA3EC-06EE-475F-9EB2-2840B14244FA}" dt="2023-07-25T02:06:45.152" v="60" actId="478"/>
          <ac:inkMkLst>
            <pc:docMk/>
            <pc:sldMk cId="0" sldId="265"/>
            <ac:inkMk id="4" creationId="{4EBFDED7-B144-5F73-B755-0FE91737AA74}"/>
          </ac:inkMkLst>
        </pc:inkChg>
        <pc:inkChg chg="del">
          <ac:chgData name="Anandi Dutta" userId="87eb70f522ca77d4" providerId="LiveId" clId="{B69EA3EC-06EE-475F-9EB2-2840B14244FA}" dt="2023-07-25T02:06:50.532" v="62" actId="478"/>
          <ac:inkMkLst>
            <pc:docMk/>
            <pc:sldMk cId="0" sldId="265"/>
            <ac:inkMk id="23" creationId="{72D06284-7369-DF15-3A39-AF6D7DDFAB3F}"/>
          </ac:inkMkLst>
        </pc:inkChg>
      </pc:sldChg>
      <pc:sldChg chg="delSp mod">
        <pc:chgData name="Anandi Dutta" userId="87eb70f522ca77d4" providerId="LiveId" clId="{B69EA3EC-06EE-475F-9EB2-2840B14244FA}" dt="2023-07-25T02:03:39.820" v="7" actId="478"/>
        <pc:sldMkLst>
          <pc:docMk/>
          <pc:sldMk cId="0" sldId="658"/>
        </pc:sldMkLst>
        <pc:grpChg chg="del">
          <ac:chgData name="Anandi Dutta" userId="87eb70f522ca77d4" providerId="LiveId" clId="{B69EA3EC-06EE-475F-9EB2-2840B14244FA}" dt="2023-07-25T02:03:24.996" v="2" actId="478"/>
          <ac:grpSpMkLst>
            <pc:docMk/>
            <pc:sldMk cId="0" sldId="658"/>
            <ac:grpSpMk id="38" creationId="{F5AFDCDF-F940-68F7-C7FC-2E9177DA64D9}"/>
          </ac:grpSpMkLst>
        </pc:grpChg>
        <pc:grpChg chg="del">
          <ac:chgData name="Anandi Dutta" userId="87eb70f522ca77d4" providerId="LiveId" clId="{B69EA3EC-06EE-475F-9EB2-2840B14244FA}" dt="2023-07-25T02:03:27.830" v="3" actId="478"/>
          <ac:grpSpMkLst>
            <pc:docMk/>
            <pc:sldMk cId="0" sldId="658"/>
            <ac:grpSpMk id="43" creationId="{5F00BDF7-F4B8-D75A-68B0-F6698B90663B}"/>
          </ac:grpSpMkLst>
        </pc:grpChg>
        <pc:grpChg chg="del">
          <ac:chgData name="Anandi Dutta" userId="87eb70f522ca77d4" providerId="LiveId" clId="{B69EA3EC-06EE-475F-9EB2-2840B14244FA}" dt="2023-07-25T02:03:31.341" v="4" actId="478"/>
          <ac:grpSpMkLst>
            <pc:docMk/>
            <pc:sldMk cId="0" sldId="658"/>
            <ac:grpSpMk id="48" creationId="{56142DA5-0D3C-1B21-1104-5E7C09C4C536}"/>
          </ac:grpSpMkLst>
        </pc:grpChg>
        <pc:grpChg chg="del">
          <ac:chgData name="Anandi Dutta" userId="87eb70f522ca77d4" providerId="LiveId" clId="{B69EA3EC-06EE-475F-9EB2-2840B14244FA}" dt="2023-07-25T02:03:18.832" v="0" actId="478"/>
          <ac:grpSpMkLst>
            <pc:docMk/>
            <pc:sldMk cId="0" sldId="658"/>
            <ac:grpSpMk id="43182" creationId="{0F11EF4E-3580-3CFC-CDC8-08BF732A785C}"/>
          </ac:grpSpMkLst>
        </pc:grpChg>
        <pc:grpChg chg="del">
          <ac:chgData name="Anandi Dutta" userId="87eb70f522ca77d4" providerId="LiveId" clId="{B69EA3EC-06EE-475F-9EB2-2840B14244FA}" dt="2023-07-25T02:03:37.491" v="6" actId="478"/>
          <ac:grpSpMkLst>
            <pc:docMk/>
            <pc:sldMk cId="0" sldId="658"/>
            <ac:grpSpMk id="43195" creationId="{0521C89D-116B-6A2A-D337-1E5F37832AA9}"/>
          </ac:grpSpMkLst>
        </pc:grpChg>
        <pc:grpChg chg="del">
          <ac:chgData name="Anandi Dutta" userId="87eb70f522ca77d4" providerId="LiveId" clId="{B69EA3EC-06EE-475F-9EB2-2840B14244FA}" dt="2023-07-25T02:03:33.641" v="5" actId="478"/>
          <ac:grpSpMkLst>
            <pc:docMk/>
            <pc:sldMk cId="0" sldId="658"/>
            <ac:grpSpMk id="43198" creationId="{5B510787-8B37-E330-0D48-00E9F7DBF00E}"/>
          </ac:grpSpMkLst>
        </pc:grpChg>
        <pc:inkChg chg="del">
          <ac:chgData name="Anandi Dutta" userId="87eb70f522ca77d4" providerId="LiveId" clId="{B69EA3EC-06EE-475F-9EB2-2840B14244FA}" dt="2023-07-25T02:03:22.201" v="1" actId="478"/>
          <ac:inkMkLst>
            <pc:docMk/>
            <pc:sldMk cId="0" sldId="658"/>
            <ac:inkMk id="43054" creationId="{21BD83E4-35F0-D5EA-70CE-E7CB5C2BD2E1}"/>
          </ac:inkMkLst>
        </pc:inkChg>
        <pc:inkChg chg="del">
          <ac:chgData name="Anandi Dutta" userId="87eb70f522ca77d4" providerId="LiveId" clId="{B69EA3EC-06EE-475F-9EB2-2840B14244FA}" dt="2023-07-25T02:03:39.820" v="7" actId="478"/>
          <ac:inkMkLst>
            <pc:docMk/>
            <pc:sldMk cId="0" sldId="658"/>
            <ac:inkMk id="43193" creationId="{C7C05C10-A22D-04CA-F2E7-9DCFBF258ECD}"/>
          </ac:inkMkLst>
        </pc:inkChg>
      </pc:sldChg>
      <pc:sldChg chg="delSp mod">
        <pc:chgData name="Anandi Dutta" userId="87eb70f522ca77d4" providerId="LiveId" clId="{B69EA3EC-06EE-475F-9EB2-2840B14244FA}" dt="2023-07-25T02:04:06.526" v="14" actId="478"/>
        <pc:sldMkLst>
          <pc:docMk/>
          <pc:sldMk cId="4245046833" sldId="735"/>
        </pc:sldMkLst>
        <pc:grpChg chg="del">
          <ac:chgData name="Anandi Dutta" userId="87eb70f522ca77d4" providerId="LiveId" clId="{B69EA3EC-06EE-475F-9EB2-2840B14244FA}" dt="2023-07-25T02:03:49.451" v="9" actId="478"/>
          <ac:grpSpMkLst>
            <pc:docMk/>
            <pc:sldMk cId="4245046833" sldId="735"/>
            <ac:grpSpMk id="12" creationId="{9D69D061-6A0B-6C6C-DE25-43398AD120E1}"/>
          </ac:grpSpMkLst>
        </pc:grpChg>
        <pc:grpChg chg="del">
          <ac:chgData name="Anandi Dutta" userId="87eb70f522ca77d4" providerId="LiveId" clId="{B69EA3EC-06EE-475F-9EB2-2840B14244FA}" dt="2023-07-25T02:04:00.202" v="12" actId="478"/>
          <ac:grpSpMkLst>
            <pc:docMk/>
            <pc:sldMk cId="4245046833" sldId="735"/>
            <ac:grpSpMk id="27" creationId="{AE07A302-290A-E6A3-235D-4BC81DF6B1A2}"/>
          </ac:grpSpMkLst>
        </pc:grpChg>
        <pc:inkChg chg="del">
          <ac:chgData name="Anandi Dutta" userId="87eb70f522ca77d4" providerId="LiveId" clId="{B69EA3EC-06EE-475F-9EB2-2840B14244FA}" dt="2023-07-25T02:03:56.395" v="11" actId="478"/>
          <ac:inkMkLst>
            <pc:docMk/>
            <pc:sldMk cId="4245046833" sldId="735"/>
            <ac:inkMk id="4" creationId="{18E6B08E-5B4E-B8ED-BCAB-ECF56F30CE05}"/>
          </ac:inkMkLst>
        </pc:inkChg>
        <pc:inkChg chg="del">
          <ac:chgData name="Anandi Dutta" userId="87eb70f522ca77d4" providerId="LiveId" clId="{B69EA3EC-06EE-475F-9EB2-2840B14244FA}" dt="2023-07-25T02:03:53.871" v="10" actId="478"/>
          <ac:inkMkLst>
            <pc:docMk/>
            <pc:sldMk cId="4245046833" sldId="735"/>
            <ac:inkMk id="8" creationId="{305F6FCC-A059-794D-E5EA-D458AE65ED6C}"/>
          </ac:inkMkLst>
        </pc:inkChg>
        <pc:inkChg chg="del">
          <ac:chgData name="Anandi Dutta" userId="87eb70f522ca77d4" providerId="LiveId" clId="{B69EA3EC-06EE-475F-9EB2-2840B14244FA}" dt="2023-07-25T02:04:03.652" v="13" actId="478"/>
          <ac:inkMkLst>
            <pc:docMk/>
            <pc:sldMk cId="4245046833" sldId="735"/>
            <ac:inkMk id="10" creationId="{5D2FA68A-CD84-B827-B91C-237999D3FA18}"/>
          </ac:inkMkLst>
        </pc:inkChg>
        <pc:inkChg chg="del">
          <ac:chgData name="Anandi Dutta" userId="87eb70f522ca77d4" providerId="LiveId" clId="{B69EA3EC-06EE-475F-9EB2-2840B14244FA}" dt="2023-07-25T02:03:47.075" v="8" actId="478"/>
          <ac:inkMkLst>
            <pc:docMk/>
            <pc:sldMk cId="4245046833" sldId="735"/>
            <ac:inkMk id="13" creationId="{4163490B-1BCA-BE57-5240-DFAD02C42A18}"/>
          </ac:inkMkLst>
        </pc:inkChg>
        <pc:inkChg chg="del">
          <ac:chgData name="Anandi Dutta" userId="87eb70f522ca77d4" providerId="LiveId" clId="{B69EA3EC-06EE-475F-9EB2-2840B14244FA}" dt="2023-07-25T02:04:06.526" v="14" actId="478"/>
          <ac:inkMkLst>
            <pc:docMk/>
            <pc:sldMk cId="4245046833" sldId="735"/>
            <ac:inkMk id="14" creationId="{15AFF554-3427-348E-D6FC-7D22A0F67B2B}"/>
          </ac:inkMkLst>
        </pc:inkChg>
      </pc:sldChg>
      <pc:sldChg chg="delSp mod">
        <pc:chgData name="Anandi Dutta" userId="87eb70f522ca77d4" providerId="LiveId" clId="{B69EA3EC-06EE-475F-9EB2-2840B14244FA}" dt="2023-07-25T02:04:35.851" v="18" actId="478"/>
        <pc:sldMkLst>
          <pc:docMk/>
          <pc:sldMk cId="4267264142" sldId="736"/>
        </pc:sldMkLst>
        <pc:grpChg chg="del">
          <ac:chgData name="Anandi Dutta" userId="87eb70f522ca77d4" providerId="LiveId" clId="{B69EA3EC-06EE-475F-9EB2-2840B14244FA}" dt="2023-07-25T02:04:33.139" v="17" actId="478"/>
          <ac:grpSpMkLst>
            <pc:docMk/>
            <pc:sldMk cId="4267264142" sldId="736"/>
            <ac:grpSpMk id="11" creationId="{AF770EDA-143C-C711-6C32-CC0C5CEA0EE6}"/>
          </ac:grpSpMkLst>
        </pc:grpChg>
        <pc:grpChg chg="del">
          <ac:chgData name="Anandi Dutta" userId="87eb70f522ca77d4" providerId="LiveId" clId="{B69EA3EC-06EE-475F-9EB2-2840B14244FA}" dt="2023-07-25T02:04:35.851" v="18" actId="478"/>
          <ac:grpSpMkLst>
            <pc:docMk/>
            <pc:sldMk cId="4267264142" sldId="736"/>
            <ac:grpSpMk id="25" creationId="{A6E88145-8EC0-892D-0C07-E1B26FFC5979}"/>
          </ac:grpSpMkLst>
        </pc:grpChg>
      </pc:sldChg>
      <pc:sldChg chg="delSp modSp mod">
        <pc:chgData name="Anandi Dutta" userId="87eb70f522ca77d4" providerId="LiveId" clId="{B69EA3EC-06EE-475F-9EB2-2840B14244FA}" dt="2023-07-25T02:05:57.562" v="46" actId="478"/>
        <pc:sldMkLst>
          <pc:docMk/>
          <pc:sldMk cId="1929742398" sldId="737"/>
        </pc:sldMkLst>
        <pc:grpChg chg="del">
          <ac:chgData name="Anandi Dutta" userId="87eb70f522ca77d4" providerId="LiveId" clId="{B69EA3EC-06EE-475F-9EB2-2840B14244FA}" dt="2023-07-25T02:05:51.276" v="44" actId="478"/>
          <ac:grpSpMkLst>
            <pc:docMk/>
            <pc:sldMk cId="1929742398" sldId="737"/>
            <ac:grpSpMk id="13" creationId="{578FFE1F-62D1-8FE6-AD05-A2CAD0C01F71}"/>
          </ac:grpSpMkLst>
        </pc:grpChg>
        <pc:grpChg chg="del">
          <ac:chgData name="Anandi Dutta" userId="87eb70f522ca77d4" providerId="LiveId" clId="{B69EA3EC-06EE-475F-9EB2-2840B14244FA}" dt="2023-07-25T02:05:35.739" v="35" actId="478"/>
          <ac:grpSpMkLst>
            <pc:docMk/>
            <pc:sldMk cId="1929742398" sldId="737"/>
            <ac:grpSpMk id="33" creationId="{D886F860-B9A3-7039-196F-8ED280D44432}"/>
          </ac:grpSpMkLst>
        </pc:grpChg>
        <pc:grpChg chg="del mod">
          <ac:chgData name="Anandi Dutta" userId="87eb70f522ca77d4" providerId="LiveId" clId="{B69EA3EC-06EE-475F-9EB2-2840B14244FA}" dt="2023-07-25T02:05:46.112" v="41" actId="478"/>
          <ac:grpSpMkLst>
            <pc:docMk/>
            <pc:sldMk cId="1929742398" sldId="737"/>
            <ac:grpSpMk id="35" creationId="{8139D3C9-4FD7-3E77-B490-46598FCC230F}"/>
          </ac:grpSpMkLst>
        </pc:grpChg>
        <pc:grpChg chg="del">
          <ac:chgData name="Anandi Dutta" userId="87eb70f522ca77d4" providerId="LiveId" clId="{B69EA3EC-06EE-475F-9EB2-2840B14244FA}" dt="2023-07-25T02:05:57.562" v="46" actId="478"/>
          <ac:grpSpMkLst>
            <pc:docMk/>
            <pc:sldMk cId="1929742398" sldId="737"/>
            <ac:grpSpMk id="37" creationId="{05AFB6E4-2773-7D7F-90A6-0086AA466BB8}"/>
          </ac:grpSpMkLst>
        </pc:grpChg>
        <pc:inkChg chg="del">
          <ac:chgData name="Anandi Dutta" userId="87eb70f522ca77d4" providerId="LiveId" clId="{B69EA3EC-06EE-475F-9EB2-2840B14244FA}" dt="2023-07-25T02:05:41.217" v="37" actId="478"/>
          <ac:inkMkLst>
            <pc:docMk/>
            <pc:sldMk cId="1929742398" sldId="737"/>
            <ac:inkMk id="4" creationId="{CF338C6D-0D6D-3A8D-C2BD-09266A7049D8}"/>
          </ac:inkMkLst>
        </pc:inkChg>
        <pc:inkChg chg="del mod">
          <ac:chgData name="Anandi Dutta" userId="87eb70f522ca77d4" providerId="LiveId" clId="{B69EA3EC-06EE-475F-9EB2-2840B14244FA}" dt="2023-07-25T02:05:43.228" v="39" actId="478"/>
          <ac:inkMkLst>
            <pc:docMk/>
            <pc:sldMk cId="1929742398" sldId="737"/>
            <ac:inkMk id="6" creationId="{E53F2303-09A7-788F-F0FD-E9A49F574C73}"/>
          </ac:inkMkLst>
        </pc:inkChg>
        <pc:inkChg chg="del">
          <ac:chgData name="Anandi Dutta" userId="87eb70f522ca77d4" providerId="LiveId" clId="{B69EA3EC-06EE-475F-9EB2-2840B14244FA}" dt="2023-07-25T02:05:38.418" v="36" actId="478"/>
          <ac:inkMkLst>
            <pc:docMk/>
            <pc:sldMk cId="1929742398" sldId="737"/>
            <ac:inkMk id="7" creationId="{484512C6-1BA0-BA4C-C2AE-BC7D3753C92A}"/>
          </ac:inkMkLst>
        </pc:inkChg>
        <pc:inkChg chg="del">
          <ac:chgData name="Anandi Dutta" userId="87eb70f522ca77d4" providerId="LiveId" clId="{B69EA3EC-06EE-475F-9EB2-2840B14244FA}" dt="2023-07-25T02:05:54.887" v="45" actId="478"/>
          <ac:inkMkLst>
            <pc:docMk/>
            <pc:sldMk cId="1929742398" sldId="737"/>
            <ac:inkMk id="8" creationId="{0593D0C8-2A3B-D3EB-F5F2-F211257129BD}"/>
          </ac:inkMkLst>
        </pc:inkChg>
        <pc:inkChg chg="del mod">
          <ac:chgData name="Anandi Dutta" userId="87eb70f522ca77d4" providerId="LiveId" clId="{B69EA3EC-06EE-475F-9EB2-2840B14244FA}" dt="2023-07-25T02:05:48.200" v="43" actId="478"/>
          <ac:inkMkLst>
            <pc:docMk/>
            <pc:sldMk cId="1929742398" sldId="737"/>
            <ac:inkMk id="22" creationId="{192467EE-611A-A6FD-A7F2-27D6AA3486AD}"/>
          </ac:inkMkLst>
        </pc:inkChg>
      </pc:sldChg>
      <pc:sldChg chg="delSp modSp mod">
        <pc:chgData name="Anandi Dutta" userId="87eb70f522ca77d4" providerId="LiveId" clId="{B69EA3EC-06EE-475F-9EB2-2840B14244FA}" dt="2023-07-25T02:05:01.490" v="24" actId="478"/>
        <pc:sldMkLst>
          <pc:docMk/>
          <pc:sldMk cId="2383090985" sldId="740"/>
        </pc:sldMkLst>
        <pc:grpChg chg="del">
          <ac:chgData name="Anandi Dutta" userId="87eb70f522ca77d4" providerId="LiveId" clId="{B69EA3EC-06EE-475F-9EB2-2840B14244FA}" dt="2023-07-25T02:04:46.987" v="19" actId="478"/>
          <ac:grpSpMkLst>
            <pc:docMk/>
            <pc:sldMk cId="2383090985" sldId="740"/>
            <ac:grpSpMk id="40" creationId="{14F1820D-5D19-B04F-187F-DB06D32F4D0D}"/>
          </ac:grpSpMkLst>
        </pc:grpChg>
        <pc:inkChg chg="del mod">
          <ac:chgData name="Anandi Dutta" userId="87eb70f522ca77d4" providerId="LiveId" clId="{B69EA3EC-06EE-475F-9EB2-2840B14244FA}" dt="2023-07-25T02:04:50.864" v="21" actId="478"/>
          <ac:inkMkLst>
            <pc:docMk/>
            <pc:sldMk cId="2383090985" sldId="740"/>
            <ac:inkMk id="4" creationId="{E7BC724B-AF2B-A628-C2E7-C21838339690}"/>
          </ac:inkMkLst>
        </pc:inkChg>
        <pc:inkChg chg="del">
          <ac:chgData name="Anandi Dutta" userId="87eb70f522ca77d4" providerId="LiveId" clId="{B69EA3EC-06EE-475F-9EB2-2840B14244FA}" dt="2023-07-25T02:04:54.341" v="22" actId="478"/>
          <ac:inkMkLst>
            <pc:docMk/>
            <pc:sldMk cId="2383090985" sldId="740"/>
            <ac:inkMk id="6" creationId="{D2AF4D5C-53AE-BF0E-DAEE-52F0B2AB6BEC}"/>
          </ac:inkMkLst>
        </pc:inkChg>
        <pc:inkChg chg="del">
          <ac:chgData name="Anandi Dutta" userId="87eb70f522ca77d4" providerId="LiveId" clId="{B69EA3EC-06EE-475F-9EB2-2840B14244FA}" dt="2023-07-25T02:04:57.443" v="23" actId="478"/>
          <ac:inkMkLst>
            <pc:docMk/>
            <pc:sldMk cId="2383090985" sldId="740"/>
            <ac:inkMk id="7" creationId="{64DD8A7B-E8F8-BF38-DB42-81C32D342D04}"/>
          </ac:inkMkLst>
        </pc:inkChg>
        <pc:inkChg chg="del">
          <ac:chgData name="Anandi Dutta" userId="87eb70f522ca77d4" providerId="LiveId" clId="{B69EA3EC-06EE-475F-9EB2-2840B14244FA}" dt="2023-07-25T02:05:01.490" v="24" actId="478"/>
          <ac:inkMkLst>
            <pc:docMk/>
            <pc:sldMk cId="2383090985" sldId="740"/>
            <ac:inkMk id="11" creationId="{23A46DCF-4BC9-D70D-19C8-19AB4C345D35}"/>
          </ac:inkMkLst>
        </pc:inkChg>
      </pc:sldChg>
      <pc:sldChg chg="delSp modSp mod">
        <pc:chgData name="Anandi Dutta" userId="87eb70f522ca77d4" providerId="LiveId" clId="{B69EA3EC-06EE-475F-9EB2-2840B14244FA}" dt="2023-07-25T02:05:29.258" v="34" actId="478"/>
        <pc:sldMkLst>
          <pc:docMk/>
          <pc:sldMk cId="934575650" sldId="741"/>
        </pc:sldMkLst>
        <pc:grpChg chg="del">
          <ac:chgData name="Anandi Dutta" userId="87eb70f522ca77d4" providerId="LiveId" clId="{B69EA3EC-06EE-475F-9EB2-2840B14244FA}" dt="2023-07-25T02:05:10.521" v="26" actId="478"/>
          <ac:grpSpMkLst>
            <pc:docMk/>
            <pc:sldMk cId="934575650" sldId="741"/>
            <ac:grpSpMk id="35" creationId="{A32985E1-39D9-FD37-50CF-BF9B7D22AE38}"/>
          </ac:grpSpMkLst>
        </pc:grpChg>
        <pc:inkChg chg="del mod">
          <ac:chgData name="Anandi Dutta" userId="87eb70f522ca77d4" providerId="LiveId" clId="{B69EA3EC-06EE-475F-9EB2-2840B14244FA}" dt="2023-07-25T02:05:15.552" v="29" actId="478"/>
          <ac:inkMkLst>
            <pc:docMk/>
            <pc:sldMk cId="934575650" sldId="741"/>
            <ac:inkMk id="4" creationId="{5285C3F0-91C9-9B93-71D6-23DC5B19143B}"/>
          </ac:inkMkLst>
        </pc:inkChg>
        <pc:inkChg chg="del">
          <ac:chgData name="Anandi Dutta" userId="87eb70f522ca77d4" providerId="LiveId" clId="{B69EA3EC-06EE-475F-9EB2-2840B14244FA}" dt="2023-07-25T02:05:13.182" v="27" actId="478"/>
          <ac:inkMkLst>
            <pc:docMk/>
            <pc:sldMk cId="934575650" sldId="741"/>
            <ac:inkMk id="6" creationId="{9197A4C8-9E22-9296-324C-594B52575A1B}"/>
          </ac:inkMkLst>
        </pc:inkChg>
        <pc:inkChg chg="del">
          <ac:chgData name="Anandi Dutta" userId="87eb70f522ca77d4" providerId="LiveId" clId="{B69EA3EC-06EE-475F-9EB2-2840B14244FA}" dt="2023-07-25T02:05:07.410" v="25" actId="478"/>
          <ac:inkMkLst>
            <pc:docMk/>
            <pc:sldMk cId="934575650" sldId="741"/>
            <ac:inkMk id="33" creationId="{86839E5B-81C9-5595-DA5A-809E547528DF}"/>
          </ac:inkMkLst>
        </pc:inkChg>
        <pc:inkChg chg="del">
          <ac:chgData name="Anandi Dutta" userId="87eb70f522ca77d4" providerId="LiveId" clId="{B69EA3EC-06EE-475F-9EB2-2840B14244FA}" dt="2023-07-25T02:05:18.632" v="30" actId="478"/>
          <ac:inkMkLst>
            <pc:docMk/>
            <pc:sldMk cId="934575650" sldId="741"/>
            <ac:inkMk id="37" creationId="{43CB9E0F-DF30-BE26-B594-416838F7CEB3}"/>
          </ac:inkMkLst>
        </pc:inkChg>
        <pc:inkChg chg="del">
          <ac:chgData name="Anandi Dutta" userId="87eb70f522ca77d4" providerId="LiveId" clId="{B69EA3EC-06EE-475F-9EB2-2840B14244FA}" dt="2023-07-25T02:05:21.339" v="31" actId="478"/>
          <ac:inkMkLst>
            <pc:docMk/>
            <pc:sldMk cId="934575650" sldId="741"/>
            <ac:inkMk id="38" creationId="{1604BA06-34F0-8BA0-821B-15B317B4BB6E}"/>
          </ac:inkMkLst>
        </pc:inkChg>
        <pc:inkChg chg="del">
          <ac:chgData name="Anandi Dutta" userId="87eb70f522ca77d4" providerId="LiveId" clId="{B69EA3EC-06EE-475F-9EB2-2840B14244FA}" dt="2023-07-25T02:05:24.088" v="32" actId="478"/>
          <ac:inkMkLst>
            <pc:docMk/>
            <pc:sldMk cId="934575650" sldId="741"/>
            <ac:inkMk id="39" creationId="{AF45E584-2AC8-7645-6414-8F7BF13A1A07}"/>
          </ac:inkMkLst>
        </pc:inkChg>
        <pc:inkChg chg="del">
          <ac:chgData name="Anandi Dutta" userId="87eb70f522ca77d4" providerId="LiveId" clId="{B69EA3EC-06EE-475F-9EB2-2840B14244FA}" dt="2023-07-25T02:05:27.067" v="33" actId="478"/>
          <ac:inkMkLst>
            <pc:docMk/>
            <pc:sldMk cId="934575650" sldId="741"/>
            <ac:inkMk id="40" creationId="{5714CA33-0A3A-6CA9-2014-1EBAF5D62234}"/>
          </ac:inkMkLst>
        </pc:inkChg>
        <pc:inkChg chg="del">
          <ac:chgData name="Anandi Dutta" userId="87eb70f522ca77d4" providerId="LiveId" clId="{B69EA3EC-06EE-475F-9EB2-2840B14244FA}" dt="2023-07-25T02:05:29.258" v="34" actId="478"/>
          <ac:inkMkLst>
            <pc:docMk/>
            <pc:sldMk cId="934575650" sldId="741"/>
            <ac:inkMk id="41" creationId="{AB1B0149-CB17-A148-2F7E-E978E7FB6F19}"/>
          </ac:inkMkLst>
        </pc:inkChg>
      </pc:sldChg>
      <pc:sldChg chg="modSp new mod">
        <pc:chgData name="Anandi Dutta" userId="87eb70f522ca77d4" providerId="LiveId" clId="{B69EA3EC-06EE-475F-9EB2-2840B14244FA}" dt="2023-07-25T02:23:03.457" v="65"/>
        <pc:sldMkLst>
          <pc:docMk/>
          <pc:sldMk cId="986964712" sldId="744"/>
        </pc:sldMkLst>
        <pc:spChg chg="mod">
          <ac:chgData name="Anandi Dutta" userId="87eb70f522ca77d4" providerId="LiveId" clId="{B69EA3EC-06EE-475F-9EB2-2840B14244FA}" dt="2023-07-25T02:23:03.457" v="65"/>
          <ac:spMkLst>
            <pc:docMk/>
            <pc:sldMk cId="986964712" sldId="744"/>
            <ac:spMk id="3" creationId="{DB2B09ED-A70F-6C37-F089-3D7863CBDE76}"/>
          </ac:spMkLst>
        </pc:spChg>
      </pc:sldChg>
      <pc:sldChg chg="del">
        <pc:chgData name="Anandi Dutta" userId="87eb70f522ca77d4" providerId="LiveId" clId="{B69EA3EC-06EE-475F-9EB2-2840B14244FA}" dt="2023-07-25T02:04:23.294" v="15" actId="2696"/>
        <pc:sldMkLst>
          <pc:docMk/>
          <pc:sldMk cId="3212252698" sldId="744"/>
        </pc:sldMkLst>
      </pc:sldChg>
      <pc:sldChg chg="modSp new del mod">
        <pc:chgData name="Anandi Dutta" userId="87eb70f522ca77d4" providerId="LiveId" clId="{B69EA3EC-06EE-475F-9EB2-2840B14244FA}" dt="2023-07-25T19:17:27.478" v="105" actId="2696"/>
        <pc:sldMkLst>
          <pc:docMk/>
          <pc:sldMk cId="597477353" sldId="745"/>
        </pc:sldMkLst>
        <pc:spChg chg="mod">
          <ac:chgData name="Anandi Dutta" userId="87eb70f522ca77d4" providerId="LiveId" clId="{B69EA3EC-06EE-475F-9EB2-2840B14244FA}" dt="2023-07-25T14:21:50.312" v="68" actId="20577"/>
          <ac:spMkLst>
            <pc:docMk/>
            <pc:sldMk cId="597477353" sldId="745"/>
            <ac:spMk id="3" creationId="{F1BEA03F-A2D7-3698-FCB2-7191B214229B}"/>
          </ac:spMkLst>
        </pc:spChg>
      </pc:sldChg>
      <pc:sldChg chg="del">
        <pc:chgData name="Anandi Dutta" userId="87eb70f522ca77d4" providerId="LiveId" clId="{B69EA3EC-06EE-475F-9EB2-2840B14244FA}" dt="2023-07-25T02:04:26.660" v="16" actId="2696"/>
        <pc:sldMkLst>
          <pc:docMk/>
          <pc:sldMk cId="3664259781" sldId="745"/>
        </pc:sldMkLst>
      </pc:sldChg>
      <pc:sldChg chg="modSp new del mod">
        <pc:chgData name="Anandi Dutta" userId="87eb70f522ca77d4" providerId="LiveId" clId="{B69EA3EC-06EE-475F-9EB2-2840B14244FA}" dt="2023-07-25T19:17:33.634" v="106" actId="2696"/>
        <pc:sldMkLst>
          <pc:docMk/>
          <pc:sldMk cId="3031238691" sldId="746"/>
        </pc:sldMkLst>
        <pc:spChg chg="mod">
          <ac:chgData name="Anandi Dutta" userId="87eb70f522ca77d4" providerId="LiveId" clId="{B69EA3EC-06EE-475F-9EB2-2840B14244FA}" dt="2023-07-25T19:07:56.188" v="99" actId="20577"/>
          <ac:spMkLst>
            <pc:docMk/>
            <pc:sldMk cId="3031238691" sldId="746"/>
            <ac:spMk id="2" creationId="{1633D84B-A53A-99A5-FF11-1F0A8CC63216}"/>
          </ac:spMkLst>
        </pc:spChg>
        <pc:spChg chg="mod">
          <ac:chgData name="Anandi Dutta" userId="87eb70f522ca77d4" providerId="LiveId" clId="{B69EA3EC-06EE-475F-9EB2-2840B14244FA}" dt="2023-07-25T19:07:42.114" v="86" actId="27636"/>
          <ac:spMkLst>
            <pc:docMk/>
            <pc:sldMk cId="3031238691" sldId="746"/>
            <ac:spMk id="3" creationId="{CD25DF0F-15AB-ABF0-0352-E6D1A8E37C78}"/>
          </ac:spMkLst>
        </pc:spChg>
      </pc:sldChg>
      <pc:sldChg chg="addSp modSp new del mod setBg">
        <pc:chgData name="Anandi Dutta" userId="87eb70f522ca77d4" providerId="LiveId" clId="{B69EA3EC-06EE-475F-9EB2-2840B14244FA}" dt="2023-07-25T19:17:38.863" v="107" actId="2696"/>
        <pc:sldMkLst>
          <pc:docMk/>
          <pc:sldMk cId="891604444" sldId="747"/>
        </pc:sldMkLst>
        <pc:spChg chg="add mod">
          <ac:chgData name="Anandi Dutta" userId="87eb70f522ca77d4" providerId="LiveId" clId="{B69EA3EC-06EE-475F-9EB2-2840B14244FA}" dt="2023-07-25T19:11:47.055" v="104"/>
          <ac:spMkLst>
            <pc:docMk/>
            <pc:sldMk cId="891604444" sldId="747"/>
            <ac:spMk id="3" creationId="{D8BD7B3E-40D4-891D-9171-91BE09ABF500}"/>
          </ac:spMkLst>
        </pc:spChg>
        <pc:spChg chg="add">
          <ac:chgData name="Anandi Dutta" userId="87eb70f522ca77d4" providerId="LiveId" clId="{B69EA3EC-06EE-475F-9EB2-2840B14244FA}" dt="2023-07-25T19:11:08.486" v="102" actId="26606"/>
          <ac:spMkLst>
            <pc:docMk/>
            <pc:sldMk cId="891604444" sldId="747"/>
            <ac:spMk id="7" creationId="{F3060C83-F051-4F0E-ABAD-AA0DFC48B218}"/>
          </ac:spMkLst>
        </pc:spChg>
        <pc:spChg chg="add">
          <ac:chgData name="Anandi Dutta" userId="87eb70f522ca77d4" providerId="LiveId" clId="{B69EA3EC-06EE-475F-9EB2-2840B14244FA}" dt="2023-07-25T19:11:08.486" v="102" actId="26606"/>
          <ac:spMkLst>
            <pc:docMk/>
            <pc:sldMk cId="891604444" sldId="747"/>
            <ac:spMk id="9" creationId="{83C98ABE-055B-441F-B07E-44F97F083C39}"/>
          </ac:spMkLst>
        </pc:spChg>
        <pc:spChg chg="add">
          <ac:chgData name="Anandi Dutta" userId="87eb70f522ca77d4" providerId="LiveId" clId="{B69EA3EC-06EE-475F-9EB2-2840B14244FA}" dt="2023-07-25T19:11:08.486" v="102" actId="26606"/>
          <ac:spMkLst>
            <pc:docMk/>
            <pc:sldMk cId="891604444" sldId="747"/>
            <ac:spMk id="11" creationId="{29FDB030-9B49-4CED-8CCD-4D99382388AC}"/>
          </ac:spMkLst>
        </pc:spChg>
        <pc:spChg chg="add">
          <ac:chgData name="Anandi Dutta" userId="87eb70f522ca77d4" providerId="LiveId" clId="{B69EA3EC-06EE-475F-9EB2-2840B14244FA}" dt="2023-07-25T19:11:08.486" v="102" actId="26606"/>
          <ac:spMkLst>
            <pc:docMk/>
            <pc:sldMk cId="891604444" sldId="747"/>
            <ac:spMk id="13" creationId="{3783CA14-24A1-485C-8B30-D6A5D87987AD}"/>
          </ac:spMkLst>
        </pc:spChg>
        <pc:spChg chg="add">
          <ac:chgData name="Anandi Dutta" userId="87eb70f522ca77d4" providerId="LiveId" clId="{B69EA3EC-06EE-475F-9EB2-2840B14244FA}" dt="2023-07-25T19:11:08.486" v="102" actId="26606"/>
          <ac:spMkLst>
            <pc:docMk/>
            <pc:sldMk cId="891604444" sldId="747"/>
            <ac:spMk id="15" creationId="{9A97C86A-04D6-40F7-AE84-31AB43E6A846}"/>
          </ac:spMkLst>
        </pc:spChg>
        <pc:spChg chg="add">
          <ac:chgData name="Anandi Dutta" userId="87eb70f522ca77d4" providerId="LiveId" clId="{B69EA3EC-06EE-475F-9EB2-2840B14244FA}" dt="2023-07-25T19:11:08.486" v="102" actId="26606"/>
          <ac:spMkLst>
            <pc:docMk/>
            <pc:sldMk cId="891604444" sldId="747"/>
            <ac:spMk id="17" creationId="{FF9F2414-84E8-453E-B1F3-389FDE8192D9}"/>
          </ac:spMkLst>
        </pc:spChg>
        <pc:spChg chg="add">
          <ac:chgData name="Anandi Dutta" userId="87eb70f522ca77d4" providerId="LiveId" clId="{B69EA3EC-06EE-475F-9EB2-2840B14244FA}" dt="2023-07-25T19:11:08.486" v="102" actId="26606"/>
          <ac:spMkLst>
            <pc:docMk/>
            <pc:sldMk cId="891604444" sldId="747"/>
            <ac:spMk id="19" creationId="{3ECA69A1-7536-43AC-85EF-C7106179F5ED}"/>
          </ac:spMkLst>
        </pc:spChg>
        <pc:picChg chg="add mod">
          <ac:chgData name="Anandi Dutta" userId="87eb70f522ca77d4" providerId="LiveId" clId="{B69EA3EC-06EE-475F-9EB2-2840B14244FA}" dt="2023-07-25T19:11:08.486" v="102" actId="26606"/>
          <ac:picMkLst>
            <pc:docMk/>
            <pc:sldMk cId="891604444" sldId="747"/>
            <ac:picMk id="2" creationId="{7742FD42-BF50-BFAD-569B-B660090AD378}"/>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9B9CE5-3E2E-45E8-A482-ABA04F1DAEF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CA493A3-AB57-4780-8F69-A3F4BF931EC0}">
      <dgm:prSet/>
      <dgm:spPr/>
      <dgm:t>
        <a:bodyPr/>
        <a:lstStyle/>
        <a:p>
          <a:r>
            <a:rPr lang="en-US" b="1" i="0" baseline="0"/>
            <a:t>To convert from decimal to base b, divide the  decimal	number by b, and write the remainders  (which will be	between 0 and b – 1), until the  quotient is zero.</a:t>
          </a:r>
          <a:endParaRPr lang="en-US"/>
        </a:p>
      </dgm:t>
    </dgm:pt>
    <dgm:pt modelId="{999DB0F5-AD97-4781-BF96-C62C8E1A3D96}" type="parTrans" cxnId="{81A0267C-8EE8-4F31-AE10-DC810BB213BD}">
      <dgm:prSet/>
      <dgm:spPr/>
      <dgm:t>
        <a:bodyPr/>
        <a:lstStyle/>
        <a:p>
          <a:endParaRPr lang="en-US"/>
        </a:p>
      </dgm:t>
    </dgm:pt>
    <dgm:pt modelId="{8B1069DC-F2D4-4ACA-8133-AA24EF9B39FC}" type="sibTrans" cxnId="{81A0267C-8EE8-4F31-AE10-DC810BB213BD}">
      <dgm:prSet/>
      <dgm:spPr/>
      <dgm:t>
        <a:bodyPr/>
        <a:lstStyle/>
        <a:p>
          <a:endParaRPr lang="en-US"/>
        </a:p>
      </dgm:t>
    </dgm:pt>
    <dgm:pt modelId="{87A64B2A-FF38-42BA-97B9-96557921A6CA}">
      <dgm:prSet/>
      <dgm:spPr/>
      <dgm:t>
        <a:bodyPr/>
        <a:lstStyle/>
        <a:p>
          <a:r>
            <a:rPr lang="en-US" b="1" i="0" baseline="0"/>
            <a:t>Then, write the remainders in order from the  last remainder obtained to the first remainder  obtained.</a:t>
          </a:r>
          <a:endParaRPr lang="en-US"/>
        </a:p>
      </dgm:t>
    </dgm:pt>
    <dgm:pt modelId="{47423249-8B14-4ACA-9325-C159F49C689A}" type="parTrans" cxnId="{2154AF59-15E3-4A1D-A7A4-A5BA7E957BB3}">
      <dgm:prSet/>
      <dgm:spPr/>
      <dgm:t>
        <a:bodyPr/>
        <a:lstStyle/>
        <a:p>
          <a:endParaRPr lang="en-US"/>
        </a:p>
      </dgm:t>
    </dgm:pt>
    <dgm:pt modelId="{B7997A65-E1E0-4B4F-BBFE-5826F88F22A9}" type="sibTrans" cxnId="{2154AF59-15E3-4A1D-A7A4-A5BA7E957BB3}">
      <dgm:prSet/>
      <dgm:spPr/>
      <dgm:t>
        <a:bodyPr/>
        <a:lstStyle/>
        <a:p>
          <a:endParaRPr lang="en-US"/>
        </a:p>
      </dgm:t>
    </dgm:pt>
    <dgm:pt modelId="{DF2A489C-3553-4BEA-8636-9E4C6A10397B}">
      <dgm:prSet/>
      <dgm:spPr/>
      <dgm:t>
        <a:bodyPr/>
        <a:lstStyle/>
        <a:p>
          <a:r>
            <a:rPr lang="en-US" b="1" i="0" baseline="0"/>
            <a:t>Example: convert (221)</a:t>
          </a:r>
          <a:r>
            <a:rPr lang="en-US" b="1" i="0" baseline="-14000"/>
            <a:t>10 </a:t>
          </a:r>
          <a:r>
            <a:rPr lang="en-US" b="1" i="0" baseline="0"/>
            <a:t>to base 2 (binary) (see  the next slide)</a:t>
          </a:r>
          <a:endParaRPr lang="en-US"/>
        </a:p>
      </dgm:t>
    </dgm:pt>
    <dgm:pt modelId="{F560F598-FFD3-4175-B022-A8F3D54C9D06}" type="parTrans" cxnId="{9C2EEC70-D124-48EE-A72C-6AB5C1DDD065}">
      <dgm:prSet/>
      <dgm:spPr/>
      <dgm:t>
        <a:bodyPr/>
        <a:lstStyle/>
        <a:p>
          <a:endParaRPr lang="en-US"/>
        </a:p>
      </dgm:t>
    </dgm:pt>
    <dgm:pt modelId="{8B4EC40F-17B2-4F6A-8648-629CFBE421CD}" type="sibTrans" cxnId="{9C2EEC70-D124-48EE-A72C-6AB5C1DDD065}">
      <dgm:prSet/>
      <dgm:spPr/>
      <dgm:t>
        <a:bodyPr/>
        <a:lstStyle/>
        <a:p>
          <a:endParaRPr lang="en-US"/>
        </a:p>
      </dgm:t>
    </dgm:pt>
    <dgm:pt modelId="{FC2D2E46-8136-4943-9F1D-31AEF2D9FCBD}" type="pres">
      <dgm:prSet presAssocID="{969B9CE5-3E2E-45E8-A482-ABA04F1DAEF1}" presName="root" presStyleCnt="0">
        <dgm:presLayoutVars>
          <dgm:dir/>
          <dgm:resizeHandles val="exact"/>
        </dgm:presLayoutVars>
      </dgm:prSet>
      <dgm:spPr/>
    </dgm:pt>
    <dgm:pt modelId="{7FA9CFFB-39DD-4C30-8FF7-34E554DAA748}" type="pres">
      <dgm:prSet presAssocID="{CCA493A3-AB57-4780-8F69-A3F4BF931EC0}" presName="compNode" presStyleCnt="0"/>
      <dgm:spPr/>
    </dgm:pt>
    <dgm:pt modelId="{630BBAB3-6566-44FC-8F3C-94C9F0265DC4}" type="pres">
      <dgm:prSet presAssocID="{CCA493A3-AB57-4780-8F69-A3F4BF931EC0}" presName="bgRect" presStyleLbl="bgShp" presStyleIdx="0" presStyleCnt="3"/>
      <dgm:spPr/>
    </dgm:pt>
    <dgm:pt modelId="{A09B8BCF-D64F-4F16-9F42-BBC2CDFE841C}" type="pres">
      <dgm:prSet presAssocID="{CCA493A3-AB57-4780-8F69-A3F4BF931EC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culator"/>
        </a:ext>
      </dgm:extLst>
    </dgm:pt>
    <dgm:pt modelId="{05B8EA22-F8EE-4C08-B0C6-E8A88736D206}" type="pres">
      <dgm:prSet presAssocID="{CCA493A3-AB57-4780-8F69-A3F4BF931EC0}" presName="spaceRect" presStyleCnt="0"/>
      <dgm:spPr/>
    </dgm:pt>
    <dgm:pt modelId="{2F40D493-14B3-47FE-8CBA-E81F2E912908}" type="pres">
      <dgm:prSet presAssocID="{CCA493A3-AB57-4780-8F69-A3F4BF931EC0}" presName="parTx" presStyleLbl="revTx" presStyleIdx="0" presStyleCnt="3">
        <dgm:presLayoutVars>
          <dgm:chMax val="0"/>
          <dgm:chPref val="0"/>
        </dgm:presLayoutVars>
      </dgm:prSet>
      <dgm:spPr/>
    </dgm:pt>
    <dgm:pt modelId="{0E7B5121-199D-4D83-B5E3-C67CA1B44DC9}" type="pres">
      <dgm:prSet presAssocID="{8B1069DC-F2D4-4ACA-8133-AA24EF9B39FC}" presName="sibTrans" presStyleCnt="0"/>
      <dgm:spPr/>
    </dgm:pt>
    <dgm:pt modelId="{453FE40E-16B7-45CD-9871-067AD9647A4D}" type="pres">
      <dgm:prSet presAssocID="{87A64B2A-FF38-42BA-97B9-96557921A6CA}" presName="compNode" presStyleCnt="0"/>
      <dgm:spPr/>
    </dgm:pt>
    <dgm:pt modelId="{5425222A-97A2-41D7-9408-1597D4E37286}" type="pres">
      <dgm:prSet presAssocID="{87A64B2A-FF38-42BA-97B9-96557921A6CA}" presName="bgRect" presStyleLbl="bgShp" presStyleIdx="1" presStyleCnt="3"/>
      <dgm:spPr/>
    </dgm:pt>
    <dgm:pt modelId="{4A4A3FF0-80E1-4B4C-9720-641F1FDD91D0}" type="pres">
      <dgm:prSet presAssocID="{87A64B2A-FF38-42BA-97B9-96557921A6C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ncil"/>
        </a:ext>
      </dgm:extLst>
    </dgm:pt>
    <dgm:pt modelId="{37492DBA-1243-4F46-B421-347F75C569CB}" type="pres">
      <dgm:prSet presAssocID="{87A64B2A-FF38-42BA-97B9-96557921A6CA}" presName="spaceRect" presStyleCnt="0"/>
      <dgm:spPr/>
    </dgm:pt>
    <dgm:pt modelId="{11145ADB-B983-425F-80FE-FAD08543480A}" type="pres">
      <dgm:prSet presAssocID="{87A64B2A-FF38-42BA-97B9-96557921A6CA}" presName="parTx" presStyleLbl="revTx" presStyleIdx="1" presStyleCnt="3">
        <dgm:presLayoutVars>
          <dgm:chMax val="0"/>
          <dgm:chPref val="0"/>
        </dgm:presLayoutVars>
      </dgm:prSet>
      <dgm:spPr/>
    </dgm:pt>
    <dgm:pt modelId="{8B723820-FE31-4B09-B629-3A1117CDD877}" type="pres">
      <dgm:prSet presAssocID="{B7997A65-E1E0-4B4F-BBFE-5826F88F22A9}" presName="sibTrans" presStyleCnt="0"/>
      <dgm:spPr/>
    </dgm:pt>
    <dgm:pt modelId="{BDF4EC95-BA27-4B8D-B544-763341E5F296}" type="pres">
      <dgm:prSet presAssocID="{DF2A489C-3553-4BEA-8636-9E4C6A10397B}" presName="compNode" presStyleCnt="0"/>
      <dgm:spPr/>
    </dgm:pt>
    <dgm:pt modelId="{E8870C3D-AB4D-4F87-AF62-1FF49ACDEF08}" type="pres">
      <dgm:prSet presAssocID="{DF2A489C-3553-4BEA-8636-9E4C6A10397B}" presName="bgRect" presStyleLbl="bgShp" presStyleIdx="2" presStyleCnt="3"/>
      <dgm:spPr/>
    </dgm:pt>
    <dgm:pt modelId="{108D50A1-1630-428E-9E62-7D96F18BAEF0}" type="pres">
      <dgm:prSet presAssocID="{DF2A489C-3553-4BEA-8636-9E4C6A10397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ursor"/>
        </a:ext>
      </dgm:extLst>
    </dgm:pt>
    <dgm:pt modelId="{C0042FF4-9062-4F62-BFF2-D3BE820532E3}" type="pres">
      <dgm:prSet presAssocID="{DF2A489C-3553-4BEA-8636-9E4C6A10397B}" presName="spaceRect" presStyleCnt="0"/>
      <dgm:spPr/>
    </dgm:pt>
    <dgm:pt modelId="{035FC019-77F1-4337-B713-E4AC17D202F6}" type="pres">
      <dgm:prSet presAssocID="{DF2A489C-3553-4BEA-8636-9E4C6A10397B}" presName="parTx" presStyleLbl="revTx" presStyleIdx="2" presStyleCnt="3">
        <dgm:presLayoutVars>
          <dgm:chMax val="0"/>
          <dgm:chPref val="0"/>
        </dgm:presLayoutVars>
      </dgm:prSet>
      <dgm:spPr/>
    </dgm:pt>
  </dgm:ptLst>
  <dgm:cxnLst>
    <dgm:cxn modelId="{353C9010-C1D3-456F-93B2-C57DCC029A9F}" type="presOf" srcId="{CCA493A3-AB57-4780-8F69-A3F4BF931EC0}" destId="{2F40D493-14B3-47FE-8CBA-E81F2E912908}" srcOrd="0" destOrd="0" presId="urn:microsoft.com/office/officeart/2018/2/layout/IconVerticalSolidList"/>
    <dgm:cxn modelId="{B2C1823E-3D9A-45C9-95F8-0F2EC0F8C982}" type="presOf" srcId="{87A64B2A-FF38-42BA-97B9-96557921A6CA}" destId="{11145ADB-B983-425F-80FE-FAD08543480A}" srcOrd="0" destOrd="0" presId="urn:microsoft.com/office/officeart/2018/2/layout/IconVerticalSolidList"/>
    <dgm:cxn modelId="{AED0CF6E-1401-4BD8-9E70-FB8BD04B8268}" type="presOf" srcId="{969B9CE5-3E2E-45E8-A482-ABA04F1DAEF1}" destId="{FC2D2E46-8136-4943-9F1D-31AEF2D9FCBD}" srcOrd="0" destOrd="0" presId="urn:microsoft.com/office/officeart/2018/2/layout/IconVerticalSolidList"/>
    <dgm:cxn modelId="{9C2EEC70-D124-48EE-A72C-6AB5C1DDD065}" srcId="{969B9CE5-3E2E-45E8-A482-ABA04F1DAEF1}" destId="{DF2A489C-3553-4BEA-8636-9E4C6A10397B}" srcOrd="2" destOrd="0" parTransId="{F560F598-FFD3-4175-B022-A8F3D54C9D06}" sibTransId="{8B4EC40F-17B2-4F6A-8648-629CFBE421CD}"/>
    <dgm:cxn modelId="{5A273B77-8D57-445B-9A1B-539B24D16A6B}" type="presOf" srcId="{DF2A489C-3553-4BEA-8636-9E4C6A10397B}" destId="{035FC019-77F1-4337-B713-E4AC17D202F6}" srcOrd="0" destOrd="0" presId="urn:microsoft.com/office/officeart/2018/2/layout/IconVerticalSolidList"/>
    <dgm:cxn modelId="{2154AF59-15E3-4A1D-A7A4-A5BA7E957BB3}" srcId="{969B9CE5-3E2E-45E8-A482-ABA04F1DAEF1}" destId="{87A64B2A-FF38-42BA-97B9-96557921A6CA}" srcOrd="1" destOrd="0" parTransId="{47423249-8B14-4ACA-9325-C159F49C689A}" sibTransId="{B7997A65-E1E0-4B4F-BBFE-5826F88F22A9}"/>
    <dgm:cxn modelId="{81A0267C-8EE8-4F31-AE10-DC810BB213BD}" srcId="{969B9CE5-3E2E-45E8-A482-ABA04F1DAEF1}" destId="{CCA493A3-AB57-4780-8F69-A3F4BF931EC0}" srcOrd="0" destOrd="0" parTransId="{999DB0F5-AD97-4781-BF96-C62C8E1A3D96}" sibTransId="{8B1069DC-F2D4-4ACA-8133-AA24EF9B39FC}"/>
    <dgm:cxn modelId="{1E8EDE75-8CEF-400C-9A34-8AD0F2C5BF50}" type="presParOf" srcId="{FC2D2E46-8136-4943-9F1D-31AEF2D9FCBD}" destId="{7FA9CFFB-39DD-4C30-8FF7-34E554DAA748}" srcOrd="0" destOrd="0" presId="urn:microsoft.com/office/officeart/2018/2/layout/IconVerticalSolidList"/>
    <dgm:cxn modelId="{0337A635-F9B0-42E1-9054-AF397BC88773}" type="presParOf" srcId="{7FA9CFFB-39DD-4C30-8FF7-34E554DAA748}" destId="{630BBAB3-6566-44FC-8F3C-94C9F0265DC4}" srcOrd="0" destOrd="0" presId="urn:microsoft.com/office/officeart/2018/2/layout/IconVerticalSolidList"/>
    <dgm:cxn modelId="{F8A4D6C6-3673-4250-BC9B-5C7AE149AB11}" type="presParOf" srcId="{7FA9CFFB-39DD-4C30-8FF7-34E554DAA748}" destId="{A09B8BCF-D64F-4F16-9F42-BBC2CDFE841C}" srcOrd="1" destOrd="0" presId="urn:microsoft.com/office/officeart/2018/2/layout/IconVerticalSolidList"/>
    <dgm:cxn modelId="{370733F5-989A-4D44-9E75-52A4715270F5}" type="presParOf" srcId="{7FA9CFFB-39DD-4C30-8FF7-34E554DAA748}" destId="{05B8EA22-F8EE-4C08-B0C6-E8A88736D206}" srcOrd="2" destOrd="0" presId="urn:microsoft.com/office/officeart/2018/2/layout/IconVerticalSolidList"/>
    <dgm:cxn modelId="{7687A83B-B393-470C-BFE8-1050975AC109}" type="presParOf" srcId="{7FA9CFFB-39DD-4C30-8FF7-34E554DAA748}" destId="{2F40D493-14B3-47FE-8CBA-E81F2E912908}" srcOrd="3" destOrd="0" presId="urn:microsoft.com/office/officeart/2018/2/layout/IconVerticalSolidList"/>
    <dgm:cxn modelId="{A9765F2A-C0DC-4E1E-905B-9601004C7A64}" type="presParOf" srcId="{FC2D2E46-8136-4943-9F1D-31AEF2D9FCBD}" destId="{0E7B5121-199D-4D83-B5E3-C67CA1B44DC9}" srcOrd="1" destOrd="0" presId="urn:microsoft.com/office/officeart/2018/2/layout/IconVerticalSolidList"/>
    <dgm:cxn modelId="{A427041C-AF37-43A6-8009-D70B0DA6CA79}" type="presParOf" srcId="{FC2D2E46-8136-4943-9F1D-31AEF2D9FCBD}" destId="{453FE40E-16B7-45CD-9871-067AD9647A4D}" srcOrd="2" destOrd="0" presId="urn:microsoft.com/office/officeart/2018/2/layout/IconVerticalSolidList"/>
    <dgm:cxn modelId="{E804A60D-C5C1-4E13-9A40-D2B88AFC41C6}" type="presParOf" srcId="{453FE40E-16B7-45CD-9871-067AD9647A4D}" destId="{5425222A-97A2-41D7-9408-1597D4E37286}" srcOrd="0" destOrd="0" presId="urn:microsoft.com/office/officeart/2018/2/layout/IconVerticalSolidList"/>
    <dgm:cxn modelId="{FB1C7D85-62AC-4162-8D98-EA2814ED42BE}" type="presParOf" srcId="{453FE40E-16B7-45CD-9871-067AD9647A4D}" destId="{4A4A3FF0-80E1-4B4C-9720-641F1FDD91D0}" srcOrd="1" destOrd="0" presId="urn:microsoft.com/office/officeart/2018/2/layout/IconVerticalSolidList"/>
    <dgm:cxn modelId="{61C96C35-A672-41E9-87DB-9B968176874B}" type="presParOf" srcId="{453FE40E-16B7-45CD-9871-067AD9647A4D}" destId="{37492DBA-1243-4F46-B421-347F75C569CB}" srcOrd="2" destOrd="0" presId="urn:microsoft.com/office/officeart/2018/2/layout/IconVerticalSolidList"/>
    <dgm:cxn modelId="{39004407-405D-4121-9E51-4280FAA713C9}" type="presParOf" srcId="{453FE40E-16B7-45CD-9871-067AD9647A4D}" destId="{11145ADB-B983-425F-80FE-FAD08543480A}" srcOrd="3" destOrd="0" presId="urn:microsoft.com/office/officeart/2018/2/layout/IconVerticalSolidList"/>
    <dgm:cxn modelId="{0EE5516C-F5C8-4BA0-9933-9EDB137C6624}" type="presParOf" srcId="{FC2D2E46-8136-4943-9F1D-31AEF2D9FCBD}" destId="{8B723820-FE31-4B09-B629-3A1117CDD877}" srcOrd="3" destOrd="0" presId="urn:microsoft.com/office/officeart/2018/2/layout/IconVerticalSolidList"/>
    <dgm:cxn modelId="{1F2C6CBD-0F2C-464B-9B5D-CC349AF95A47}" type="presParOf" srcId="{FC2D2E46-8136-4943-9F1D-31AEF2D9FCBD}" destId="{BDF4EC95-BA27-4B8D-B544-763341E5F296}" srcOrd="4" destOrd="0" presId="urn:microsoft.com/office/officeart/2018/2/layout/IconVerticalSolidList"/>
    <dgm:cxn modelId="{E0985A19-7FF3-439F-9A28-08646C61A665}" type="presParOf" srcId="{BDF4EC95-BA27-4B8D-B544-763341E5F296}" destId="{E8870C3D-AB4D-4F87-AF62-1FF49ACDEF08}" srcOrd="0" destOrd="0" presId="urn:microsoft.com/office/officeart/2018/2/layout/IconVerticalSolidList"/>
    <dgm:cxn modelId="{D28EE525-C3AE-4CD8-9740-67C0A36C598C}" type="presParOf" srcId="{BDF4EC95-BA27-4B8D-B544-763341E5F296}" destId="{108D50A1-1630-428E-9E62-7D96F18BAEF0}" srcOrd="1" destOrd="0" presId="urn:microsoft.com/office/officeart/2018/2/layout/IconVerticalSolidList"/>
    <dgm:cxn modelId="{4F11C174-3861-489C-99EB-4E5E54096187}" type="presParOf" srcId="{BDF4EC95-BA27-4B8D-B544-763341E5F296}" destId="{C0042FF4-9062-4F62-BFF2-D3BE820532E3}" srcOrd="2" destOrd="0" presId="urn:microsoft.com/office/officeart/2018/2/layout/IconVerticalSolidList"/>
    <dgm:cxn modelId="{DAFC4E3D-1A0F-429A-BD9E-5DD28C56CCB6}" type="presParOf" srcId="{BDF4EC95-BA27-4B8D-B544-763341E5F296}" destId="{035FC019-77F1-4337-B713-E4AC17D202F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0BBAB3-6566-44FC-8F3C-94C9F0265DC4}">
      <dsp:nvSpPr>
        <dsp:cNvPr id="0" name=""/>
        <dsp:cNvSpPr/>
      </dsp:nvSpPr>
      <dsp:spPr>
        <a:xfrm>
          <a:off x="0" y="718"/>
          <a:ext cx="65136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9B8BCF-D64F-4F16-9F42-BBC2CDFE841C}">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40D493-14B3-47FE-8CBA-E81F2E912908}">
      <dsp:nvSpPr>
        <dsp:cNvPr id="0" name=""/>
        <dsp:cNvSpPr/>
      </dsp:nvSpPr>
      <dsp:spPr>
        <a:xfrm>
          <a:off x="1941716" y="718"/>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800100">
            <a:lnSpc>
              <a:spcPct val="90000"/>
            </a:lnSpc>
            <a:spcBef>
              <a:spcPct val="0"/>
            </a:spcBef>
            <a:spcAft>
              <a:spcPct val="35000"/>
            </a:spcAft>
            <a:buNone/>
          </a:pPr>
          <a:r>
            <a:rPr lang="en-US" sz="1800" b="1" i="0" kern="1200" baseline="0"/>
            <a:t>To convert from decimal to base b, divide the  decimal	number by b, and write the remainders  (which will be	between 0 and b – 1), until the  quotient is zero.</a:t>
          </a:r>
          <a:endParaRPr lang="en-US" sz="1800" kern="1200"/>
        </a:p>
      </dsp:txBody>
      <dsp:txXfrm>
        <a:off x="1941716" y="718"/>
        <a:ext cx="4571887" cy="1681139"/>
      </dsp:txXfrm>
    </dsp:sp>
    <dsp:sp modelId="{5425222A-97A2-41D7-9408-1597D4E37286}">
      <dsp:nvSpPr>
        <dsp:cNvPr id="0" name=""/>
        <dsp:cNvSpPr/>
      </dsp:nvSpPr>
      <dsp:spPr>
        <a:xfrm>
          <a:off x="0" y="2102143"/>
          <a:ext cx="65136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4A3FF0-80E1-4B4C-9720-641F1FDD91D0}">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1145ADB-B983-425F-80FE-FAD08543480A}">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800100">
            <a:lnSpc>
              <a:spcPct val="90000"/>
            </a:lnSpc>
            <a:spcBef>
              <a:spcPct val="0"/>
            </a:spcBef>
            <a:spcAft>
              <a:spcPct val="35000"/>
            </a:spcAft>
            <a:buNone/>
          </a:pPr>
          <a:r>
            <a:rPr lang="en-US" sz="1800" b="1" i="0" kern="1200" baseline="0"/>
            <a:t>Then, write the remainders in order from the  last remainder obtained to the first remainder  obtained.</a:t>
          </a:r>
          <a:endParaRPr lang="en-US" sz="1800" kern="1200"/>
        </a:p>
      </dsp:txBody>
      <dsp:txXfrm>
        <a:off x="1941716" y="2102143"/>
        <a:ext cx="4571887" cy="1681139"/>
      </dsp:txXfrm>
    </dsp:sp>
    <dsp:sp modelId="{E8870C3D-AB4D-4F87-AF62-1FF49ACDEF08}">
      <dsp:nvSpPr>
        <dsp:cNvPr id="0" name=""/>
        <dsp:cNvSpPr/>
      </dsp:nvSpPr>
      <dsp:spPr>
        <a:xfrm>
          <a:off x="0" y="4203567"/>
          <a:ext cx="65136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8D50A1-1630-428E-9E62-7D96F18BAEF0}">
      <dsp:nvSpPr>
        <dsp:cNvPr id="0" name=""/>
        <dsp:cNvSpPr/>
      </dsp:nvSpPr>
      <dsp:spPr>
        <a:xfrm>
          <a:off x="508544" y="4581824"/>
          <a:ext cx="924626" cy="924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5FC019-77F1-4337-B713-E4AC17D202F6}">
      <dsp:nvSpPr>
        <dsp:cNvPr id="0" name=""/>
        <dsp:cNvSpPr/>
      </dsp:nvSpPr>
      <dsp:spPr>
        <a:xfrm>
          <a:off x="1941716" y="4203567"/>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800100">
            <a:lnSpc>
              <a:spcPct val="90000"/>
            </a:lnSpc>
            <a:spcBef>
              <a:spcPct val="0"/>
            </a:spcBef>
            <a:spcAft>
              <a:spcPct val="35000"/>
            </a:spcAft>
            <a:buNone/>
          </a:pPr>
          <a:r>
            <a:rPr lang="en-US" sz="1800" b="1" i="0" kern="1200" baseline="0"/>
            <a:t>Example: convert (221)</a:t>
          </a:r>
          <a:r>
            <a:rPr lang="en-US" sz="1800" b="1" i="0" kern="1200" baseline="-14000"/>
            <a:t>10 </a:t>
          </a:r>
          <a:r>
            <a:rPr lang="en-US" sz="1800" b="1" i="0" kern="1200" baseline="0"/>
            <a:t>to base 2 (binary) (see  the next slide)</a:t>
          </a:r>
          <a:endParaRPr lang="en-US" sz="1800" kern="1200"/>
        </a:p>
      </dsp:txBody>
      <dsp:txXfrm>
        <a:off x="1941716" y="4203567"/>
        <a:ext cx="4571887" cy="168113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24T19:09:12.812"/>
    </inkml:context>
    <inkml:brush xml:id="br0">
      <inkml:brushProperty name="width" value="0.05" units="cm"/>
      <inkml:brushProperty name="height" value="0.05" units="cm"/>
    </inkml:brush>
  </inkml:definitions>
  <inkml:trace contextRef="#ctx0" brushRef="#br0">156 0 5295 0 0,'-2'1'242'0'0,"-52"21"474"0"0,35-16 512 0 0,-28 5 0 0 0,46-11-938 0 0,-2 0-226 0 0,1 0-1 0 0,0 0 0 0 0,-1-1 1 0 0,1 1-1 0 0,0-1 0 0 0,-1 0 1 0 0,1 1-1 0 0,0-1 0 0 0,0 0 1 0 0,0-1-1 0 0,-3 0 0 0 0,4 1-48 0 0,0 0-74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6-05T19:53:33.013"/>
    </inkml:context>
    <inkml:brush xml:id="br0">
      <inkml:brushProperty name="width" value="0.1" units="cm"/>
      <inkml:brushProperty name="height" value="0.1" units="cm"/>
    </inkml:brush>
  </inkml:definitions>
  <inkml:trace contextRef="#ctx0" brushRef="#br0">73 1 6447 0 0,'-16'1'576'0'0,"-2"1"-464"0"0,-2-2-112 0 0,2 0-2848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6-05T19:57:15.821"/>
    </inkml:context>
    <inkml:brush xml:id="br0">
      <inkml:brushProperty name="width" value="0.1" units="cm"/>
      <inkml:brushProperty name="height" value="0.1" units="cm"/>
    </inkml:brush>
  </inkml:definitions>
  <inkml:trace contextRef="#ctx0" brushRef="#br0">27 27 4031 0 0,'-27'-27'5063'0'0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39707C-BC50-487F-8D90-E280CF3265A7}"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461F14-B79E-4F50-96BD-8839595F57AF}" type="slidenum">
              <a:rPr lang="en-US" smtClean="0"/>
              <a:t>‹#›</a:t>
            </a:fld>
            <a:endParaRPr lang="en-US"/>
          </a:p>
        </p:txBody>
      </p:sp>
    </p:spTree>
    <p:extLst>
      <p:ext uri="{BB962C8B-B14F-4D97-AF65-F5344CB8AC3E}">
        <p14:creationId xmlns:p14="http://schemas.microsoft.com/office/powerpoint/2010/main" val="482099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a:p>
        </p:txBody>
      </p:sp>
      <p:sp>
        <p:nvSpPr>
          <p:cNvPr id="51204" name="Slide Number Placeholder 3"/>
          <p:cNvSpPr>
            <a:spLocks noGrp="1"/>
          </p:cNvSpPr>
          <p:nvPr>
            <p:ph type="sldNum" sz="quarter" idx="5"/>
          </p:nvPr>
        </p:nvSpPr>
        <p:spPr>
          <a:noFill/>
        </p:spPr>
        <p:txBody>
          <a:bodyPr/>
          <a:lstStyle/>
          <a:p>
            <a:fld id="{7F803353-72E2-470C-8E67-87750F01FAF1}" type="slidenum">
              <a:rPr lang="en-US"/>
              <a:pPr/>
              <a:t>2</a:t>
            </a:fld>
            <a:endParaRPr lang="en-US"/>
          </a:p>
        </p:txBody>
      </p:sp>
    </p:spTree>
    <p:extLst>
      <p:ext uri="{BB962C8B-B14F-4D97-AF65-F5344CB8AC3E}">
        <p14:creationId xmlns:p14="http://schemas.microsoft.com/office/powerpoint/2010/main" val="1050353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86734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69471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B5D2D-252F-495B-9FFC-232701E2D1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ACB1F9-51D1-4AE5-885E-923F5868A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9D34E6-C1A5-437D-8B8A-43E9D5FAF73C}"/>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5" name="Footer Placeholder 4">
            <a:extLst>
              <a:ext uri="{FF2B5EF4-FFF2-40B4-BE49-F238E27FC236}">
                <a16:creationId xmlns:a16="http://schemas.microsoft.com/office/drawing/2014/main" id="{A4D2949B-D85D-4254-803E-1DD8B8E7AC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A64F93-FE43-44D6-9AFD-A8402B998027}"/>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1112255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F2761-9E64-44B0-90F5-8F77B55631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328FD3-C7A4-4F51-B35F-88F9590D98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A9E98E-B126-47FF-9001-C2155A2D0F7C}"/>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5" name="Footer Placeholder 4">
            <a:extLst>
              <a:ext uri="{FF2B5EF4-FFF2-40B4-BE49-F238E27FC236}">
                <a16:creationId xmlns:a16="http://schemas.microsoft.com/office/drawing/2014/main" id="{4F1B6F33-B42B-42FF-A733-C05307F03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52F5B1-6F61-4A31-8B26-0FC33859DB37}"/>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3455287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AA231-D577-4873-AB4A-07BE508C98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873122-4A8C-40EB-B4C8-D95C4540C9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36C545-ADE1-4F30-953E-39224B4896F1}"/>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5" name="Footer Placeholder 4">
            <a:extLst>
              <a:ext uri="{FF2B5EF4-FFF2-40B4-BE49-F238E27FC236}">
                <a16:creationId xmlns:a16="http://schemas.microsoft.com/office/drawing/2014/main" id="{E34541C2-39E8-468F-9950-CA676EBA92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8300E6-A238-4024-9488-8994DBB74C75}"/>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3898192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F233-A2F9-407D-8A6D-C5959BA360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64A5C3-270F-4811-A3F1-93192831C2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75DB3A-4D8E-4F8C-BF69-D5D8692E40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57FA9E-F48A-4024-95F4-61D4548A10F8}"/>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6" name="Footer Placeholder 5">
            <a:extLst>
              <a:ext uri="{FF2B5EF4-FFF2-40B4-BE49-F238E27FC236}">
                <a16:creationId xmlns:a16="http://schemas.microsoft.com/office/drawing/2014/main" id="{EC37AE83-E68D-4923-BA12-BAB51864AE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C56633-EDE6-4B1A-9524-B05046518242}"/>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2785066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8C2B-63D1-43C5-AD33-6E2841687F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8E252A-0484-44A5-8262-0ED9BE327F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5248DB-2BD2-41D3-AD91-CBBED122E3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CBCD1E-8BE5-46F6-ACB1-DCD52471F9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D86849-EEA6-4A0B-B7C6-2DCB35D51F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0E0D10-603E-4312-BE44-5D0EF27368BD}"/>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8" name="Footer Placeholder 7">
            <a:extLst>
              <a:ext uri="{FF2B5EF4-FFF2-40B4-BE49-F238E27FC236}">
                <a16:creationId xmlns:a16="http://schemas.microsoft.com/office/drawing/2014/main" id="{D1FBDB99-9BED-43A2-B5F7-A85D6BE15C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E599A2-4D43-4E9B-B804-ED1B33F8DAA9}"/>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2518365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011A0-DC2D-4DA9-99C0-76B8CF5D8A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B97901-C803-4593-981D-F21F04CE8AF5}"/>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4" name="Footer Placeholder 3">
            <a:extLst>
              <a:ext uri="{FF2B5EF4-FFF2-40B4-BE49-F238E27FC236}">
                <a16:creationId xmlns:a16="http://schemas.microsoft.com/office/drawing/2014/main" id="{7703F4E6-46A7-4203-87EF-914E8C9438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0E0155-BF59-4E47-A67D-E49B6F1BED64}"/>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419747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478080-0854-48EF-9785-44A02970155A}"/>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3" name="Footer Placeholder 2">
            <a:extLst>
              <a:ext uri="{FF2B5EF4-FFF2-40B4-BE49-F238E27FC236}">
                <a16:creationId xmlns:a16="http://schemas.microsoft.com/office/drawing/2014/main" id="{24A54F4F-2040-4867-A9CB-B16E7A6780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536E7A-46AB-48D1-9C54-E66AAB45F876}"/>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2212323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A4601-646F-4427-BDD1-EF321D3B77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7564F4-CCD1-45DA-9870-52526D67E0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FBFB14-BA6C-4782-8AE3-01F4DF1077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DC1574-7336-40FC-85A1-4553F2CEBA13}"/>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6" name="Footer Placeholder 5">
            <a:extLst>
              <a:ext uri="{FF2B5EF4-FFF2-40B4-BE49-F238E27FC236}">
                <a16:creationId xmlns:a16="http://schemas.microsoft.com/office/drawing/2014/main" id="{27B7D31D-307F-463B-8FA5-A89FE29B55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C8DDA8-C671-40EE-819B-A3AC6A759EA5}"/>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4236869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F99DE-C033-40EF-9DFA-1EE9E299C3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A0D44A-610E-4BCB-88C3-6DA9189C0F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46FFE4-95B8-4DF2-BAA5-9CA75F94AE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4DC6ED-FF99-4E78-AC5E-F19725813640}"/>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6" name="Footer Placeholder 5">
            <a:extLst>
              <a:ext uri="{FF2B5EF4-FFF2-40B4-BE49-F238E27FC236}">
                <a16:creationId xmlns:a16="http://schemas.microsoft.com/office/drawing/2014/main" id="{1F696513-0487-48FF-9FA2-C23C41B0A9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2861BB-E443-4829-96E5-449DCFBA27B4}"/>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1707485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FB27-8843-4BFC-A571-A246BD2C3D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6017D2-7C6A-4AF5-B17F-6A7AD33234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6E8710-52FE-4F38-B04E-525B17840D2B}"/>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5" name="Footer Placeholder 4">
            <a:extLst>
              <a:ext uri="{FF2B5EF4-FFF2-40B4-BE49-F238E27FC236}">
                <a16:creationId xmlns:a16="http://schemas.microsoft.com/office/drawing/2014/main" id="{0CB3757C-71C4-4892-8570-A22F54BBB3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FA7A32-AB0A-4B09-919A-1B3C583A3474}"/>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3363011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431EA3-77FE-433F-832E-71E008A5C3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2BFF27-56AF-45CE-916E-437615A2CB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F9CDAE-1473-448D-BDDA-2B416CD52971}"/>
              </a:ext>
            </a:extLst>
          </p:cNvPr>
          <p:cNvSpPr>
            <a:spLocks noGrp="1"/>
          </p:cNvSpPr>
          <p:nvPr>
            <p:ph type="dt" sz="half" idx="10"/>
          </p:nvPr>
        </p:nvSpPr>
        <p:spPr/>
        <p:txBody>
          <a:bodyPr/>
          <a:lstStyle/>
          <a:p>
            <a:fld id="{EF55B048-5B6C-419F-A5EA-BD733EAE2AC5}" type="datetimeFigureOut">
              <a:rPr lang="en-US" smtClean="0"/>
              <a:t>1/15/2024</a:t>
            </a:fld>
            <a:endParaRPr lang="en-US"/>
          </a:p>
        </p:txBody>
      </p:sp>
      <p:sp>
        <p:nvSpPr>
          <p:cNvPr id="5" name="Footer Placeholder 4">
            <a:extLst>
              <a:ext uri="{FF2B5EF4-FFF2-40B4-BE49-F238E27FC236}">
                <a16:creationId xmlns:a16="http://schemas.microsoft.com/office/drawing/2014/main" id="{F51FFCAE-C052-4B2B-A1F7-CB1CF505CA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4CAF9-822F-4F0C-8551-95130C339B0D}"/>
              </a:ext>
            </a:extLst>
          </p:cNvPr>
          <p:cNvSpPr>
            <a:spLocks noGrp="1"/>
          </p:cNvSpPr>
          <p:nvPr>
            <p:ph type="sldNum" sz="quarter" idx="12"/>
          </p:nvPr>
        </p:nvSpPr>
        <p:spPr/>
        <p:txBody>
          <a:bodyPr/>
          <a:lstStyle/>
          <a:p>
            <a:fld id="{EE526871-35F3-4592-AD57-B759A246E9D5}" type="slidenum">
              <a:rPr lang="en-US" smtClean="0"/>
              <a:t>‹#›</a:t>
            </a:fld>
            <a:endParaRPr lang="en-US"/>
          </a:p>
        </p:txBody>
      </p:sp>
    </p:spTree>
    <p:extLst>
      <p:ext uri="{BB962C8B-B14F-4D97-AF65-F5344CB8AC3E}">
        <p14:creationId xmlns:p14="http://schemas.microsoft.com/office/powerpoint/2010/main" val="2017415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29122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35835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02598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95274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07326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F357B9-ADAE-45C2-A7B0-0AB6CC01FF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A11539-D93D-4FCD-80A8-E450CC1270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0EDE10-DBE6-4047-93D9-E188E8800F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55B048-5B6C-419F-A5EA-BD733EAE2AC5}" type="datetimeFigureOut">
              <a:rPr lang="en-US" smtClean="0"/>
              <a:t>1/15/2024</a:t>
            </a:fld>
            <a:endParaRPr lang="en-US"/>
          </a:p>
        </p:txBody>
      </p:sp>
      <p:sp>
        <p:nvSpPr>
          <p:cNvPr id="5" name="Footer Placeholder 4">
            <a:extLst>
              <a:ext uri="{FF2B5EF4-FFF2-40B4-BE49-F238E27FC236}">
                <a16:creationId xmlns:a16="http://schemas.microsoft.com/office/drawing/2014/main" id="{25F4F68D-78F9-4CA4-A379-1565848C1F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A2490D-30CB-454F-AAB4-5CA674C90C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526871-35F3-4592-AD57-B759A246E9D5}" type="slidenum">
              <a:rPr lang="en-US" smtClean="0"/>
              <a:t>‹#›</a:t>
            </a:fld>
            <a:endParaRPr lang="en-US"/>
          </a:p>
        </p:txBody>
      </p:sp>
    </p:spTree>
    <p:extLst>
      <p:ext uri="{BB962C8B-B14F-4D97-AF65-F5344CB8AC3E}">
        <p14:creationId xmlns:p14="http://schemas.microsoft.com/office/powerpoint/2010/main" val="2303035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037996" y="2048636"/>
            <a:ext cx="4116006" cy="1921510"/>
          </a:xfrm>
          <a:prstGeom prst="rect">
            <a:avLst/>
          </a:prstGeom>
        </p:spPr>
        <p:txBody>
          <a:bodyPr wrap="square" lIns="0" tIns="0" rIns="0" bIns="0">
            <a:spAutoFit/>
          </a:bodyPr>
          <a:lstStyle>
            <a:lvl1pPr>
              <a:defRPr sz="60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2064500" y="2324782"/>
            <a:ext cx="8062998" cy="293179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1/15/2024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98422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3.png"/><Relationship Id="rId54" Type="http://schemas.openxmlformats.org/officeDocument/2006/relationships/image" Target="../media/image26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14.png"/><Relationship Id="rId1" Type="http://schemas.openxmlformats.org/officeDocument/2006/relationships/slideLayout" Target="../slideLayouts/slideLayout13.xml"/><Relationship Id="rId44" Type="http://schemas.openxmlformats.org/officeDocument/2006/relationships/image" Target="../media/image291.png"/></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78708-4942-DCA6-64A3-B6D6AB41C03A}"/>
              </a:ext>
            </a:extLst>
          </p:cNvPr>
          <p:cNvSpPr>
            <a:spLocks noGrp="1"/>
          </p:cNvSpPr>
          <p:nvPr>
            <p:ph type="ctrTitle"/>
          </p:nvPr>
        </p:nvSpPr>
        <p:spPr/>
        <p:txBody>
          <a:bodyPr/>
          <a:lstStyle/>
          <a:p>
            <a:r>
              <a:rPr lang="en-US" dirty="0"/>
              <a:t>Lecture 02</a:t>
            </a:r>
          </a:p>
        </p:txBody>
      </p:sp>
      <p:sp>
        <p:nvSpPr>
          <p:cNvPr id="3" name="Subtitle 2">
            <a:extLst>
              <a:ext uri="{FF2B5EF4-FFF2-40B4-BE49-F238E27FC236}">
                <a16:creationId xmlns:a16="http://schemas.microsoft.com/office/drawing/2014/main" id="{ED4A2F13-9B20-1CA9-AD11-41D843281EDD}"/>
              </a:ext>
            </a:extLst>
          </p:cNvPr>
          <p:cNvSpPr>
            <a:spLocks noGrp="1"/>
          </p:cNvSpPr>
          <p:nvPr>
            <p:ph type="subTitle" idx="1"/>
          </p:nvPr>
        </p:nvSpPr>
        <p:spPr/>
        <p:txBody>
          <a:bodyPr/>
          <a:lstStyle/>
          <a:p>
            <a:endParaRPr lang="en-US" dirty="0"/>
          </a:p>
          <a:p>
            <a:r>
              <a:rPr lang="en-US" sz="2400" dirty="0">
                <a:latin typeface="+mj-lt"/>
              </a:rPr>
              <a:t>CS 3843 – Computer Organization</a:t>
            </a:r>
          </a:p>
          <a:p>
            <a:endParaRPr lang="en-US" dirty="0"/>
          </a:p>
        </p:txBody>
      </p:sp>
    </p:spTree>
    <p:extLst>
      <p:ext uri="{BB962C8B-B14F-4D97-AF65-F5344CB8AC3E}">
        <p14:creationId xmlns:p14="http://schemas.microsoft.com/office/powerpoint/2010/main" val="2568703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D660E354-01D0-4D36-9100-7D4CEDE99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2" name="Picture 9220" descr="101010 data lines to infinity">
            <a:extLst>
              <a:ext uri="{FF2B5EF4-FFF2-40B4-BE49-F238E27FC236}">
                <a16:creationId xmlns:a16="http://schemas.microsoft.com/office/drawing/2014/main" id="{F20F7227-771B-4D28-8604-0710376E5C26}"/>
              </a:ext>
            </a:extLst>
          </p:cNvPr>
          <p:cNvPicPr>
            <a:picLocks noChangeAspect="1"/>
          </p:cNvPicPr>
          <p:nvPr/>
        </p:nvPicPr>
        <p:blipFill rotWithShape="1">
          <a:blip r:embed="rId3">
            <a:duotone>
              <a:prstClr val="black"/>
              <a:prstClr val="white"/>
            </a:duotone>
          </a:blip>
          <a:srcRect t="13127"/>
          <a:stretch/>
        </p:blipFill>
        <p:spPr>
          <a:xfrm>
            <a:off x="25851" y="-116517"/>
            <a:ext cx="12191980" cy="6857990"/>
          </a:xfrm>
          <a:prstGeom prst="rect">
            <a:avLst/>
          </a:prstGeom>
        </p:spPr>
      </p:pic>
      <p:sp>
        <p:nvSpPr>
          <p:cNvPr id="79" name="Freeform: Shape 78">
            <a:extLst>
              <a:ext uri="{FF2B5EF4-FFF2-40B4-BE49-F238E27FC236}">
                <a16:creationId xmlns:a16="http://schemas.microsoft.com/office/drawing/2014/main" id="{D8745D08-E5A7-4082-98EB-FDDB0B13B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307" y="566232"/>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Oval 80">
            <a:extLst>
              <a:ext uri="{FF2B5EF4-FFF2-40B4-BE49-F238E27FC236}">
                <a16:creationId xmlns:a16="http://schemas.microsoft.com/office/drawing/2014/main" id="{8111D92E-4FFD-4DB5-A252-C13FC1BE7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6338" y="5283870"/>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Shape 82">
            <a:extLst>
              <a:ext uri="{FF2B5EF4-FFF2-40B4-BE49-F238E27FC236}">
                <a16:creationId xmlns:a16="http://schemas.microsoft.com/office/drawing/2014/main" id="{2CB73E9A-EDB1-467A-BF6B-D62D47AD4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961353" y="3415315"/>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18" name="Title 1"/>
          <p:cNvSpPr>
            <a:spLocks noGrp="1"/>
          </p:cNvSpPr>
          <p:nvPr>
            <p:ph type="ctrTitle"/>
          </p:nvPr>
        </p:nvSpPr>
        <p:spPr>
          <a:xfrm>
            <a:off x="6303817" y="1018308"/>
            <a:ext cx="5227447" cy="3164077"/>
          </a:xfrm>
        </p:spPr>
        <p:txBody>
          <a:bodyPr>
            <a:normAutofit/>
          </a:bodyPr>
          <a:lstStyle/>
          <a:p>
            <a:r>
              <a:rPr lang="en-US" sz="4000" dirty="0"/>
              <a:t>02: Bits, Bytes, and Integers</a:t>
            </a:r>
            <a:br>
              <a:rPr lang="en-US" sz="5600" dirty="0"/>
            </a:br>
            <a:br>
              <a:rPr lang="en-US" sz="5600" dirty="0"/>
            </a:br>
            <a:endParaRPr lang="en-US" sz="5600" dirty="0"/>
          </a:p>
        </p:txBody>
      </p:sp>
      <p:sp>
        <p:nvSpPr>
          <p:cNvPr id="9219" name="Subtitle 2"/>
          <p:cNvSpPr>
            <a:spLocks noGrp="1"/>
          </p:cNvSpPr>
          <p:nvPr>
            <p:ph type="subTitle" idx="1"/>
          </p:nvPr>
        </p:nvSpPr>
        <p:spPr>
          <a:xfrm>
            <a:off x="6796587" y="4182386"/>
            <a:ext cx="4059933" cy="906449"/>
          </a:xfrm>
        </p:spPr>
        <p:txBody>
          <a:bodyPr anchor="t">
            <a:normAutofit/>
          </a:bodyPr>
          <a:lstStyle/>
          <a:p>
            <a:r>
              <a:rPr lang="en-US" sz="2200"/>
              <a:t>Book Chapter: 2</a:t>
            </a:r>
          </a:p>
          <a:p>
            <a:r>
              <a:rPr lang="en-US" sz="2200"/>
              <a:t>Decimal, Binary and Hexadecimal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700"/>
                                        <p:tgtEl>
                                          <p:spTgt spid="9219">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9218"/>
                                        </p:tgtEl>
                                        <p:attrNameLst>
                                          <p:attrName>style.visibility</p:attrName>
                                        </p:attrNameLst>
                                      </p:cBhvr>
                                      <p:to>
                                        <p:strVal val="visible"/>
                                      </p:to>
                                    </p:set>
                                    <p:animEffect transition="in" filter="fade">
                                      <p:cBhvr>
                                        <p:cTn id="10" dur="7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9219">
                                            <p:txEl>
                                              <p:pRg st="1" end="1"/>
                                            </p:txEl>
                                          </p:spTgt>
                                        </p:tgtEl>
                                        <p:attrNameLst>
                                          <p:attrName>style.visibility</p:attrName>
                                        </p:attrNameLst>
                                      </p:cBhvr>
                                      <p:to>
                                        <p:strVal val="visible"/>
                                      </p:to>
                                    </p:set>
                                    <p:animEffect transition="in" filter="fade">
                                      <p:cBhvr>
                                        <p:cTn id="15" dur="700"/>
                                        <p:tgtEl>
                                          <p:spTgt spid="92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033F1-15E7-C3E1-73B2-A5725FBD4951}"/>
              </a:ext>
            </a:extLst>
          </p:cNvPr>
          <p:cNvSpPr>
            <a:spLocks noGrp="1"/>
          </p:cNvSpPr>
          <p:nvPr>
            <p:ph type="title"/>
          </p:nvPr>
        </p:nvSpPr>
        <p:spPr/>
        <p:txBody>
          <a:bodyPr/>
          <a:lstStyle/>
          <a:p>
            <a:r>
              <a:rPr lang="en-US" dirty="0"/>
              <a:t>Representing and Manipulating Information</a:t>
            </a:r>
          </a:p>
        </p:txBody>
      </p:sp>
      <p:sp>
        <p:nvSpPr>
          <p:cNvPr id="3" name="Text Placeholder 2">
            <a:extLst>
              <a:ext uri="{FF2B5EF4-FFF2-40B4-BE49-F238E27FC236}">
                <a16:creationId xmlns:a16="http://schemas.microsoft.com/office/drawing/2014/main" id="{F5F2358B-270E-6561-1D44-E151144764E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16958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2" name="Rectangle 26"/>
          <p:cNvSpPr>
            <a:spLocks noGrp="1" noChangeArrowheads="1"/>
          </p:cNvSpPr>
          <p:nvPr>
            <p:ph type="title"/>
          </p:nvPr>
        </p:nvSpPr>
        <p:spPr>
          <a:xfrm>
            <a:off x="996532" y="365126"/>
            <a:ext cx="10357268" cy="398462"/>
          </a:xfrm>
        </p:spPr>
        <p:txBody>
          <a:bodyPr>
            <a:normAutofit fontScale="90000"/>
          </a:bodyPr>
          <a:lstStyle/>
          <a:p>
            <a:r>
              <a:rPr lang="en-US" dirty="0"/>
              <a:t>Everything is bits</a:t>
            </a:r>
          </a:p>
        </p:txBody>
      </p:sp>
      <p:sp>
        <p:nvSpPr>
          <p:cNvPr id="9243" name="Rectangle 27"/>
          <p:cNvSpPr>
            <a:spLocks noGrp="1" noChangeArrowheads="1"/>
          </p:cNvSpPr>
          <p:nvPr>
            <p:ph idx="1"/>
          </p:nvPr>
        </p:nvSpPr>
        <p:spPr>
          <a:xfrm>
            <a:off x="574923" y="989012"/>
            <a:ext cx="10778878" cy="5187951"/>
          </a:xfrm>
        </p:spPr>
        <p:txBody>
          <a:bodyPr/>
          <a:lstStyle/>
          <a:p>
            <a:r>
              <a:rPr lang="en-US" dirty="0"/>
              <a:t>Each bit is 0 or 1</a:t>
            </a:r>
          </a:p>
          <a:p>
            <a:r>
              <a:rPr lang="en-US" dirty="0"/>
              <a:t>By encoding/interpreting sets of bits in various ways</a:t>
            </a:r>
          </a:p>
          <a:p>
            <a:pPr lvl="1"/>
            <a:r>
              <a:rPr lang="en-US" dirty="0"/>
              <a:t>Computers determine what to do (instructions)</a:t>
            </a:r>
          </a:p>
          <a:p>
            <a:pPr lvl="1"/>
            <a:r>
              <a:rPr lang="en-US" dirty="0"/>
              <a:t>… and represent and manipulate numbers, sets, strings, etc…</a:t>
            </a:r>
          </a:p>
          <a:p>
            <a:r>
              <a:rPr lang="en-US" dirty="0"/>
              <a:t>Why bits?  Electronic Implementation</a:t>
            </a:r>
          </a:p>
          <a:p>
            <a:pPr lvl="1"/>
            <a:r>
              <a:rPr lang="en-US" dirty="0"/>
              <a:t>Easy to store with </a:t>
            </a:r>
            <a:r>
              <a:rPr lang="en-US" dirty="0" err="1"/>
              <a:t>bistable</a:t>
            </a:r>
            <a:r>
              <a:rPr lang="en-US" dirty="0"/>
              <a:t> elements</a:t>
            </a:r>
          </a:p>
          <a:p>
            <a:pPr lvl="1"/>
            <a:r>
              <a:rPr lang="en-US" dirty="0"/>
              <a:t>Reliably transmitted on noisy and inaccurate wires </a:t>
            </a:r>
          </a:p>
        </p:txBody>
      </p:sp>
      <p:grpSp>
        <p:nvGrpSpPr>
          <p:cNvPr id="26" name="Group 4"/>
          <p:cNvGrpSpPr>
            <a:grpSpLocks/>
          </p:cNvGrpSpPr>
          <p:nvPr/>
        </p:nvGrpSpPr>
        <p:grpSpPr bwMode="auto">
          <a:xfrm>
            <a:off x="2413000" y="4267200"/>
            <a:ext cx="6858000" cy="2209800"/>
            <a:chOff x="0" y="0"/>
            <a:chExt cx="4320" cy="1392"/>
          </a:xfrm>
        </p:grpSpPr>
        <p:sp>
          <p:nvSpPr>
            <p:cNvPr id="27" name="Rectangle 5"/>
            <p:cNvSpPr>
              <a:spLocks/>
            </p:cNvSpPr>
            <p:nvPr/>
          </p:nvSpPr>
          <p:spPr bwMode="auto">
            <a:xfrm>
              <a:off x="575" y="1008"/>
              <a:ext cx="3745" cy="240"/>
            </a:xfrm>
            <a:prstGeom prst="rect">
              <a:avLst/>
            </a:prstGeom>
            <a:solidFill>
              <a:srgbClr val="00FF99"/>
            </a:solidFill>
            <a:ln w="25400">
              <a:no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28" name="Rectangle 6"/>
            <p:cNvSpPr>
              <a:spLocks/>
            </p:cNvSpPr>
            <p:nvPr/>
          </p:nvSpPr>
          <p:spPr bwMode="auto">
            <a:xfrm>
              <a:off x="575" y="384"/>
              <a:ext cx="3745" cy="240"/>
            </a:xfrm>
            <a:prstGeom prst="rect">
              <a:avLst/>
            </a:prstGeom>
            <a:solidFill>
              <a:srgbClr val="00FF99"/>
            </a:solidFill>
            <a:ln w="25400">
              <a:no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29" name="Freeform 7"/>
            <p:cNvSpPr>
              <a:spLocks/>
            </p:cNvSpPr>
            <p:nvPr/>
          </p:nvSpPr>
          <p:spPr bwMode="auto">
            <a:xfrm>
              <a:off x="576" y="484"/>
              <a:ext cx="3732" cy="716"/>
            </a:xfrm>
            <a:custGeom>
              <a:avLst/>
              <a:gdLst>
                <a:gd name="T0" fmla="*/ 0 w 21600"/>
                <a:gd name="T1" fmla="*/ 21298 h 21600"/>
                <a:gd name="T2" fmla="*/ 948 w 21600"/>
                <a:gd name="T3" fmla="*/ 19699 h 21600"/>
                <a:gd name="T4" fmla="*/ 1775 w 21600"/>
                <a:gd name="T5" fmla="*/ 19398 h 21600"/>
                <a:gd name="T6" fmla="*/ 3302 w 21600"/>
                <a:gd name="T7" fmla="*/ 20665 h 21600"/>
                <a:gd name="T8" fmla="*/ 4636 w 21600"/>
                <a:gd name="T9" fmla="*/ 19699 h 21600"/>
                <a:gd name="T10" fmla="*/ 5397 w 21600"/>
                <a:gd name="T11" fmla="*/ 19066 h 21600"/>
                <a:gd name="T12" fmla="*/ 6164 w 21600"/>
                <a:gd name="T13" fmla="*/ 20031 h 21600"/>
                <a:gd name="T14" fmla="*/ 7111 w 21600"/>
                <a:gd name="T15" fmla="*/ 20333 h 21600"/>
                <a:gd name="T16" fmla="*/ 7685 w 21600"/>
                <a:gd name="T17" fmla="*/ 20031 h 21600"/>
                <a:gd name="T18" fmla="*/ 7878 w 21600"/>
                <a:gd name="T19" fmla="*/ 19699 h 21600"/>
                <a:gd name="T20" fmla="*/ 8132 w 21600"/>
                <a:gd name="T21" fmla="*/ 17165 h 21600"/>
                <a:gd name="T22" fmla="*/ 8832 w 21600"/>
                <a:gd name="T23" fmla="*/ 7632 h 21600"/>
                <a:gd name="T24" fmla="*/ 9339 w 21600"/>
                <a:gd name="T25" fmla="*/ 3499 h 21600"/>
                <a:gd name="T26" fmla="*/ 9913 w 21600"/>
                <a:gd name="T27" fmla="*/ 1599 h 21600"/>
                <a:gd name="T28" fmla="*/ 11054 w 21600"/>
                <a:gd name="T29" fmla="*/ 634 h 21600"/>
                <a:gd name="T30" fmla="*/ 12261 w 21600"/>
                <a:gd name="T31" fmla="*/ 965 h 21600"/>
                <a:gd name="T32" fmla="*/ 12514 w 21600"/>
                <a:gd name="T33" fmla="*/ 1267 h 21600"/>
                <a:gd name="T34" fmla="*/ 13595 w 21600"/>
                <a:gd name="T35" fmla="*/ 332 h 21600"/>
                <a:gd name="T36" fmla="*/ 13975 w 21600"/>
                <a:gd name="T37" fmla="*/ 1267 h 21600"/>
                <a:gd name="T38" fmla="*/ 14422 w 21600"/>
                <a:gd name="T39" fmla="*/ 1599 h 21600"/>
                <a:gd name="T40" fmla="*/ 15436 w 21600"/>
                <a:gd name="T41" fmla="*/ 1267 h 21600"/>
                <a:gd name="T42" fmla="*/ 15817 w 21600"/>
                <a:gd name="T43" fmla="*/ 1931 h 21600"/>
                <a:gd name="T44" fmla="*/ 16390 w 21600"/>
                <a:gd name="T45" fmla="*/ 332 h 21600"/>
                <a:gd name="T46" fmla="*/ 16710 w 21600"/>
                <a:gd name="T47" fmla="*/ 0 h 21600"/>
                <a:gd name="T48" fmla="*/ 18358 w 21600"/>
                <a:gd name="T49" fmla="*/ 12399 h 21600"/>
                <a:gd name="T50" fmla="*/ 19058 w 21600"/>
                <a:gd name="T51" fmla="*/ 19398 h 21600"/>
                <a:gd name="T52" fmla="*/ 20205 w 21600"/>
                <a:gd name="T53" fmla="*/ 21600 h 21600"/>
                <a:gd name="T54" fmla="*/ 20773 w 21600"/>
                <a:gd name="T55" fmla="*/ 21298 h 21600"/>
                <a:gd name="T56" fmla="*/ 20900 w 21600"/>
                <a:gd name="T57" fmla="*/ 20333 h 21600"/>
                <a:gd name="T58" fmla="*/ 21600 w 21600"/>
                <a:gd name="T59" fmla="*/ 19699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600"/>
                <a:gd name="T91" fmla="*/ 0 h 21600"/>
                <a:gd name="T92" fmla="*/ 21600 w 21600"/>
                <a:gd name="T93" fmla="*/ 21600 h 2160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600" h="21600">
                  <a:moveTo>
                    <a:pt x="0" y="21298"/>
                  </a:moveTo>
                  <a:cubicBezTo>
                    <a:pt x="326" y="20936"/>
                    <a:pt x="610" y="19820"/>
                    <a:pt x="948" y="19699"/>
                  </a:cubicBezTo>
                  <a:cubicBezTo>
                    <a:pt x="1219" y="19579"/>
                    <a:pt x="1497" y="19488"/>
                    <a:pt x="1775" y="19398"/>
                  </a:cubicBezTo>
                  <a:cubicBezTo>
                    <a:pt x="2276" y="19850"/>
                    <a:pt x="2789" y="20212"/>
                    <a:pt x="3302" y="20665"/>
                  </a:cubicBezTo>
                  <a:cubicBezTo>
                    <a:pt x="3791" y="19760"/>
                    <a:pt x="3984" y="19911"/>
                    <a:pt x="4636" y="19699"/>
                  </a:cubicBezTo>
                  <a:cubicBezTo>
                    <a:pt x="4781" y="19549"/>
                    <a:pt x="5282" y="19066"/>
                    <a:pt x="5397" y="19066"/>
                  </a:cubicBezTo>
                  <a:cubicBezTo>
                    <a:pt x="5663" y="19066"/>
                    <a:pt x="5898" y="19880"/>
                    <a:pt x="6164" y="20031"/>
                  </a:cubicBezTo>
                  <a:cubicBezTo>
                    <a:pt x="6478" y="20182"/>
                    <a:pt x="6792" y="20212"/>
                    <a:pt x="7111" y="20333"/>
                  </a:cubicBezTo>
                  <a:cubicBezTo>
                    <a:pt x="7299" y="20212"/>
                    <a:pt x="7492" y="20182"/>
                    <a:pt x="7685" y="20031"/>
                  </a:cubicBezTo>
                  <a:cubicBezTo>
                    <a:pt x="7751" y="19971"/>
                    <a:pt x="7836" y="19941"/>
                    <a:pt x="7878" y="19699"/>
                  </a:cubicBezTo>
                  <a:cubicBezTo>
                    <a:pt x="7993" y="18945"/>
                    <a:pt x="8023" y="17950"/>
                    <a:pt x="8132" y="17165"/>
                  </a:cubicBezTo>
                  <a:cubicBezTo>
                    <a:pt x="8548" y="13937"/>
                    <a:pt x="8566" y="10921"/>
                    <a:pt x="8832" y="7632"/>
                  </a:cubicBezTo>
                  <a:cubicBezTo>
                    <a:pt x="8935" y="6305"/>
                    <a:pt x="9176" y="4616"/>
                    <a:pt x="9339" y="3499"/>
                  </a:cubicBezTo>
                  <a:cubicBezTo>
                    <a:pt x="9466" y="2594"/>
                    <a:pt x="9689" y="1810"/>
                    <a:pt x="9913" y="1599"/>
                  </a:cubicBezTo>
                  <a:cubicBezTo>
                    <a:pt x="10287" y="1207"/>
                    <a:pt x="11054" y="634"/>
                    <a:pt x="11054" y="634"/>
                  </a:cubicBezTo>
                  <a:cubicBezTo>
                    <a:pt x="11452" y="724"/>
                    <a:pt x="11856" y="784"/>
                    <a:pt x="12261" y="965"/>
                  </a:cubicBezTo>
                  <a:cubicBezTo>
                    <a:pt x="12345" y="996"/>
                    <a:pt x="12424" y="1267"/>
                    <a:pt x="12514" y="1267"/>
                  </a:cubicBezTo>
                  <a:cubicBezTo>
                    <a:pt x="12859" y="1267"/>
                    <a:pt x="13245" y="603"/>
                    <a:pt x="13595" y="332"/>
                  </a:cubicBezTo>
                  <a:cubicBezTo>
                    <a:pt x="13728" y="513"/>
                    <a:pt x="13837" y="1056"/>
                    <a:pt x="13975" y="1267"/>
                  </a:cubicBezTo>
                  <a:cubicBezTo>
                    <a:pt x="14114" y="1478"/>
                    <a:pt x="14271" y="1478"/>
                    <a:pt x="14422" y="1599"/>
                  </a:cubicBezTo>
                  <a:cubicBezTo>
                    <a:pt x="14790" y="1086"/>
                    <a:pt x="15050" y="935"/>
                    <a:pt x="15436" y="1267"/>
                  </a:cubicBezTo>
                  <a:cubicBezTo>
                    <a:pt x="15563" y="1478"/>
                    <a:pt x="15684" y="2142"/>
                    <a:pt x="15817" y="1931"/>
                  </a:cubicBezTo>
                  <a:cubicBezTo>
                    <a:pt x="16022" y="1569"/>
                    <a:pt x="16173" y="543"/>
                    <a:pt x="16390" y="332"/>
                  </a:cubicBezTo>
                  <a:cubicBezTo>
                    <a:pt x="16493" y="211"/>
                    <a:pt x="16601" y="91"/>
                    <a:pt x="16710" y="0"/>
                  </a:cubicBezTo>
                  <a:cubicBezTo>
                    <a:pt x="17682" y="4857"/>
                    <a:pt x="17851" y="5038"/>
                    <a:pt x="18358" y="12399"/>
                  </a:cubicBezTo>
                  <a:cubicBezTo>
                    <a:pt x="18539" y="15023"/>
                    <a:pt x="18527" y="18010"/>
                    <a:pt x="19058" y="19398"/>
                  </a:cubicBezTo>
                  <a:cubicBezTo>
                    <a:pt x="19855" y="18674"/>
                    <a:pt x="19445" y="17799"/>
                    <a:pt x="20205" y="21600"/>
                  </a:cubicBezTo>
                  <a:cubicBezTo>
                    <a:pt x="20393" y="21479"/>
                    <a:pt x="20592" y="21600"/>
                    <a:pt x="20773" y="21298"/>
                  </a:cubicBezTo>
                  <a:cubicBezTo>
                    <a:pt x="20839" y="21147"/>
                    <a:pt x="20839" y="20544"/>
                    <a:pt x="20900" y="20333"/>
                  </a:cubicBezTo>
                  <a:cubicBezTo>
                    <a:pt x="21063" y="19669"/>
                    <a:pt x="21401" y="19699"/>
                    <a:pt x="21600" y="19699"/>
                  </a:cubicBezTo>
                </a:path>
              </a:pathLst>
            </a:custGeom>
            <a:noFill/>
            <a:ln w="25400">
              <a:solidFill>
                <a:srgbClr val="000066"/>
              </a:solidFill>
              <a:round/>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30" name="Line 8"/>
            <p:cNvSpPr>
              <a:spLocks noChangeShapeType="1"/>
            </p:cNvSpPr>
            <p:nvPr/>
          </p:nvSpPr>
          <p:spPr bwMode="auto">
            <a:xfrm flipH="1">
              <a:off x="432" y="1248"/>
              <a:ext cx="144" cy="1"/>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31" name="Line 9"/>
            <p:cNvSpPr>
              <a:spLocks noChangeShapeType="1"/>
            </p:cNvSpPr>
            <p:nvPr/>
          </p:nvSpPr>
          <p:spPr bwMode="auto">
            <a:xfrm flipH="1">
              <a:off x="432" y="384"/>
              <a:ext cx="144" cy="1"/>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32" name="Rectangle 10"/>
            <p:cNvSpPr>
              <a:spLocks/>
            </p:cNvSpPr>
            <p:nvPr/>
          </p:nvSpPr>
          <p:spPr bwMode="auto">
            <a:xfrm>
              <a:off x="0" y="1152"/>
              <a:ext cx="393"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a:solidFill>
                    <a:srgbClr val="000066"/>
                  </a:solidFill>
                  <a:latin typeface="Helvetica" charset="0"/>
                  <a:ea typeface="Helvetica" charset="0"/>
                  <a:cs typeface="Helvetica" charset="0"/>
                  <a:sym typeface="Helvetica" charset="0"/>
                </a:rPr>
                <a:t>0.0V</a:t>
              </a:r>
            </a:p>
          </p:txBody>
        </p:sp>
        <p:sp>
          <p:nvSpPr>
            <p:cNvPr id="33" name="Rectangle 11"/>
            <p:cNvSpPr>
              <a:spLocks/>
            </p:cNvSpPr>
            <p:nvPr/>
          </p:nvSpPr>
          <p:spPr bwMode="auto">
            <a:xfrm>
              <a:off x="0" y="912"/>
              <a:ext cx="397" cy="23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dirty="0">
                  <a:solidFill>
                    <a:srgbClr val="000066"/>
                  </a:solidFill>
                  <a:latin typeface="Helvetica" charset="0"/>
                  <a:ea typeface="Helvetica" charset="0"/>
                  <a:cs typeface="Helvetica" charset="0"/>
                  <a:sym typeface="Helvetica" charset="0"/>
                </a:rPr>
                <a:t>0.2V</a:t>
              </a:r>
            </a:p>
          </p:txBody>
        </p:sp>
        <p:sp>
          <p:nvSpPr>
            <p:cNvPr id="34" name="Rectangle 12"/>
            <p:cNvSpPr>
              <a:spLocks/>
            </p:cNvSpPr>
            <p:nvPr/>
          </p:nvSpPr>
          <p:spPr bwMode="auto">
            <a:xfrm>
              <a:off x="0" y="528"/>
              <a:ext cx="397" cy="23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dirty="0">
                  <a:solidFill>
                    <a:srgbClr val="000066"/>
                  </a:solidFill>
                  <a:latin typeface="Helvetica" charset="0"/>
                  <a:ea typeface="Helvetica" charset="0"/>
                  <a:cs typeface="Helvetica" charset="0"/>
                  <a:sym typeface="Helvetica" charset="0"/>
                </a:rPr>
                <a:t>0.9V</a:t>
              </a:r>
            </a:p>
          </p:txBody>
        </p:sp>
        <p:sp>
          <p:nvSpPr>
            <p:cNvPr id="35" name="Rectangle 13"/>
            <p:cNvSpPr>
              <a:spLocks/>
            </p:cNvSpPr>
            <p:nvPr/>
          </p:nvSpPr>
          <p:spPr bwMode="auto">
            <a:xfrm>
              <a:off x="0" y="288"/>
              <a:ext cx="397" cy="23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dirty="0">
                  <a:solidFill>
                    <a:srgbClr val="000066"/>
                  </a:solidFill>
                  <a:latin typeface="Helvetica" charset="0"/>
                  <a:ea typeface="Helvetica" charset="0"/>
                  <a:cs typeface="Helvetica" charset="0"/>
                  <a:sym typeface="Helvetica" charset="0"/>
                </a:rPr>
                <a:t>1.1V</a:t>
              </a:r>
            </a:p>
          </p:txBody>
        </p:sp>
        <p:sp>
          <p:nvSpPr>
            <p:cNvPr id="36" name="Line 14"/>
            <p:cNvSpPr>
              <a:spLocks noChangeShapeType="1"/>
            </p:cNvSpPr>
            <p:nvPr/>
          </p:nvSpPr>
          <p:spPr bwMode="auto">
            <a:xfrm>
              <a:off x="576" y="96"/>
              <a:ext cx="1392"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37" name="Line 15"/>
            <p:cNvSpPr>
              <a:spLocks noChangeShapeType="1"/>
            </p:cNvSpPr>
            <p:nvPr/>
          </p:nvSpPr>
          <p:spPr bwMode="auto">
            <a:xfrm>
              <a:off x="2160" y="96"/>
              <a:ext cx="1440"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38" name="Line 16"/>
            <p:cNvSpPr>
              <a:spLocks noChangeShapeType="1"/>
            </p:cNvSpPr>
            <p:nvPr/>
          </p:nvSpPr>
          <p:spPr bwMode="auto">
            <a:xfrm>
              <a:off x="3792" y="96"/>
              <a:ext cx="480"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39" name="Line 17"/>
            <p:cNvSpPr>
              <a:spLocks noChangeShapeType="1"/>
            </p:cNvSpPr>
            <p:nvPr/>
          </p:nvSpPr>
          <p:spPr bwMode="auto">
            <a:xfrm>
              <a:off x="1968" y="48"/>
              <a:ext cx="1" cy="1008"/>
            </a:xfrm>
            <a:prstGeom prst="line">
              <a:avLst/>
            </a:prstGeom>
            <a:noFill/>
            <a:ln w="12700">
              <a:solidFill>
                <a:srgbClr val="000066"/>
              </a:solidFill>
              <a:round/>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0" name="Line 18"/>
            <p:cNvSpPr>
              <a:spLocks noChangeShapeType="1"/>
            </p:cNvSpPr>
            <p:nvPr/>
          </p:nvSpPr>
          <p:spPr bwMode="auto">
            <a:xfrm>
              <a:off x="2160" y="48"/>
              <a:ext cx="1" cy="576"/>
            </a:xfrm>
            <a:prstGeom prst="line">
              <a:avLst/>
            </a:prstGeom>
            <a:noFill/>
            <a:ln w="12700">
              <a:solidFill>
                <a:srgbClr val="000066"/>
              </a:solidFill>
              <a:round/>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1" name="Line 19"/>
            <p:cNvSpPr>
              <a:spLocks noChangeShapeType="1"/>
            </p:cNvSpPr>
            <p:nvPr/>
          </p:nvSpPr>
          <p:spPr bwMode="auto">
            <a:xfrm>
              <a:off x="3600" y="48"/>
              <a:ext cx="1" cy="576"/>
            </a:xfrm>
            <a:prstGeom prst="line">
              <a:avLst/>
            </a:prstGeom>
            <a:noFill/>
            <a:ln w="12700">
              <a:solidFill>
                <a:srgbClr val="000066"/>
              </a:solidFill>
              <a:round/>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2" name="Line 20"/>
            <p:cNvSpPr>
              <a:spLocks noChangeShapeType="1"/>
            </p:cNvSpPr>
            <p:nvPr/>
          </p:nvSpPr>
          <p:spPr bwMode="auto">
            <a:xfrm>
              <a:off x="3792" y="48"/>
              <a:ext cx="1" cy="960"/>
            </a:xfrm>
            <a:prstGeom prst="line">
              <a:avLst/>
            </a:prstGeom>
            <a:noFill/>
            <a:ln w="12700">
              <a:solidFill>
                <a:srgbClr val="000066"/>
              </a:solidFill>
              <a:round/>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 name="Rectangle 21"/>
            <p:cNvSpPr>
              <a:spLocks/>
            </p:cNvSpPr>
            <p:nvPr/>
          </p:nvSpPr>
          <p:spPr bwMode="auto">
            <a:xfrm>
              <a:off x="1105" y="0"/>
              <a:ext cx="304" cy="240"/>
            </a:xfrm>
            <a:prstGeom prst="rect">
              <a:avLst/>
            </a:prstGeom>
            <a:solidFill>
              <a:srgbClr val="FFFFFF"/>
            </a:solidFill>
            <a:ln w="25400">
              <a:noFill/>
              <a:miter lim="800000"/>
              <a:headEnd/>
              <a:tailEnd/>
            </a:ln>
          </p:spPr>
          <p:txBody>
            <a:bodyPr lIns="50800" tIns="50800" bIns="50800">
              <a:prstTxWarp prst="textNoShape">
                <a:avLst/>
              </a:prstTxWarp>
            </a:bodyPr>
            <a:lstStyle/>
            <a:p>
              <a:pPr algn="ctr" eaLnBrk="1" hangingPunct="1"/>
              <a:r>
                <a:rPr lang="en-US">
                  <a:solidFill>
                    <a:srgbClr val="000066"/>
                  </a:solidFill>
                  <a:latin typeface="Helvetica" charset="0"/>
                  <a:ea typeface="Helvetica" charset="0"/>
                  <a:cs typeface="Helvetica" charset="0"/>
                  <a:sym typeface="Helvetica" charset="0"/>
                </a:rPr>
                <a:t>0</a:t>
              </a:r>
            </a:p>
          </p:txBody>
        </p:sp>
        <p:sp>
          <p:nvSpPr>
            <p:cNvPr id="44" name="Rectangle 22"/>
            <p:cNvSpPr>
              <a:spLocks/>
            </p:cNvSpPr>
            <p:nvPr/>
          </p:nvSpPr>
          <p:spPr bwMode="auto">
            <a:xfrm>
              <a:off x="2641" y="0"/>
              <a:ext cx="304" cy="240"/>
            </a:xfrm>
            <a:prstGeom prst="rect">
              <a:avLst/>
            </a:prstGeom>
            <a:solidFill>
              <a:srgbClr val="FFFFFF"/>
            </a:solidFill>
            <a:ln w="25400">
              <a:noFill/>
              <a:miter lim="800000"/>
              <a:headEnd/>
              <a:tailEnd/>
            </a:ln>
          </p:spPr>
          <p:txBody>
            <a:bodyPr lIns="50800" tIns="50800" bIns="50800">
              <a:prstTxWarp prst="textNoShape">
                <a:avLst/>
              </a:prstTxWarp>
            </a:bodyPr>
            <a:lstStyle/>
            <a:p>
              <a:pPr algn="ctr" eaLnBrk="1" hangingPunct="1"/>
              <a:r>
                <a:rPr lang="en-US">
                  <a:solidFill>
                    <a:srgbClr val="000066"/>
                  </a:solidFill>
                  <a:latin typeface="Helvetica" charset="0"/>
                  <a:ea typeface="Helvetica" charset="0"/>
                  <a:cs typeface="Helvetica" charset="0"/>
                  <a:sym typeface="Helvetica" charset="0"/>
                </a:rPr>
                <a:t>1</a:t>
              </a:r>
            </a:p>
          </p:txBody>
        </p:sp>
        <p:sp>
          <p:nvSpPr>
            <p:cNvPr id="45" name="Rectangle 23"/>
            <p:cNvSpPr>
              <a:spLocks/>
            </p:cNvSpPr>
            <p:nvPr/>
          </p:nvSpPr>
          <p:spPr bwMode="auto">
            <a:xfrm>
              <a:off x="3936" y="0"/>
              <a:ext cx="200" cy="240"/>
            </a:xfrm>
            <a:prstGeom prst="rect">
              <a:avLst/>
            </a:prstGeom>
            <a:solidFill>
              <a:srgbClr val="FFFFFF"/>
            </a:solidFill>
            <a:ln w="25400">
              <a:noFill/>
              <a:miter lim="800000"/>
              <a:headEnd/>
              <a:tailEnd/>
            </a:ln>
          </p:spPr>
          <p:txBody>
            <a:bodyPr lIns="50800" tIns="50800" bIns="50800">
              <a:prstTxWarp prst="textNoShape">
                <a:avLst/>
              </a:prstTxWarp>
            </a:bodyPr>
            <a:lstStyle/>
            <a:p>
              <a:pPr algn="ctr" eaLnBrk="1" hangingPunct="1"/>
              <a:r>
                <a:rPr lang="en-US">
                  <a:solidFill>
                    <a:srgbClr val="000066"/>
                  </a:solidFill>
                  <a:latin typeface="Helvetica" charset="0"/>
                  <a:ea typeface="Helvetica" charset="0"/>
                  <a:cs typeface="Helvetica" charset="0"/>
                  <a:sym typeface="Helvetica" charset="0"/>
                </a:rPr>
                <a:t>0</a:t>
              </a:r>
            </a:p>
          </p:txBody>
        </p:sp>
        <p:sp>
          <p:nvSpPr>
            <p:cNvPr id="46" name="Line 24"/>
            <p:cNvSpPr>
              <a:spLocks noChangeShapeType="1"/>
            </p:cNvSpPr>
            <p:nvPr/>
          </p:nvSpPr>
          <p:spPr bwMode="auto">
            <a:xfrm flipH="1">
              <a:off x="432" y="1008"/>
              <a:ext cx="144" cy="1"/>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7" name="Line 25"/>
            <p:cNvSpPr>
              <a:spLocks noChangeShapeType="1"/>
            </p:cNvSpPr>
            <p:nvPr/>
          </p:nvSpPr>
          <p:spPr bwMode="auto">
            <a:xfrm flipH="1">
              <a:off x="432" y="624"/>
              <a:ext cx="144" cy="1"/>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gr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183F1AB8-08B8-4964-9BCA-442FC3FEA382}"/>
                  </a:ext>
                </a:extLst>
              </p14:cNvPr>
              <p14:cNvContentPartPr/>
              <p14:nvPr/>
            </p14:nvContentPartPr>
            <p14:xfrm>
              <a:off x="3398900" y="6462039"/>
              <a:ext cx="56160" cy="14760"/>
            </p14:xfrm>
          </p:contentPart>
        </mc:Choice>
        <mc:Fallback xmlns="">
          <p:pic>
            <p:nvPicPr>
              <p:cNvPr id="11" name="Ink 10">
                <a:extLst>
                  <a:ext uri="{FF2B5EF4-FFF2-40B4-BE49-F238E27FC236}">
                    <a16:creationId xmlns:a16="http://schemas.microsoft.com/office/drawing/2014/main" id="{183F1AB8-08B8-4964-9BCA-442FC3FEA382}"/>
                  </a:ext>
                </a:extLst>
              </p:cNvPr>
              <p:cNvPicPr/>
              <p:nvPr/>
            </p:nvPicPr>
            <p:blipFill>
              <a:blip r:embed="rId4"/>
              <a:stretch>
                <a:fillRect/>
              </a:stretch>
            </p:blipFill>
            <p:spPr>
              <a:xfrm>
                <a:off x="3390260" y="6453039"/>
                <a:ext cx="73800" cy="324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2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4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4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24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24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dissolve">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AA83A-62E6-4EE8-9822-937213C82D44}"/>
              </a:ext>
            </a:extLst>
          </p:cNvPr>
          <p:cNvSpPr>
            <a:spLocks noGrp="1"/>
          </p:cNvSpPr>
          <p:nvPr>
            <p:ph type="title"/>
          </p:nvPr>
        </p:nvSpPr>
        <p:spPr>
          <a:xfrm>
            <a:off x="1221024" y="365126"/>
            <a:ext cx="10132775" cy="315912"/>
          </a:xfrm>
        </p:spPr>
        <p:txBody>
          <a:bodyPr>
            <a:normAutofit fontScale="90000"/>
          </a:bodyPr>
          <a:lstStyle/>
          <a:p>
            <a:r>
              <a:rPr lang="en-US" dirty="0"/>
              <a:t>Why Binary?</a:t>
            </a:r>
          </a:p>
        </p:txBody>
      </p:sp>
      <p:sp>
        <p:nvSpPr>
          <p:cNvPr id="3" name="Content Placeholder 2">
            <a:extLst>
              <a:ext uri="{FF2B5EF4-FFF2-40B4-BE49-F238E27FC236}">
                <a16:creationId xmlns:a16="http://schemas.microsoft.com/office/drawing/2014/main" id="{FE3865F4-B58E-49FF-AF32-E2C27B4E7435}"/>
              </a:ext>
            </a:extLst>
          </p:cNvPr>
          <p:cNvSpPr>
            <a:spLocks noGrp="1"/>
          </p:cNvSpPr>
          <p:nvPr>
            <p:ph idx="1"/>
          </p:nvPr>
        </p:nvSpPr>
        <p:spPr>
          <a:xfrm>
            <a:off x="766562" y="1029384"/>
            <a:ext cx="10587237" cy="5103775"/>
          </a:xfrm>
        </p:spPr>
        <p:txBody>
          <a:bodyPr/>
          <a:lstStyle/>
          <a:p>
            <a:r>
              <a:rPr lang="en-US" dirty="0"/>
              <a:t>Decimal or Base-10 or 10-valued</a:t>
            </a:r>
          </a:p>
          <a:p>
            <a:r>
              <a:rPr lang="en-US" dirty="0"/>
              <a:t>Binary or Base-2 or 2-valued</a:t>
            </a:r>
          </a:p>
          <a:p>
            <a:r>
              <a:rPr lang="en-US" dirty="0"/>
              <a:t>Binary: easier to store, process and transmit information</a:t>
            </a:r>
          </a:p>
        </p:txBody>
      </p:sp>
      <p:cxnSp>
        <p:nvCxnSpPr>
          <p:cNvPr id="5" name="Straight Arrow Connector 4">
            <a:extLst>
              <a:ext uri="{FF2B5EF4-FFF2-40B4-BE49-F238E27FC236}">
                <a16:creationId xmlns:a16="http://schemas.microsoft.com/office/drawing/2014/main" id="{433BAD2A-EE6B-400F-9CED-83B0859E0690}"/>
              </a:ext>
            </a:extLst>
          </p:cNvPr>
          <p:cNvCxnSpPr/>
          <p:nvPr/>
        </p:nvCxnSpPr>
        <p:spPr>
          <a:xfrm flipH="1">
            <a:off x="1335553" y="2596076"/>
            <a:ext cx="1768571" cy="80626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DFF11C7-B931-48CC-B17F-10C204D61EB8}"/>
              </a:ext>
            </a:extLst>
          </p:cNvPr>
          <p:cNvSpPr txBox="1"/>
          <p:nvPr/>
        </p:nvSpPr>
        <p:spPr>
          <a:xfrm>
            <a:off x="838200" y="3794486"/>
            <a:ext cx="2485398" cy="646331"/>
          </a:xfrm>
          <a:prstGeom prst="rect">
            <a:avLst/>
          </a:prstGeom>
          <a:noFill/>
        </p:spPr>
        <p:txBody>
          <a:bodyPr wrap="square" rtlCol="0">
            <a:spAutoFit/>
          </a:bodyPr>
          <a:lstStyle/>
          <a:p>
            <a:r>
              <a:rPr lang="en-US" dirty="0"/>
              <a:t>Presence or Absence of a signal</a:t>
            </a:r>
          </a:p>
        </p:txBody>
      </p:sp>
      <p:cxnSp>
        <p:nvCxnSpPr>
          <p:cNvPr id="7" name="Straight Arrow Connector 6">
            <a:extLst>
              <a:ext uri="{FF2B5EF4-FFF2-40B4-BE49-F238E27FC236}">
                <a16:creationId xmlns:a16="http://schemas.microsoft.com/office/drawing/2014/main" id="{C2C6F46D-C9D5-4ECF-8690-577CA695B494}"/>
              </a:ext>
            </a:extLst>
          </p:cNvPr>
          <p:cNvCxnSpPr>
            <a:cxnSpLocks/>
          </p:cNvCxnSpPr>
          <p:nvPr/>
        </p:nvCxnSpPr>
        <p:spPr>
          <a:xfrm>
            <a:off x="4052005" y="2541521"/>
            <a:ext cx="618496" cy="1154735"/>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51E6F0B-A228-4E86-8536-D76BAD8975C2}"/>
              </a:ext>
            </a:extLst>
          </p:cNvPr>
          <p:cNvSpPr txBox="1"/>
          <p:nvPr/>
        </p:nvSpPr>
        <p:spPr>
          <a:xfrm>
            <a:off x="3574782" y="3794486"/>
            <a:ext cx="2485398" cy="646331"/>
          </a:xfrm>
          <a:prstGeom prst="rect">
            <a:avLst/>
          </a:prstGeom>
          <a:noFill/>
        </p:spPr>
        <p:txBody>
          <a:bodyPr wrap="square" rtlCol="0">
            <a:spAutoFit/>
          </a:bodyPr>
          <a:lstStyle/>
          <a:p>
            <a:r>
              <a:rPr lang="en-US" dirty="0"/>
              <a:t>Presence or Absence of a hole in a punched card</a:t>
            </a:r>
          </a:p>
        </p:txBody>
      </p:sp>
      <p:sp>
        <p:nvSpPr>
          <p:cNvPr id="10" name="TextBox 9">
            <a:extLst>
              <a:ext uri="{FF2B5EF4-FFF2-40B4-BE49-F238E27FC236}">
                <a16:creationId xmlns:a16="http://schemas.microsoft.com/office/drawing/2014/main" id="{A1610A3D-6D58-4E87-B3DF-666FCB70C9B9}"/>
              </a:ext>
            </a:extLst>
          </p:cNvPr>
          <p:cNvSpPr txBox="1"/>
          <p:nvPr/>
        </p:nvSpPr>
        <p:spPr>
          <a:xfrm>
            <a:off x="6611263" y="3794485"/>
            <a:ext cx="2485398" cy="646331"/>
          </a:xfrm>
          <a:prstGeom prst="rect">
            <a:avLst/>
          </a:prstGeom>
          <a:noFill/>
        </p:spPr>
        <p:txBody>
          <a:bodyPr wrap="square" rtlCol="0">
            <a:spAutoFit/>
          </a:bodyPr>
          <a:lstStyle/>
          <a:p>
            <a:r>
              <a:rPr lang="en-US" dirty="0"/>
              <a:t>High or low voltage on a wire</a:t>
            </a:r>
          </a:p>
        </p:txBody>
      </p:sp>
      <p:cxnSp>
        <p:nvCxnSpPr>
          <p:cNvPr id="11" name="Straight Arrow Connector 10">
            <a:extLst>
              <a:ext uri="{FF2B5EF4-FFF2-40B4-BE49-F238E27FC236}">
                <a16:creationId xmlns:a16="http://schemas.microsoft.com/office/drawing/2014/main" id="{6951F549-DB3E-4F25-912F-75BDF2D94041}"/>
              </a:ext>
            </a:extLst>
          </p:cNvPr>
          <p:cNvCxnSpPr>
            <a:cxnSpLocks/>
          </p:cNvCxnSpPr>
          <p:nvPr/>
        </p:nvCxnSpPr>
        <p:spPr>
          <a:xfrm>
            <a:off x="6611263" y="2470340"/>
            <a:ext cx="618496" cy="1154735"/>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2CC7E5B-0004-4B0C-9E02-B964E2209E68}"/>
              </a:ext>
            </a:extLst>
          </p:cNvPr>
          <p:cNvCxnSpPr>
            <a:cxnSpLocks/>
          </p:cNvCxnSpPr>
          <p:nvPr/>
        </p:nvCxnSpPr>
        <p:spPr>
          <a:xfrm>
            <a:off x="9233091" y="2482660"/>
            <a:ext cx="939239" cy="1073516"/>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31DBFDC-A570-4BD3-9A70-FB40090CED19}"/>
              </a:ext>
            </a:extLst>
          </p:cNvPr>
          <p:cNvSpPr txBox="1"/>
          <p:nvPr/>
        </p:nvSpPr>
        <p:spPr>
          <a:xfrm>
            <a:off x="9347845" y="3716939"/>
            <a:ext cx="2485398" cy="923330"/>
          </a:xfrm>
          <a:prstGeom prst="rect">
            <a:avLst/>
          </a:prstGeom>
          <a:noFill/>
        </p:spPr>
        <p:txBody>
          <a:bodyPr wrap="square" rtlCol="0">
            <a:spAutoFit/>
          </a:bodyPr>
          <a:lstStyle/>
          <a:p>
            <a:r>
              <a:rPr lang="en-US" dirty="0"/>
              <a:t>Magnetic domain oriented clockwise or counterclockwise</a:t>
            </a:r>
          </a:p>
        </p:txBody>
      </p:sp>
    </p:spTree>
    <p:extLst>
      <p:ext uri="{BB962C8B-B14F-4D97-AF65-F5344CB8AC3E}">
        <p14:creationId xmlns:p14="http://schemas.microsoft.com/office/powerpoint/2010/main" val="3618671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96B12-09DF-345D-C160-B438A6CE10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B2B09ED-A70F-6C37-F089-3D7863CBDE76}"/>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 single 0 or 1 is called a bit. 1011 is four bits. Eight bits, like 11000101, are called a byte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byte = 8 bits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4 bytes = 32 bits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8 bytes = 64 bits</a:t>
            </a:r>
          </a:p>
          <a:p>
            <a:endParaRPr lang="en-US" dirty="0"/>
          </a:p>
        </p:txBody>
      </p:sp>
    </p:spTree>
    <p:extLst>
      <p:ext uri="{BB962C8B-B14F-4D97-AF65-F5344CB8AC3E}">
        <p14:creationId xmlns:p14="http://schemas.microsoft.com/office/powerpoint/2010/main" val="986964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287E-EE46-4E05-843B-6F7BB35A2C42}"/>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F5D96E27-BB3B-41CA-BEB5-AF5615E1C123}"/>
              </a:ext>
            </a:extLst>
          </p:cNvPr>
          <p:cNvPicPr>
            <a:picLocks noGrp="1" noChangeAspect="1"/>
          </p:cNvPicPr>
          <p:nvPr>
            <p:ph idx="1"/>
          </p:nvPr>
        </p:nvPicPr>
        <p:blipFill>
          <a:blip r:embed="rId2"/>
          <a:stretch>
            <a:fillRect/>
          </a:stretch>
        </p:blipFill>
        <p:spPr>
          <a:xfrm>
            <a:off x="945214" y="1936388"/>
            <a:ext cx="5746844" cy="1998303"/>
          </a:xfrm>
        </p:spPr>
      </p:pic>
      <p:pic>
        <p:nvPicPr>
          <p:cNvPr id="7" name="Picture 6">
            <a:extLst>
              <a:ext uri="{FF2B5EF4-FFF2-40B4-BE49-F238E27FC236}">
                <a16:creationId xmlns:a16="http://schemas.microsoft.com/office/drawing/2014/main" id="{CCA170CC-77E5-4F6B-AB81-F38ABC37B7E6}"/>
              </a:ext>
            </a:extLst>
          </p:cNvPr>
          <p:cNvPicPr>
            <a:picLocks noChangeAspect="1"/>
          </p:cNvPicPr>
          <p:nvPr/>
        </p:nvPicPr>
        <p:blipFill>
          <a:blip r:embed="rId3"/>
          <a:stretch>
            <a:fillRect/>
          </a:stretch>
        </p:blipFill>
        <p:spPr>
          <a:xfrm>
            <a:off x="2687782" y="4432701"/>
            <a:ext cx="5340927" cy="1947213"/>
          </a:xfrm>
          <a:prstGeom prst="rect">
            <a:avLst/>
          </a:prstGeom>
        </p:spPr>
      </p:pic>
      <p:sp>
        <p:nvSpPr>
          <p:cNvPr id="10" name="Explosion: 8 Points 9">
            <a:extLst>
              <a:ext uri="{FF2B5EF4-FFF2-40B4-BE49-F238E27FC236}">
                <a16:creationId xmlns:a16="http://schemas.microsoft.com/office/drawing/2014/main" id="{2A5B7183-90B3-4E4D-9A10-B1A3F428D6CE}"/>
              </a:ext>
            </a:extLst>
          </p:cNvPr>
          <p:cNvSpPr/>
          <p:nvPr/>
        </p:nvSpPr>
        <p:spPr>
          <a:xfrm>
            <a:off x="6885708" y="2157327"/>
            <a:ext cx="2712753" cy="1500273"/>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9B229CB-32AF-40BA-B1B8-89BAD831D64F}"/>
              </a:ext>
            </a:extLst>
          </p:cNvPr>
          <p:cNvSpPr txBox="1"/>
          <p:nvPr/>
        </p:nvSpPr>
        <p:spPr>
          <a:xfrm>
            <a:off x="7616350" y="2715823"/>
            <a:ext cx="2168278" cy="646331"/>
          </a:xfrm>
          <a:prstGeom prst="rect">
            <a:avLst/>
          </a:prstGeom>
          <a:noFill/>
        </p:spPr>
        <p:txBody>
          <a:bodyPr wrap="square" rtlCol="0">
            <a:spAutoFit/>
          </a:bodyPr>
          <a:lstStyle/>
          <a:p>
            <a:r>
              <a:rPr lang="en-US" dirty="0"/>
              <a:t>Decimal Number System</a:t>
            </a:r>
          </a:p>
        </p:txBody>
      </p:sp>
      <p:cxnSp>
        <p:nvCxnSpPr>
          <p:cNvPr id="13" name="Connector: Curved 12">
            <a:extLst>
              <a:ext uri="{FF2B5EF4-FFF2-40B4-BE49-F238E27FC236}">
                <a16:creationId xmlns:a16="http://schemas.microsoft.com/office/drawing/2014/main" id="{EBC34E9B-7152-4429-A23D-4BA154868161}"/>
              </a:ext>
            </a:extLst>
          </p:cNvPr>
          <p:cNvCxnSpPr/>
          <p:nvPr/>
        </p:nvCxnSpPr>
        <p:spPr>
          <a:xfrm flipV="1">
            <a:off x="8667636" y="1936388"/>
            <a:ext cx="1604307" cy="713729"/>
          </a:xfrm>
          <a:prstGeom prst="curvedConnector3">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or: Curved 13">
            <a:extLst>
              <a:ext uri="{FF2B5EF4-FFF2-40B4-BE49-F238E27FC236}">
                <a16:creationId xmlns:a16="http://schemas.microsoft.com/office/drawing/2014/main" id="{F0FBB0E7-8E7B-4528-ACF9-642B07613F1E}"/>
              </a:ext>
            </a:extLst>
          </p:cNvPr>
          <p:cNvCxnSpPr>
            <a:cxnSpLocks/>
          </p:cNvCxnSpPr>
          <p:nvPr/>
        </p:nvCxnSpPr>
        <p:spPr>
          <a:xfrm>
            <a:off x="8376524" y="3362155"/>
            <a:ext cx="1952579" cy="845729"/>
          </a:xfrm>
          <a:prstGeom prst="curvedConnector3">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D24BC46-A7A3-4389-93CB-592B17EBE496}"/>
              </a:ext>
            </a:extLst>
          </p:cNvPr>
          <p:cNvSpPr txBox="1"/>
          <p:nvPr/>
        </p:nvSpPr>
        <p:spPr>
          <a:xfrm>
            <a:off x="10485485" y="1806898"/>
            <a:ext cx="1500273" cy="369332"/>
          </a:xfrm>
          <a:prstGeom prst="rect">
            <a:avLst/>
          </a:prstGeom>
          <a:noFill/>
        </p:spPr>
        <p:txBody>
          <a:bodyPr wrap="square" rtlCol="0">
            <a:spAutoFit/>
          </a:bodyPr>
          <a:lstStyle/>
          <a:p>
            <a:r>
              <a:rPr lang="en-US" dirty="0"/>
              <a:t>My base is 10</a:t>
            </a:r>
          </a:p>
        </p:txBody>
      </p:sp>
      <p:sp>
        <p:nvSpPr>
          <p:cNvPr id="17" name="TextBox 16">
            <a:extLst>
              <a:ext uri="{FF2B5EF4-FFF2-40B4-BE49-F238E27FC236}">
                <a16:creationId xmlns:a16="http://schemas.microsoft.com/office/drawing/2014/main" id="{43B340FE-1A0C-4B60-A702-927DE74E49E1}"/>
              </a:ext>
            </a:extLst>
          </p:cNvPr>
          <p:cNvSpPr txBox="1"/>
          <p:nvPr/>
        </p:nvSpPr>
        <p:spPr>
          <a:xfrm>
            <a:off x="10271943" y="4248035"/>
            <a:ext cx="1500273" cy="369332"/>
          </a:xfrm>
          <a:prstGeom prst="rect">
            <a:avLst/>
          </a:prstGeom>
          <a:noFill/>
        </p:spPr>
        <p:txBody>
          <a:bodyPr wrap="square" rtlCol="0">
            <a:spAutoFit/>
          </a:bodyPr>
          <a:lstStyle/>
          <a:p>
            <a:r>
              <a:rPr lang="en-US" dirty="0"/>
              <a:t>I use only 0-9</a:t>
            </a:r>
          </a:p>
        </p:txBody>
      </p:sp>
    </p:spTree>
    <p:extLst>
      <p:ext uri="{BB962C8B-B14F-4D97-AF65-F5344CB8AC3E}">
        <p14:creationId xmlns:p14="http://schemas.microsoft.com/office/powerpoint/2010/main" val="4055717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2" name="Rectangle 26"/>
          <p:cNvSpPr>
            <a:spLocks noGrp="1" noChangeArrowheads="1"/>
          </p:cNvSpPr>
          <p:nvPr>
            <p:ph type="title"/>
          </p:nvPr>
        </p:nvSpPr>
        <p:spPr/>
        <p:txBody>
          <a:bodyPr/>
          <a:lstStyle/>
          <a:p>
            <a:r>
              <a:rPr lang="en-US" dirty="0"/>
              <a:t>For example, can count in binary</a:t>
            </a:r>
          </a:p>
        </p:txBody>
      </p:sp>
      <p:sp>
        <p:nvSpPr>
          <p:cNvPr id="9243" name="Rectangle 27"/>
          <p:cNvSpPr>
            <a:spLocks noGrp="1" noChangeArrowheads="1"/>
          </p:cNvSpPr>
          <p:nvPr>
            <p:ph idx="1"/>
          </p:nvPr>
        </p:nvSpPr>
        <p:spPr/>
        <p:txBody>
          <a:bodyPr/>
          <a:lstStyle/>
          <a:p>
            <a:r>
              <a:rPr lang="en-US" dirty="0"/>
              <a:t>Base 2 Number Representation</a:t>
            </a:r>
          </a:p>
          <a:p>
            <a:pPr lvl="1"/>
            <a:r>
              <a:rPr lang="en-US" dirty="0"/>
              <a:t>Represent 15213</a:t>
            </a:r>
            <a:r>
              <a:rPr lang="en-US" baseline="-25000" dirty="0"/>
              <a:t>10</a:t>
            </a:r>
            <a:r>
              <a:rPr lang="en-US" dirty="0"/>
              <a:t> as 11101101101101</a:t>
            </a:r>
            <a:r>
              <a:rPr lang="en-US" baseline="-25000" dirty="0"/>
              <a:t>2</a:t>
            </a:r>
          </a:p>
          <a:p>
            <a:pPr lvl="1"/>
            <a:r>
              <a:rPr lang="en-US" dirty="0"/>
              <a:t>Represent 1.20</a:t>
            </a:r>
            <a:r>
              <a:rPr lang="en-US" baseline="-25000" dirty="0"/>
              <a:t>10</a:t>
            </a:r>
            <a:r>
              <a:rPr lang="en-US" dirty="0"/>
              <a:t> as 1.0011001100110011[0011]…</a:t>
            </a:r>
            <a:r>
              <a:rPr lang="en-US" baseline="-25000" dirty="0"/>
              <a:t>2</a:t>
            </a:r>
          </a:p>
          <a:p>
            <a:pPr lvl="1"/>
            <a:r>
              <a:rPr lang="en-US" dirty="0"/>
              <a:t>Represent 1.5213 X 10</a:t>
            </a:r>
            <a:r>
              <a:rPr lang="en-US" baseline="30000" dirty="0"/>
              <a:t>4</a:t>
            </a:r>
            <a:r>
              <a:rPr lang="en-US" dirty="0"/>
              <a:t>  as 1.1101101101101</a:t>
            </a:r>
            <a:r>
              <a:rPr lang="en-US" baseline="-25000" dirty="0"/>
              <a:t>2</a:t>
            </a:r>
            <a:r>
              <a:rPr lang="en-US" dirty="0"/>
              <a:t> X 2</a:t>
            </a:r>
            <a:r>
              <a:rPr lang="en-US" baseline="30000" dirty="0"/>
              <a:t>13</a:t>
            </a:r>
          </a:p>
        </p:txBody>
      </p:sp>
    </p:spTree>
    <p:extLst>
      <p:ext uri="{BB962C8B-B14F-4D97-AF65-F5344CB8AC3E}">
        <p14:creationId xmlns:p14="http://schemas.microsoft.com/office/powerpoint/2010/main" val="426493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4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8AC3B-81DB-4C22-836E-18DCCBCDF984}"/>
              </a:ext>
            </a:extLst>
          </p:cNvPr>
          <p:cNvSpPr>
            <a:spLocks noGrp="1"/>
          </p:cNvSpPr>
          <p:nvPr>
            <p:ph type="title"/>
          </p:nvPr>
        </p:nvSpPr>
        <p:spPr/>
        <p:txBody>
          <a:bodyPr/>
          <a:lstStyle/>
          <a:p>
            <a:r>
              <a:rPr lang="en-US" dirty="0"/>
              <a:t>Binary, Decimal, Hexadecimal</a:t>
            </a:r>
          </a:p>
        </p:txBody>
      </p:sp>
      <p:sp>
        <p:nvSpPr>
          <p:cNvPr id="3" name="Content Placeholder 2">
            <a:extLst>
              <a:ext uri="{FF2B5EF4-FFF2-40B4-BE49-F238E27FC236}">
                <a16:creationId xmlns:a16="http://schemas.microsoft.com/office/drawing/2014/main" id="{E06CFC59-EFA5-47F1-994E-F108E33C78F8}"/>
              </a:ext>
            </a:extLst>
          </p:cNvPr>
          <p:cNvSpPr>
            <a:spLocks noGrp="1"/>
          </p:cNvSpPr>
          <p:nvPr>
            <p:ph idx="1"/>
          </p:nvPr>
        </p:nvSpPr>
        <p:spPr>
          <a:xfrm>
            <a:off x="637309" y="1482436"/>
            <a:ext cx="10716491" cy="4694527"/>
          </a:xfrm>
        </p:spPr>
        <p:txBody>
          <a:bodyPr>
            <a:normAutofit/>
          </a:bodyPr>
          <a:lstStyle/>
          <a:p>
            <a:pPr marL="552450" lvl="1"/>
            <a:r>
              <a:rPr lang="en-US" b="1" dirty="0">
                <a:solidFill>
                  <a:schemeClr val="accent1"/>
                </a:solidFill>
              </a:rPr>
              <a:t>Binary (Base-2)  00000000</a:t>
            </a:r>
            <a:r>
              <a:rPr lang="en-US" b="1" baseline="-6000" dirty="0">
                <a:solidFill>
                  <a:schemeClr val="accent1"/>
                </a:solidFill>
              </a:rPr>
              <a:t>2</a:t>
            </a:r>
            <a:r>
              <a:rPr lang="en-US" b="1" dirty="0">
                <a:solidFill>
                  <a:schemeClr val="accent1"/>
                </a:solidFill>
              </a:rPr>
              <a:t> to 11111111</a:t>
            </a:r>
            <a:r>
              <a:rPr lang="en-US" b="1" baseline="-6000" dirty="0">
                <a:solidFill>
                  <a:schemeClr val="accent1"/>
                </a:solidFill>
              </a:rPr>
              <a:t>2</a:t>
            </a:r>
            <a:endParaRPr lang="en-US" b="1" dirty="0">
              <a:solidFill>
                <a:schemeClr val="accent1"/>
              </a:solidFill>
            </a:endParaRPr>
          </a:p>
          <a:p>
            <a:pPr marL="552450" lvl="1"/>
            <a:r>
              <a:rPr lang="en-US" b="1" dirty="0">
                <a:solidFill>
                  <a:schemeClr val="accent1"/>
                </a:solidFill>
              </a:rPr>
              <a:t>Decimal (Base 10): 0</a:t>
            </a:r>
            <a:r>
              <a:rPr lang="en-US" b="1" baseline="-6000" dirty="0">
                <a:solidFill>
                  <a:schemeClr val="accent1"/>
                </a:solidFill>
              </a:rPr>
              <a:t>10</a:t>
            </a:r>
            <a:r>
              <a:rPr lang="en-US" b="1" dirty="0">
                <a:solidFill>
                  <a:schemeClr val="accent1"/>
                </a:solidFill>
              </a:rPr>
              <a:t> to 255</a:t>
            </a:r>
            <a:r>
              <a:rPr lang="en-US" b="1" baseline="-6000" dirty="0">
                <a:solidFill>
                  <a:schemeClr val="accent1"/>
                </a:solidFill>
              </a:rPr>
              <a:t>10</a:t>
            </a:r>
            <a:endParaRPr lang="en-US" b="1" dirty="0">
              <a:solidFill>
                <a:schemeClr val="accent1"/>
              </a:solidFill>
            </a:endParaRPr>
          </a:p>
          <a:p>
            <a:pPr marL="552450" lvl="1"/>
            <a:r>
              <a:rPr lang="en-US" b="1" dirty="0">
                <a:solidFill>
                  <a:schemeClr val="accent1"/>
                </a:solidFill>
              </a:rPr>
              <a:t>Hexadecimal (Base 16) 00</a:t>
            </a:r>
            <a:r>
              <a:rPr lang="en-US" b="1" baseline="-6000" dirty="0">
                <a:solidFill>
                  <a:schemeClr val="accent1"/>
                </a:solidFill>
              </a:rPr>
              <a:t>16</a:t>
            </a:r>
            <a:r>
              <a:rPr lang="en-US" b="1" dirty="0">
                <a:solidFill>
                  <a:schemeClr val="accent1"/>
                </a:solidFill>
              </a:rPr>
              <a:t> to FF</a:t>
            </a:r>
            <a:r>
              <a:rPr lang="en-US" b="1" baseline="-6000" dirty="0">
                <a:solidFill>
                  <a:schemeClr val="accent1"/>
                </a:solidFill>
              </a:rPr>
              <a:t>16</a:t>
            </a:r>
            <a:endParaRPr lang="en-US" b="1" dirty="0">
              <a:solidFill>
                <a:schemeClr val="accent1"/>
              </a:solidFill>
            </a:endParaRPr>
          </a:p>
          <a:p>
            <a:r>
              <a:rPr lang="en-US" sz="2600" dirty="0"/>
              <a:t>A single byte consists of 8 bits. In binary notation, its value ranges from 00000000</a:t>
            </a:r>
            <a:r>
              <a:rPr lang="en-US" sz="2600" baseline="-25000" dirty="0"/>
              <a:t>2</a:t>
            </a:r>
            <a:r>
              <a:rPr lang="en-US" sz="2600" dirty="0"/>
              <a:t> to 11111111</a:t>
            </a:r>
            <a:r>
              <a:rPr lang="en-US" sz="2600" baseline="-25000" dirty="0"/>
              <a:t>2</a:t>
            </a:r>
            <a:r>
              <a:rPr lang="en-US" sz="2600" dirty="0"/>
              <a:t>.When viewed as a decimal integer, its value ranges from 0</a:t>
            </a:r>
            <a:r>
              <a:rPr lang="en-US" sz="2600" baseline="-25000" dirty="0"/>
              <a:t>10</a:t>
            </a:r>
            <a:r>
              <a:rPr lang="en-US" sz="2600" dirty="0"/>
              <a:t> to 255</a:t>
            </a:r>
            <a:r>
              <a:rPr lang="en-US" sz="2600" baseline="-25000" dirty="0"/>
              <a:t>10</a:t>
            </a:r>
            <a:r>
              <a:rPr lang="en-US" sz="2600" dirty="0"/>
              <a:t>.</a:t>
            </a:r>
          </a:p>
          <a:p>
            <a:r>
              <a:rPr lang="en-US" sz="2600" dirty="0"/>
              <a:t>Neither notation is very convenient for describing bit patterns. Binary notation is too verbose, while with decimal notation it is tedious to convert to and from bit patterns. Instead, we write bit patterns as base-16, or hexadecimal numbers. Hexadecimal (or simply “hex”) uses digits ‘0’ through ‘9’ along with characters ‘A’ through ‘F’ to represent 16 possible values</a:t>
            </a:r>
          </a:p>
        </p:txBody>
      </p:sp>
    </p:spTree>
    <p:extLst>
      <p:ext uri="{BB962C8B-B14F-4D97-AF65-F5344CB8AC3E}">
        <p14:creationId xmlns:p14="http://schemas.microsoft.com/office/powerpoint/2010/main" val="1459979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3"/>
          <p:cNvSpPr>
            <a:spLocks noGrp="1" noChangeArrowheads="1"/>
          </p:cNvSpPr>
          <p:nvPr>
            <p:ph type="title"/>
          </p:nvPr>
        </p:nvSpPr>
        <p:spPr/>
        <p:txBody>
          <a:bodyPr/>
          <a:lstStyle/>
          <a:p>
            <a:pPr marL="119063" indent="-119063"/>
            <a:r>
              <a:rPr lang="en-US"/>
              <a:t>Encoding Byte Values</a:t>
            </a:r>
          </a:p>
        </p:txBody>
      </p:sp>
      <p:sp>
        <p:nvSpPr>
          <p:cNvPr id="43013" name="Rectangle 4"/>
          <p:cNvSpPr>
            <a:spLocks noGrp="1" noChangeArrowheads="1"/>
          </p:cNvSpPr>
          <p:nvPr>
            <p:ph idx="1"/>
          </p:nvPr>
        </p:nvSpPr>
        <p:spPr/>
        <p:txBody>
          <a:bodyPr/>
          <a:lstStyle/>
          <a:p>
            <a:pPr eaLnBrk="1" hangingPunct="1"/>
            <a:r>
              <a:rPr lang="en-US" dirty="0"/>
              <a:t>Byte = 8 bits</a:t>
            </a:r>
          </a:p>
          <a:p>
            <a:pPr marL="552450" lvl="1"/>
            <a:r>
              <a:rPr lang="en-US" dirty="0"/>
              <a:t>Binary 00000000</a:t>
            </a:r>
            <a:r>
              <a:rPr lang="en-US" baseline="-6000" dirty="0"/>
              <a:t>2</a:t>
            </a:r>
            <a:r>
              <a:rPr lang="en-US" dirty="0"/>
              <a:t> to 11111111</a:t>
            </a:r>
            <a:r>
              <a:rPr lang="en-US" baseline="-6000" dirty="0"/>
              <a:t>2</a:t>
            </a:r>
            <a:endParaRPr lang="en-US" dirty="0"/>
          </a:p>
          <a:p>
            <a:pPr marL="552450" lvl="1"/>
            <a:r>
              <a:rPr lang="en-US" dirty="0"/>
              <a:t>Decimal: 0</a:t>
            </a:r>
            <a:r>
              <a:rPr lang="en-US" baseline="-6000" dirty="0"/>
              <a:t>10</a:t>
            </a:r>
            <a:r>
              <a:rPr lang="en-US" dirty="0"/>
              <a:t> to 255</a:t>
            </a:r>
            <a:r>
              <a:rPr lang="en-US" baseline="-6000" dirty="0"/>
              <a:t>10</a:t>
            </a:r>
            <a:endParaRPr lang="en-US" dirty="0"/>
          </a:p>
          <a:p>
            <a:pPr marL="552450" lvl="1"/>
            <a:r>
              <a:rPr lang="en-US" dirty="0"/>
              <a:t>Hexadecimal 00</a:t>
            </a:r>
            <a:r>
              <a:rPr lang="en-US" baseline="-6000" dirty="0"/>
              <a:t>16</a:t>
            </a:r>
            <a:r>
              <a:rPr lang="en-US" dirty="0"/>
              <a:t> to FF</a:t>
            </a:r>
            <a:r>
              <a:rPr lang="en-US" baseline="-6000" dirty="0"/>
              <a:t>16</a:t>
            </a:r>
            <a:endParaRPr lang="en-US" dirty="0"/>
          </a:p>
          <a:p>
            <a:pPr marL="838200" lvl="2"/>
            <a:r>
              <a:rPr lang="en-US" dirty="0"/>
              <a:t>Base 16 number representation</a:t>
            </a:r>
          </a:p>
          <a:p>
            <a:pPr marL="838200" lvl="2"/>
            <a:r>
              <a:rPr lang="en-US" dirty="0"/>
              <a:t>Use characters ‘0’ to ‘9’ and ‘A’ to ‘F’</a:t>
            </a:r>
          </a:p>
          <a:p>
            <a:pPr marL="838200" lvl="2"/>
            <a:r>
              <a:rPr lang="en-US" dirty="0"/>
              <a:t>Write FA1D37B</a:t>
            </a:r>
            <a:r>
              <a:rPr lang="en-US" baseline="-6000" dirty="0"/>
              <a:t>16</a:t>
            </a:r>
            <a:r>
              <a:rPr lang="en-US" dirty="0"/>
              <a:t> in C language as</a:t>
            </a:r>
          </a:p>
          <a:p>
            <a:pPr marL="1295400" lvl="3"/>
            <a:r>
              <a:rPr lang="en-US" dirty="0"/>
              <a:t>0xFA1D37B</a:t>
            </a:r>
          </a:p>
          <a:p>
            <a:pPr marL="1295400" lvl="3"/>
            <a:r>
              <a:rPr lang="en-US" dirty="0"/>
              <a:t>0xfa1d37b </a:t>
            </a:r>
          </a:p>
          <a:p>
            <a:pPr marL="1181100" lvl="3">
              <a:buNone/>
            </a:pPr>
            <a:endParaRPr lang="en-US" dirty="0"/>
          </a:p>
        </p:txBody>
      </p:sp>
      <p:grpSp>
        <p:nvGrpSpPr>
          <p:cNvPr id="2" name="Group 5"/>
          <p:cNvGrpSpPr>
            <a:grpSpLocks/>
          </p:cNvGrpSpPr>
          <p:nvPr/>
        </p:nvGrpSpPr>
        <p:grpSpPr bwMode="auto">
          <a:xfrm>
            <a:off x="8077201" y="1387574"/>
            <a:ext cx="1793875" cy="4321081"/>
            <a:chOff x="0" y="177"/>
            <a:chExt cx="1130" cy="2721"/>
          </a:xfrm>
        </p:grpSpPr>
        <p:grpSp>
          <p:nvGrpSpPr>
            <p:cNvPr id="3" name="Group 6"/>
            <p:cNvGrpSpPr>
              <a:grpSpLocks/>
            </p:cNvGrpSpPr>
            <p:nvPr/>
          </p:nvGrpSpPr>
          <p:grpSpPr bwMode="auto">
            <a:xfrm>
              <a:off x="0" y="499"/>
              <a:ext cx="1104" cy="2399"/>
              <a:chOff x="0" y="-8"/>
              <a:chExt cx="1104" cy="2399"/>
            </a:xfrm>
          </p:grpSpPr>
          <p:grpSp>
            <p:nvGrpSpPr>
              <p:cNvPr id="4" name="Group 7"/>
              <p:cNvGrpSpPr>
                <a:grpSpLocks/>
              </p:cNvGrpSpPr>
              <p:nvPr/>
            </p:nvGrpSpPr>
            <p:grpSpPr bwMode="auto">
              <a:xfrm>
                <a:off x="0" y="-8"/>
                <a:ext cx="288" cy="239"/>
                <a:chOff x="0" y="-8"/>
                <a:chExt cx="288" cy="239"/>
              </a:xfrm>
            </p:grpSpPr>
            <p:sp>
              <p:nvSpPr>
                <p:cNvPr id="43161" name="Rectangle 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62" name="Rectangle 9"/>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0</a:t>
                  </a:r>
                </a:p>
              </p:txBody>
            </p:sp>
          </p:grpSp>
          <p:grpSp>
            <p:nvGrpSpPr>
              <p:cNvPr id="5" name="Group 10"/>
              <p:cNvGrpSpPr>
                <a:grpSpLocks/>
              </p:cNvGrpSpPr>
              <p:nvPr/>
            </p:nvGrpSpPr>
            <p:grpSpPr bwMode="auto">
              <a:xfrm>
                <a:off x="288" y="-8"/>
                <a:ext cx="288" cy="239"/>
                <a:chOff x="0" y="-8"/>
                <a:chExt cx="288" cy="239"/>
              </a:xfrm>
            </p:grpSpPr>
            <p:sp>
              <p:nvSpPr>
                <p:cNvPr id="43159" name="Rectangle 1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60" name="Rectangle 12"/>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0</a:t>
                  </a:r>
                </a:p>
              </p:txBody>
            </p:sp>
          </p:grpSp>
          <p:grpSp>
            <p:nvGrpSpPr>
              <p:cNvPr id="6" name="Group 13"/>
              <p:cNvGrpSpPr>
                <a:grpSpLocks/>
              </p:cNvGrpSpPr>
              <p:nvPr/>
            </p:nvGrpSpPr>
            <p:grpSpPr bwMode="auto">
              <a:xfrm>
                <a:off x="576" y="-8"/>
                <a:ext cx="528" cy="239"/>
                <a:chOff x="0" y="-8"/>
                <a:chExt cx="528" cy="239"/>
              </a:xfrm>
            </p:grpSpPr>
            <p:sp>
              <p:nvSpPr>
                <p:cNvPr id="43157" name="Rectangle 14"/>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58" name="Rectangle 15"/>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0000</a:t>
                  </a:r>
                </a:p>
              </p:txBody>
            </p:sp>
          </p:grpSp>
          <p:grpSp>
            <p:nvGrpSpPr>
              <p:cNvPr id="7" name="Group 16"/>
              <p:cNvGrpSpPr>
                <a:grpSpLocks/>
              </p:cNvGrpSpPr>
              <p:nvPr/>
            </p:nvGrpSpPr>
            <p:grpSpPr bwMode="auto">
              <a:xfrm>
                <a:off x="0" y="136"/>
                <a:ext cx="288" cy="239"/>
                <a:chOff x="0" y="-8"/>
                <a:chExt cx="288" cy="239"/>
              </a:xfrm>
            </p:grpSpPr>
            <p:sp>
              <p:nvSpPr>
                <p:cNvPr id="43155" name="Rectangle 1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56" name="Rectangle 18"/>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a:t>
                  </a:r>
                </a:p>
              </p:txBody>
            </p:sp>
          </p:grpSp>
          <p:grpSp>
            <p:nvGrpSpPr>
              <p:cNvPr id="8" name="Group 19"/>
              <p:cNvGrpSpPr>
                <a:grpSpLocks/>
              </p:cNvGrpSpPr>
              <p:nvPr/>
            </p:nvGrpSpPr>
            <p:grpSpPr bwMode="auto">
              <a:xfrm>
                <a:off x="288" y="136"/>
                <a:ext cx="288" cy="239"/>
                <a:chOff x="0" y="-8"/>
                <a:chExt cx="288" cy="239"/>
              </a:xfrm>
            </p:grpSpPr>
            <p:sp>
              <p:nvSpPr>
                <p:cNvPr id="43153" name="Rectangle 2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54" name="Rectangle 21"/>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a:t>
                  </a:r>
                </a:p>
              </p:txBody>
            </p:sp>
          </p:grpSp>
          <p:grpSp>
            <p:nvGrpSpPr>
              <p:cNvPr id="9" name="Group 22"/>
              <p:cNvGrpSpPr>
                <a:grpSpLocks/>
              </p:cNvGrpSpPr>
              <p:nvPr/>
            </p:nvGrpSpPr>
            <p:grpSpPr bwMode="auto">
              <a:xfrm>
                <a:off x="576" y="136"/>
                <a:ext cx="528" cy="239"/>
                <a:chOff x="0" y="-8"/>
                <a:chExt cx="528" cy="239"/>
              </a:xfrm>
            </p:grpSpPr>
            <p:sp>
              <p:nvSpPr>
                <p:cNvPr id="43151" name="Rectangle 23"/>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52" name="Rectangle 24"/>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0001</a:t>
                  </a:r>
                </a:p>
              </p:txBody>
            </p:sp>
          </p:grpSp>
          <p:grpSp>
            <p:nvGrpSpPr>
              <p:cNvPr id="10" name="Group 25"/>
              <p:cNvGrpSpPr>
                <a:grpSpLocks/>
              </p:cNvGrpSpPr>
              <p:nvPr/>
            </p:nvGrpSpPr>
            <p:grpSpPr bwMode="auto">
              <a:xfrm>
                <a:off x="0" y="280"/>
                <a:ext cx="288" cy="239"/>
                <a:chOff x="0" y="-8"/>
                <a:chExt cx="288" cy="239"/>
              </a:xfrm>
            </p:grpSpPr>
            <p:sp>
              <p:nvSpPr>
                <p:cNvPr id="43149" name="Rectangle 2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50" name="Rectangle 27"/>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2</a:t>
                  </a:r>
                </a:p>
              </p:txBody>
            </p:sp>
          </p:grpSp>
          <p:grpSp>
            <p:nvGrpSpPr>
              <p:cNvPr id="11" name="Group 28"/>
              <p:cNvGrpSpPr>
                <a:grpSpLocks/>
              </p:cNvGrpSpPr>
              <p:nvPr/>
            </p:nvGrpSpPr>
            <p:grpSpPr bwMode="auto">
              <a:xfrm>
                <a:off x="288" y="280"/>
                <a:ext cx="288" cy="239"/>
                <a:chOff x="0" y="-8"/>
                <a:chExt cx="288" cy="239"/>
              </a:xfrm>
            </p:grpSpPr>
            <p:sp>
              <p:nvSpPr>
                <p:cNvPr id="43147" name="Rectangle 2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48" name="Rectangle 30"/>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2</a:t>
                  </a:r>
                </a:p>
              </p:txBody>
            </p:sp>
          </p:grpSp>
          <p:grpSp>
            <p:nvGrpSpPr>
              <p:cNvPr id="12" name="Group 31"/>
              <p:cNvGrpSpPr>
                <a:grpSpLocks/>
              </p:cNvGrpSpPr>
              <p:nvPr/>
            </p:nvGrpSpPr>
            <p:grpSpPr bwMode="auto">
              <a:xfrm>
                <a:off x="576" y="280"/>
                <a:ext cx="528" cy="239"/>
                <a:chOff x="0" y="-8"/>
                <a:chExt cx="528" cy="239"/>
              </a:xfrm>
            </p:grpSpPr>
            <p:sp>
              <p:nvSpPr>
                <p:cNvPr id="43145" name="Rectangle 32"/>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46" name="Rectangle 33"/>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0010</a:t>
                  </a:r>
                </a:p>
              </p:txBody>
            </p:sp>
          </p:grpSp>
          <p:grpSp>
            <p:nvGrpSpPr>
              <p:cNvPr id="13" name="Group 34"/>
              <p:cNvGrpSpPr>
                <a:grpSpLocks/>
              </p:cNvGrpSpPr>
              <p:nvPr/>
            </p:nvGrpSpPr>
            <p:grpSpPr bwMode="auto">
              <a:xfrm>
                <a:off x="0" y="424"/>
                <a:ext cx="288" cy="239"/>
                <a:chOff x="0" y="-8"/>
                <a:chExt cx="288" cy="239"/>
              </a:xfrm>
            </p:grpSpPr>
            <p:sp>
              <p:nvSpPr>
                <p:cNvPr id="43143" name="Rectangle 3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44" name="Rectangle 36"/>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3</a:t>
                  </a:r>
                </a:p>
              </p:txBody>
            </p:sp>
          </p:grpSp>
          <p:grpSp>
            <p:nvGrpSpPr>
              <p:cNvPr id="14" name="Group 37"/>
              <p:cNvGrpSpPr>
                <a:grpSpLocks/>
              </p:cNvGrpSpPr>
              <p:nvPr/>
            </p:nvGrpSpPr>
            <p:grpSpPr bwMode="auto">
              <a:xfrm>
                <a:off x="288" y="424"/>
                <a:ext cx="288" cy="239"/>
                <a:chOff x="0" y="-8"/>
                <a:chExt cx="288" cy="239"/>
              </a:xfrm>
            </p:grpSpPr>
            <p:sp>
              <p:nvSpPr>
                <p:cNvPr id="43141" name="Rectangle 3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42" name="Rectangle 39"/>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3</a:t>
                  </a:r>
                </a:p>
              </p:txBody>
            </p:sp>
          </p:grpSp>
          <p:grpSp>
            <p:nvGrpSpPr>
              <p:cNvPr id="15" name="Group 40"/>
              <p:cNvGrpSpPr>
                <a:grpSpLocks/>
              </p:cNvGrpSpPr>
              <p:nvPr/>
            </p:nvGrpSpPr>
            <p:grpSpPr bwMode="auto">
              <a:xfrm>
                <a:off x="576" y="424"/>
                <a:ext cx="528" cy="239"/>
                <a:chOff x="0" y="-8"/>
                <a:chExt cx="528" cy="239"/>
              </a:xfrm>
            </p:grpSpPr>
            <p:sp>
              <p:nvSpPr>
                <p:cNvPr id="43139" name="Rectangle 41"/>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40" name="Rectangle 42"/>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0011</a:t>
                  </a:r>
                </a:p>
              </p:txBody>
            </p:sp>
          </p:grpSp>
          <p:grpSp>
            <p:nvGrpSpPr>
              <p:cNvPr id="16" name="Group 43"/>
              <p:cNvGrpSpPr>
                <a:grpSpLocks/>
              </p:cNvGrpSpPr>
              <p:nvPr/>
            </p:nvGrpSpPr>
            <p:grpSpPr bwMode="auto">
              <a:xfrm>
                <a:off x="0" y="568"/>
                <a:ext cx="288" cy="239"/>
                <a:chOff x="0" y="-8"/>
                <a:chExt cx="288" cy="239"/>
              </a:xfrm>
            </p:grpSpPr>
            <p:sp>
              <p:nvSpPr>
                <p:cNvPr id="43137" name="Rectangle 4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38" name="Rectangle 45"/>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4</a:t>
                  </a:r>
                </a:p>
              </p:txBody>
            </p:sp>
          </p:grpSp>
          <p:grpSp>
            <p:nvGrpSpPr>
              <p:cNvPr id="17" name="Group 46"/>
              <p:cNvGrpSpPr>
                <a:grpSpLocks/>
              </p:cNvGrpSpPr>
              <p:nvPr/>
            </p:nvGrpSpPr>
            <p:grpSpPr bwMode="auto">
              <a:xfrm>
                <a:off x="288" y="568"/>
                <a:ext cx="288" cy="239"/>
                <a:chOff x="0" y="-8"/>
                <a:chExt cx="288" cy="239"/>
              </a:xfrm>
            </p:grpSpPr>
            <p:sp>
              <p:nvSpPr>
                <p:cNvPr id="43135" name="Rectangle 4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36" name="Rectangle 48"/>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4</a:t>
                  </a:r>
                </a:p>
              </p:txBody>
            </p:sp>
          </p:grpSp>
          <p:grpSp>
            <p:nvGrpSpPr>
              <p:cNvPr id="18" name="Group 49"/>
              <p:cNvGrpSpPr>
                <a:grpSpLocks/>
              </p:cNvGrpSpPr>
              <p:nvPr/>
            </p:nvGrpSpPr>
            <p:grpSpPr bwMode="auto">
              <a:xfrm>
                <a:off x="576" y="568"/>
                <a:ext cx="528" cy="239"/>
                <a:chOff x="0" y="-8"/>
                <a:chExt cx="528" cy="239"/>
              </a:xfrm>
            </p:grpSpPr>
            <p:sp>
              <p:nvSpPr>
                <p:cNvPr id="43133" name="Rectangle 50"/>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34" name="Rectangle 51"/>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0100</a:t>
                  </a:r>
                </a:p>
              </p:txBody>
            </p:sp>
          </p:grpSp>
          <p:grpSp>
            <p:nvGrpSpPr>
              <p:cNvPr id="19" name="Group 52"/>
              <p:cNvGrpSpPr>
                <a:grpSpLocks/>
              </p:cNvGrpSpPr>
              <p:nvPr/>
            </p:nvGrpSpPr>
            <p:grpSpPr bwMode="auto">
              <a:xfrm>
                <a:off x="0" y="712"/>
                <a:ext cx="288" cy="239"/>
                <a:chOff x="0" y="-8"/>
                <a:chExt cx="288" cy="239"/>
              </a:xfrm>
            </p:grpSpPr>
            <p:sp>
              <p:nvSpPr>
                <p:cNvPr id="43131" name="Rectangle 5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32" name="Rectangle 54"/>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5</a:t>
                  </a:r>
                </a:p>
              </p:txBody>
            </p:sp>
          </p:grpSp>
          <p:grpSp>
            <p:nvGrpSpPr>
              <p:cNvPr id="20" name="Group 55"/>
              <p:cNvGrpSpPr>
                <a:grpSpLocks/>
              </p:cNvGrpSpPr>
              <p:nvPr/>
            </p:nvGrpSpPr>
            <p:grpSpPr bwMode="auto">
              <a:xfrm>
                <a:off x="288" y="712"/>
                <a:ext cx="288" cy="239"/>
                <a:chOff x="0" y="-8"/>
                <a:chExt cx="288" cy="239"/>
              </a:xfrm>
            </p:grpSpPr>
            <p:sp>
              <p:nvSpPr>
                <p:cNvPr id="43129" name="Rectangle 5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30" name="Rectangle 57"/>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5</a:t>
                  </a:r>
                </a:p>
              </p:txBody>
            </p:sp>
          </p:grpSp>
          <p:grpSp>
            <p:nvGrpSpPr>
              <p:cNvPr id="21" name="Group 58"/>
              <p:cNvGrpSpPr>
                <a:grpSpLocks/>
              </p:cNvGrpSpPr>
              <p:nvPr/>
            </p:nvGrpSpPr>
            <p:grpSpPr bwMode="auto">
              <a:xfrm>
                <a:off x="576" y="712"/>
                <a:ext cx="528" cy="239"/>
                <a:chOff x="0" y="-8"/>
                <a:chExt cx="528" cy="239"/>
              </a:xfrm>
            </p:grpSpPr>
            <p:sp>
              <p:nvSpPr>
                <p:cNvPr id="43127" name="Rectangle 59"/>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28" name="Rectangle 60"/>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0101</a:t>
                  </a:r>
                </a:p>
              </p:txBody>
            </p:sp>
          </p:grpSp>
          <p:grpSp>
            <p:nvGrpSpPr>
              <p:cNvPr id="22" name="Group 61"/>
              <p:cNvGrpSpPr>
                <a:grpSpLocks/>
              </p:cNvGrpSpPr>
              <p:nvPr/>
            </p:nvGrpSpPr>
            <p:grpSpPr bwMode="auto">
              <a:xfrm>
                <a:off x="0" y="856"/>
                <a:ext cx="288" cy="239"/>
                <a:chOff x="0" y="-8"/>
                <a:chExt cx="288" cy="239"/>
              </a:xfrm>
            </p:grpSpPr>
            <p:sp>
              <p:nvSpPr>
                <p:cNvPr id="43125" name="Rectangle 62"/>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26" name="Rectangle 63"/>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6</a:t>
                  </a:r>
                </a:p>
              </p:txBody>
            </p:sp>
          </p:grpSp>
          <p:grpSp>
            <p:nvGrpSpPr>
              <p:cNvPr id="23" name="Group 64"/>
              <p:cNvGrpSpPr>
                <a:grpSpLocks/>
              </p:cNvGrpSpPr>
              <p:nvPr/>
            </p:nvGrpSpPr>
            <p:grpSpPr bwMode="auto">
              <a:xfrm>
                <a:off x="288" y="856"/>
                <a:ext cx="288" cy="239"/>
                <a:chOff x="0" y="-8"/>
                <a:chExt cx="288" cy="239"/>
              </a:xfrm>
            </p:grpSpPr>
            <p:sp>
              <p:nvSpPr>
                <p:cNvPr id="43123" name="Rectangle 6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24" name="Rectangle 66"/>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6</a:t>
                  </a:r>
                </a:p>
              </p:txBody>
            </p:sp>
          </p:grpSp>
          <p:grpSp>
            <p:nvGrpSpPr>
              <p:cNvPr id="24" name="Group 67"/>
              <p:cNvGrpSpPr>
                <a:grpSpLocks/>
              </p:cNvGrpSpPr>
              <p:nvPr/>
            </p:nvGrpSpPr>
            <p:grpSpPr bwMode="auto">
              <a:xfrm>
                <a:off x="576" y="856"/>
                <a:ext cx="528" cy="239"/>
                <a:chOff x="0" y="-8"/>
                <a:chExt cx="528" cy="239"/>
              </a:xfrm>
            </p:grpSpPr>
            <p:sp>
              <p:nvSpPr>
                <p:cNvPr id="43121" name="Rectangle 68"/>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22" name="Rectangle 69"/>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0110</a:t>
                  </a:r>
                </a:p>
              </p:txBody>
            </p:sp>
          </p:grpSp>
          <p:grpSp>
            <p:nvGrpSpPr>
              <p:cNvPr id="25" name="Group 70"/>
              <p:cNvGrpSpPr>
                <a:grpSpLocks/>
              </p:cNvGrpSpPr>
              <p:nvPr/>
            </p:nvGrpSpPr>
            <p:grpSpPr bwMode="auto">
              <a:xfrm>
                <a:off x="0" y="1000"/>
                <a:ext cx="288" cy="239"/>
                <a:chOff x="0" y="-8"/>
                <a:chExt cx="288" cy="239"/>
              </a:xfrm>
            </p:grpSpPr>
            <p:sp>
              <p:nvSpPr>
                <p:cNvPr id="43119" name="Rectangle 7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20" name="Rectangle 72"/>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7</a:t>
                  </a:r>
                </a:p>
              </p:txBody>
            </p:sp>
          </p:grpSp>
          <p:grpSp>
            <p:nvGrpSpPr>
              <p:cNvPr id="26" name="Group 73"/>
              <p:cNvGrpSpPr>
                <a:grpSpLocks/>
              </p:cNvGrpSpPr>
              <p:nvPr/>
            </p:nvGrpSpPr>
            <p:grpSpPr bwMode="auto">
              <a:xfrm>
                <a:off x="288" y="1000"/>
                <a:ext cx="288" cy="239"/>
                <a:chOff x="0" y="-8"/>
                <a:chExt cx="288" cy="239"/>
              </a:xfrm>
            </p:grpSpPr>
            <p:sp>
              <p:nvSpPr>
                <p:cNvPr id="43117" name="Rectangle 7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18" name="Rectangle 75"/>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7</a:t>
                  </a:r>
                </a:p>
              </p:txBody>
            </p:sp>
          </p:grpSp>
          <p:grpSp>
            <p:nvGrpSpPr>
              <p:cNvPr id="27" name="Group 76"/>
              <p:cNvGrpSpPr>
                <a:grpSpLocks/>
              </p:cNvGrpSpPr>
              <p:nvPr/>
            </p:nvGrpSpPr>
            <p:grpSpPr bwMode="auto">
              <a:xfrm>
                <a:off x="576" y="1000"/>
                <a:ext cx="528" cy="239"/>
                <a:chOff x="0" y="-8"/>
                <a:chExt cx="528" cy="239"/>
              </a:xfrm>
            </p:grpSpPr>
            <p:sp>
              <p:nvSpPr>
                <p:cNvPr id="43115" name="Rectangle 77"/>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16" name="Rectangle 78"/>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0111</a:t>
                  </a:r>
                </a:p>
              </p:txBody>
            </p:sp>
          </p:grpSp>
          <p:grpSp>
            <p:nvGrpSpPr>
              <p:cNvPr id="28" name="Group 79"/>
              <p:cNvGrpSpPr>
                <a:grpSpLocks/>
              </p:cNvGrpSpPr>
              <p:nvPr/>
            </p:nvGrpSpPr>
            <p:grpSpPr bwMode="auto">
              <a:xfrm>
                <a:off x="0" y="1144"/>
                <a:ext cx="288" cy="239"/>
                <a:chOff x="0" y="-8"/>
                <a:chExt cx="288" cy="239"/>
              </a:xfrm>
            </p:grpSpPr>
            <p:sp>
              <p:nvSpPr>
                <p:cNvPr id="43113" name="Rectangle 8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14" name="Rectangle 81"/>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8</a:t>
                  </a:r>
                </a:p>
              </p:txBody>
            </p:sp>
          </p:grpSp>
          <p:grpSp>
            <p:nvGrpSpPr>
              <p:cNvPr id="29" name="Group 82"/>
              <p:cNvGrpSpPr>
                <a:grpSpLocks/>
              </p:cNvGrpSpPr>
              <p:nvPr/>
            </p:nvGrpSpPr>
            <p:grpSpPr bwMode="auto">
              <a:xfrm>
                <a:off x="288" y="1144"/>
                <a:ext cx="288" cy="239"/>
                <a:chOff x="0" y="-8"/>
                <a:chExt cx="288" cy="239"/>
              </a:xfrm>
            </p:grpSpPr>
            <p:sp>
              <p:nvSpPr>
                <p:cNvPr id="43111" name="Rectangle 8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12" name="Rectangle 84"/>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8</a:t>
                  </a:r>
                </a:p>
              </p:txBody>
            </p:sp>
          </p:grpSp>
          <p:grpSp>
            <p:nvGrpSpPr>
              <p:cNvPr id="30" name="Group 85"/>
              <p:cNvGrpSpPr>
                <a:grpSpLocks/>
              </p:cNvGrpSpPr>
              <p:nvPr/>
            </p:nvGrpSpPr>
            <p:grpSpPr bwMode="auto">
              <a:xfrm>
                <a:off x="576" y="1144"/>
                <a:ext cx="528" cy="239"/>
                <a:chOff x="0" y="-8"/>
                <a:chExt cx="528" cy="239"/>
              </a:xfrm>
            </p:grpSpPr>
            <p:sp>
              <p:nvSpPr>
                <p:cNvPr id="43109" name="Rectangle 86"/>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10" name="Rectangle 87"/>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1000</a:t>
                  </a:r>
                </a:p>
              </p:txBody>
            </p:sp>
          </p:grpSp>
          <p:grpSp>
            <p:nvGrpSpPr>
              <p:cNvPr id="31" name="Group 88"/>
              <p:cNvGrpSpPr>
                <a:grpSpLocks/>
              </p:cNvGrpSpPr>
              <p:nvPr/>
            </p:nvGrpSpPr>
            <p:grpSpPr bwMode="auto">
              <a:xfrm>
                <a:off x="0" y="1288"/>
                <a:ext cx="288" cy="239"/>
                <a:chOff x="0" y="-8"/>
                <a:chExt cx="288" cy="239"/>
              </a:xfrm>
            </p:grpSpPr>
            <p:sp>
              <p:nvSpPr>
                <p:cNvPr id="43107" name="Rectangle 8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08" name="Rectangle 90"/>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9</a:t>
                  </a:r>
                </a:p>
              </p:txBody>
            </p:sp>
          </p:grpSp>
          <p:grpSp>
            <p:nvGrpSpPr>
              <p:cNvPr id="43008" name="Group 91"/>
              <p:cNvGrpSpPr>
                <a:grpSpLocks/>
              </p:cNvGrpSpPr>
              <p:nvPr/>
            </p:nvGrpSpPr>
            <p:grpSpPr bwMode="auto">
              <a:xfrm>
                <a:off x="288" y="1288"/>
                <a:ext cx="288" cy="239"/>
                <a:chOff x="0" y="-8"/>
                <a:chExt cx="288" cy="239"/>
              </a:xfrm>
            </p:grpSpPr>
            <p:sp>
              <p:nvSpPr>
                <p:cNvPr id="43105" name="Rectangle 92"/>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06" name="Rectangle 93"/>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9</a:t>
                  </a:r>
                </a:p>
              </p:txBody>
            </p:sp>
          </p:grpSp>
          <p:grpSp>
            <p:nvGrpSpPr>
              <p:cNvPr id="43009" name="Group 94"/>
              <p:cNvGrpSpPr>
                <a:grpSpLocks/>
              </p:cNvGrpSpPr>
              <p:nvPr/>
            </p:nvGrpSpPr>
            <p:grpSpPr bwMode="auto">
              <a:xfrm>
                <a:off x="576" y="1288"/>
                <a:ext cx="528" cy="239"/>
                <a:chOff x="0" y="-8"/>
                <a:chExt cx="528" cy="239"/>
              </a:xfrm>
            </p:grpSpPr>
            <p:sp>
              <p:nvSpPr>
                <p:cNvPr id="43103" name="Rectangle 95"/>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04" name="Rectangle 96"/>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1001</a:t>
                  </a:r>
                </a:p>
              </p:txBody>
            </p:sp>
          </p:grpSp>
          <p:grpSp>
            <p:nvGrpSpPr>
              <p:cNvPr id="43014" name="Group 97"/>
              <p:cNvGrpSpPr>
                <a:grpSpLocks/>
              </p:cNvGrpSpPr>
              <p:nvPr/>
            </p:nvGrpSpPr>
            <p:grpSpPr bwMode="auto">
              <a:xfrm>
                <a:off x="0" y="1432"/>
                <a:ext cx="288" cy="239"/>
                <a:chOff x="0" y="-8"/>
                <a:chExt cx="288" cy="239"/>
              </a:xfrm>
            </p:grpSpPr>
            <p:sp>
              <p:nvSpPr>
                <p:cNvPr id="43101" name="Rectangle 9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02" name="Rectangle 99"/>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A</a:t>
                  </a:r>
                </a:p>
              </p:txBody>
            </p:sp>
          </p:grpSp>
          <p:grpSp>
            <p:nvGrpSpPr>
              <p:cNvPr id="43015" name="Group 100"/>
              <p:cNvGrpSpPr>
                <a:grpSpLocks/>
              </p:cNvGrpSpPr>
              <p:nvPr/>
            </p:nvGrpSpPr>
            <p:grpSpPr bwMode="auto">
              <a:xfrm>
                <a:off x="288" y="1432"/>
                <a:ext cx="288" cy="239"/>
                <a:chOff x="0" y="-8"/>
                <a:chExt cx="288" cy="239"/>
              </a:xfrm>
            </p:grpSpPr>
            <p:sp>
              <p:nvSpPr>
                <p:cNvPr id="43099" name="Rectangle 10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100" name="Rectangle 102"/>
                <p:cNvSpPr>
                  <a:spLocks/>
                </p:cNvSpPr>
                <p:nvPr/>
              </p:nvSpPr>
              <p:spPr bwMode="auto">
                <a:xfrm>
                  <a:off x="11"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10</a:t>
                  </a:r>
                </a:p>
              </p:txBody>
            </p:sp>
          </p:grpSp>
          <p:grpSp>
            <p:nvGrpSpPr>
              <p:cNvPr id="43019" name="Group 103"/>
              <p:cNvGrpSpPr>
                <a:grpSpLocks/>
              </p:cNvGrpSpPr>
              <p:nvPr/>
            </p:nvGrpSpPr>
            <p:grpSpPr bwMode="auto">
              <a:xfrm>
                <a:off x="576" y="1432"/>
                <a:ext cx="528" cy="239"/>
                <a:chOff x="0" y="-8"/>
                <a:chExt cx="528" cy="239"/>
              </a:xfrm>
            </p:grpSpPr>
            <p:sp>
              <p:nvSpPr>
                <p:cNvPr id="43097" name="Rectangle 104"/>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98" name="Rectangle 105"/>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1010</a:t>
                  </a:r>
                </a:p>
              </p:txBody>
            </p:sp>
          </p:grpSp>
          <p:grpSp>
            <p:nvGrpSpPr>
              <p:cNvPr id="43020" name="Group 106"/>
              <p:cNvGrpSpPr>
                <a:grpSpLocks/>
              </p:cNvGrpSpPr>
              <p:nvPr/>
            </p:nvGrpSpPr>
            <p:grpSpPr bwMode="auto">
              <a:xfrm>
                <a:off x="0" y="1576"/>
                <a:ext cx="288" cy="239"/>
                <a:chOff x="0" y="-8"/>
                <a:chExt cx="288" cy="239"/>
              </a:xfrm>
            </p:grpSpPr>
            <p:sp>
              <p:nvSpPr>
                <p:cNvPr id="43095" name="Rectangle 10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96" name="Rectangle 108"/>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B</a:t>
                  </a:r>
                </a:p>
              </p:txBody>
            </p:sp>
          </p:grpSp>
          <p:grpSp>
            <p:nvGrpSpPr>
              <p:cNvPr id="43021" name="Group 109"/>
              <p:cNvGrpSpPr>
                <a:grpSpLocks/>
              </p:cNvGrpSpPr>
              <p:nvPr/>
            </p:nvGrpSpPr>
            <p:grpSpPr bwMode="auto">
              <a:xfrm>
                <a:off x="288" y="1576"/>
                <a:ext cx="288" cy="239"/>
                <a:chOff x="0" y="-8"/>
                <a:chExt cx="288" cy="239"/>
              </a:xfrm>
            </p:grpSpPr>
            <p:sp>
              <p:nvSpPr>
                <p:cNvPr id="43093" name="Rectangle 11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94" name="Rectangle 111"/>
                <p:cNvSpPr>
                  <a:spLocks/>
                </p:cNvSpPr>
                <p:nvPr/>
              </p:nvSpPr>
              <p:spPr bwMode="auto">
                <a:xfrm>
                  <a:off x="11"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11</a:t>
                  </a:r>
                </a:p>
              </p:txBody>
            </p:sp>
          </p:grpSp>
          <p:grpSp>
            <p:nvGrpSpPr>
              <p:cNvPr id="43022" name="Group 112"/>
              <p:cNvGrpSpPr>
                <a:grpSpLocks/>
              </p:cNvGrpSpPr>
              <p:nvPr/>
            </p:nvGrpSpPr>
            <p:grpSpPr bwMode="auto">
              <a:xfrm>
                <a:off x="576" y="1576"/>
                <a:ext cx="528" cy="239"/>
                <a:chOff x="0" y="-8"/>
                <a:chExt cx="528" cy="239"/>
              </a:xfrm>
            </p:grpSpPr>
            <p:sp>
              <p:nvSpPr>
                <p:cNvPr id="43091" name="Rectangle 113"/>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92" name="Rectangle 114"/>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1011</a:t>
                  </a:r>
                </a:p>
              </p:txBody>
            </p:sp>
          </p:grpSp>
          <p:grpSp>
            <p:nvGrpSpPr>
              <p:cNvPr id="43023" name="Group 115"/>
              <p:cNvGrpSpPr>
                <a:grpSpLocks/>
              </p:cNvGrpSpPr>
              <p:nvPr/>
            </p:nvGrpSpPr>
            <p:grpSpPr bwMode="auto">
              <a:xfrm>
                <a:off x="0" y="1720"/>
                <a:ext cx="288" cy="239"/>
                <a:chOff x="0" y="-8"/>
                <a:chExt cx="288" cy="239"/>
              </a:xfrm>
            </p:grpSpPr>
            <p:sp>
              <p:nvSpPr>
                <p:cNvPr id="43089" name="Rectangle 11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90" name="Rectangle 117"/>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C</a:t>
                  </a:r>
                </a:p>
              </p:txBody>
            </p:sp>
          </p:grpSp>
          <p:grpSp>
            <p:nvGrpSpPr>
              <p:cNvPr id="43024" name="Group 118"/>
              <p:cNvGrpSpPr>
                <a:grpSpLocks/>
              </p:cNvGrpSpPr>
              <p:nvPr/>
            </p:nvGrpSpPr>
            <p:grpSpPr bwMode="auto">
              <a:xfrm>
                <a:off x="288" y="1720"/>
                <a:ext cx="288" cy="239"/>
                <a:chOff x="0" y="-8"/>
                <a:chExt cx="288" cy="239"/>
              </a:xfrm>
            </p:grpSpPr>
            <p:sp>
              <p:nvSpPr>
                <p:cNvPr id="43087" name="Rectangle 11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88" name="Rectangle 120"/>
                <p:cNvSpPr>
                  <a:spLocks/>
                </p:cNvSpPr>
                <p:nvPr/>
              </p:nvSpPr>
              <p:spPr bwMode="auto">
                <a:xfrm>
                  <a:off x="11"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12</a:t>
                  </a:r>
                </a:p>
              </p:txBody>
            </p:sp>
          </p:grpSp>
          <p:grpSp>
            <p:nvGrpSpPr>
              <p:cNvPr id="43025" name="Group 121"/>
              <p:cNvGrpSpPr>
                <a:grpSpLocks/>
              </p:cNvGrpSpPr>
              <p:nvPr/>
            </p:nvGrpSpPr>
            <p:grpSpPr bwMode="auto">
              <a:xfrm>
                <a:off x="576" y="1720"/>
                <a:ext cx="528" cy="239"/>
                <a:chOff x="0" y="-8"/>
                <a:chExt cx="528" cy="239"/>
              </a:xfrm>
            </p:grpSpPr>
            <p:sp>
              <p:nvSpPr>
                <p:cNvPr id="43085" name="Rectangle 122"/>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86" name="Rectangle 123"/>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1100</a:t>
                  </a:r>
                </a:p>
              </p:txBody>
            </p:sp>
          </p:grpSp>
          <p:grpSp>
            <p:nvGrpSpPr>
              <p:cNvPr id="43026" name="Group 124"/>
              <p:cNvGrpSpPr>
                <a:grpSpLocks/>
              </p:cNvGrpSpPr>
              <p:nvPr/>
            </p:nvGrpSpPr>
            <p:grpSpPr bwMode="auto">
              <a:xfrm>
                <a:off x="0" y="1864"/>
                <a:ext cx="288" cy="239"/>
                <a:chOff x="0" y="-8"/>
                <a:chExt cx="288" cy="239"/>
              </a:xfrm>
            </p:grpSpPr>
            <p:sp>
              <p:nvSpPr>
                <p:cNvPr id="43083" name="Rectangle 12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84" name="Rectangle 126"/>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D</a:t>
                  </a:r>
                </a:p>
              </p:txBody>
            </p:sp>
          </p:grpSp>
          <p:grpSp>
            <p:nvGrpSpPr>
              <p:cNvPr id="43027" name="Group 127"/>
              <p:cNvGrpSpPr>
                <a:grpSpLocks/>
              </p:cNvGrpSpPr>
              <p:nvPr/>
            </p:nvGrpSpPr>
            <p:grpSpPr bwMode="auto">
              <a:xfrm>
                <a:off x="288" y="1864"/>
                <a:ext cx="288" cy="239"/>
                <a:chOff x="0" y="-8"/>
                <a:chExt cx="288" cy="239"/>
              </a:xfrm>
            </p:grpSpPr>
            <p:sp>
              <p:nvSpPr>
                <p:cNvPr id="43081" name="Rectangle 12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82" name="Rectangle 129"/>
                <p:cNvSpPr>
                  <a:spLocks/>
                </p:cNvSpPr>
                <p:nvPr/>
              </p:nvSpPr>
              <p:spPr bwMode="auto">
                <a:xfrm>
                  <a:off x="11"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13</a:t>
                  </a:r>
                </a:p>
              </p:txBody>
            </p:sp>
          </p:grpSp>
          <p:grpSp>
            <p:nvGrpSpPr>
              <p:cNvPr id="43028" name="Group 130"/>
              <p:cNvGrpSpPr>
                <a:grpSpLocks/>
              </p:cNvGrpSpPr>
              <p:nvPr/>
            </p:nvGrpSpPr>
            <p:grpSpPr bwMode="auto">
              <a:xfrm>
                <a:off x="576" y="1864"/>
                <a:ext cx="528" cy="239"/>
                <a:chOff x="0" y="-8"/>
                <a:chExt cx="528" cy="239"/>
              </a:xfrm>
            </p:grpSpPr>
            <p:sp>
              <p:nvSpPr>
                <p:cNvPr id="43079" name="Rectangle 131"/>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80" name="Rectangle 132"/>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1101</a:t>
                  </a:r>
                </a:p>
              </p:txBody>
            </p:sp>
          </p:grpSp>
          <p:grpSp>
            <p:nvGrpSpPr>
              <p:cNvPr id="43029" name="Group 133"/>
              <p:cNvGrpSpPr>
                <a:grpSpLocks/>
              </p:cNvGrpSpPr>
              <p:nvPr/>
            </p:nvGrpSpPr>
            <p:grpSpPr bwMode="auto">
              <a:xfrm>
                <a:off x="0" y="2008"/>
                <a:ext cx="288" cy="239"/>
                <a:chOff x="0" y="-8"/>
                <a:chExt cx="288" cy="239"/>
              </a:xfrm>
            </p:grpSpPr>
            <p:sp>
              <p:nvSpPr>
                <p:cNvPr id="43077" name="Rectangle 13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78" name="Rectangle 135"/>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E</a:t>
                  </a:r>
                </a:p>
              </p:txBody>
            </p:sp>
          </p:grpSp>
          <p:grpSp>
            <p:nvGrpSpPr>
              <p:cNvPr id="43030" name="Group 136"/>
              <p:cNvGrpSpPr>
                <a:grpSpLocks/>
              </p:cNvGrpSpPr>
              <p:nvPr/>
            </p:nvGrpSpPr>
            <p:grpSpPr bwMode="auto">
              <a:xfrm>
                <a:off x="288" y="2008"/>
                <a:ext cx="288" cy="239"/>
                <a:chOff x="0" y="-8"/>
                <a:chExt cx="288" cy="239"/>
              </a:xfrm>
            </p:grpSpPr>
            <p:sp>
              <p:nvSpPr>
                <p:cNvPr id="43075" name="Rectangle 13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76" name="Rectangle 138"/>
                <p:cNvSpPr>
                  <a:spLocks/>
                </p:cNvSpPr>
                <p:nvPr/>
              </p:nvSpPr>
              <p:spPr bwMode="auto">
                <a:xfrm>
                  <a:off x="11"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14</a:t>
                  </a:r>
                </a:p>
              </p:txBody>
            </p:sp>
          </p:grpSp>
          <p:grpSp>
            <p:nvGrpSpPr>
              <p:cNvPr id="43031" name="Group 139"/>
              <p:cNvGrpSpPr>
                <a:grpSpLocks/>
              </p:cNvGrpSpPr>
              <p:nvPr/>
            </p:nvGrpSpPr>
            <p:grpSpPr bwMode="auto">
              <a:xfrm>
                <a:off x="576" y="2008"/>
                <a:ext cx="528" cy="239"/>
                <a:chOff x="0" y="-8"/>
                <a:chExt cx="528" cy="239"/>
              </a:xfrm>
            </p:grpSpPr>
            <p:sp>
              <p:nvSpPr>
                <p:cNvPr id="43073" name="Rectangle 140"/>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74" name="Rectangle 141"/>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1110</a:t>
                  </a:r>
                </a:p>
              </p:txBody>
            </p:sp>
          </p:grpSp>
          <p:grpSp>
            <p:nvGrpSpPr>
              <p:cNvPr id="43032" name="Group 142"/>
              <p:cNvGrpSpPr>
                <a:grpSpLocks/>
              </p:cNvGrpSpPr>
              <p:nvPr/>
            </p:nvGrpSpPr>
            <p:grpSpPr bwMode="auto">
              <a:xfrm>
                <a:off x="0" y="2152"/>
                <a:ext cx="288" cy="239"/>
                <a:chOff x="0" y="-8"/>
                <a:chExt cx="288" cy="239"/>
              </a:xfrm>
            </p:grpSpPr>
            <p:sp>
              <p:nvSpPr>
                <p:cNvPr id="43071" name="Rectangle 14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72" name="Rectangle 144"/>
                <p:cNvSpPr>
                  <a:spLocks/>
                </p:cNvSpPr>
                <p:nvPr/>
              </p:nvSpPr>
              <p:spPr bwMode="auto">
                <a:xfrm>
                  <a:off x="55" y="-8"/>
                  <a:ext cx="177"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F</a:t>
                  </a:r>
                </a:p>
              </p:txBody>
            </p:sp>
          </p:grpSp>
          <p:grpSp>
            <p:nvGrpSpPr>
              <p:cNvPr id="43033" name="Group 145"/>
              <p:cNvGrpSpPr>
                <a:grpSpLocks/>
              </p:cNvGrpSpPr>
              <p:nvPr/>
            </p:nvGrpSpPr>
            <p:grpSpPr bwMode="auto">
              <a:xfrm>
                <a:off x="288" y="2152"/>
                <a:ext cx="288" cy="239"/>
                <a:chOff x="0" y="-8"/>
                <a:chExt cx="288" cy="239"/>
              </a:xfrm>
            </p:grpSpPr>
            <p:sp>
              <p:nvSpPr>
                <p:cNvPr id="43069" name="Rectangle 14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70" name="Rectangle 147"/>
                <p:cNvSpPr>
                  <a:spLocks/>
                </p:cNvSpPr>
                <p:nvPr/>
              </p:nvSpPr>
              <p:spPr bwMode="auto">
                <a:xfrm>
                  <a:off x="11" y="-8"/>
                  <a:ext cx="264"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15</a:t>
                  </a:r>
                </a:p>
              </p:txBody>
            </p:sp>
          </p:grpSp>
          <p:grpSp>
            <p:nvGrpSpPr>
              <p:cNvPr id="43034" name="Group 148"/>
              <p:cNvGrpSpPr>
                <a:grpSpLocks/>
              </p:cNvGrpSpPr>
              <p:nvPr/>
            </p:nvGrpSpPr>
            <p:grpSpPr bwMode="auto">
              <a:xfrm>
                <a:off x="576" y="2152"/>
                <a:ext cx="528" cy="239"/>
                <a:chOff x="0" y="-8"/>
                <a:chExt cx="528" cy="239"/>
              </a:xfrm>
            </p:grpSpPr>
            <p:sp>
              <p:nvSpPr>
                <p:cNvPr id="43067" name="Rectangle 149"/>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a:solidFill>
                      <a:srgbClr val="000000"/>
                    </a:solidFill>
                    <a:latin typeface="Gill Sans" charset="0"/>
                    <a:ea typeface="ヒラギノ角ゴ ProN W3" charset="-128"/>
                    <a:cs typeface="ヒラギノ角ゴ ProN W3" charset="-128"/>
                    <a:sym typeface="Gill Sans" charset="0"/>
                  </a:endParaRPr>
                </a:p>
              </p:txBody>
            </p:sp>
            <p:sp>
              <p:nvSpPr>
                <p:cNvPr id="43068" name="Rectangle 150"/>
                <p:cNvSpPr>
                  <a:spLocks/>
                </p:cNvSpPr>
                <p:nvPr/>
              </p:nvSpPr>
              <p:spPr bwMode="auto">
                <a:xfrm>
                  <a:off x="45" y="-8"/>
                  <a:ext cx="438" cy="239"/>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a:solidFill>
                        <a:srgbClr val="000066"/>
                      </a:solidFill>
                      <a:latin typeface="Courier New Bold" charset="0"/>
                      <a:ea typeface="Courier New Bold" charset="0"/>
                      <a:cs typeface="Courier New Bold" charset="0"/>
                      <a:sym typeface="Courier New Bold" charset="0"/>
                    </a:rPr>
                    <a:t>1111</a:t>
                  </a:r>
                </a:p>
              </p:txBody>
            </p:sp>
          </p:grpSp>
        </p:grpSp>
        <p:sp>
          <p:nvSpPr>
            <p:cNvPr id="43016" name="Rectangle 151"/>
            <p:cNvSpPr>
              <a:spLocks/>
            </p:cNvSpPr>
            <p:nvPr/>
          </p:nvSpPr>
          <p:spPr bwMode="auto">
            <a:xfrm rot="-2340000">
              <a:off x="50" y="267"/>
              <a:ext cx="362"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a:solidFill>
                    <a:srgbClr val="000066"/>
                  </a:solidFill>
                  <a:latin typeface="Helvetica" charset="0"/>
                  <a:ea typeface="Helvetica" charset="0"/>
                  <a:cs typeface="Helvetica" charset="0"/>
                  <a:sym typeface="Helvetica" charset="0"/>
                </a:rPr>
                <a:t>Hex</a:t>
              </a:r>
            </a:p>
          </p:txBody>
        </p:sp>
        <p:sp>
          <p:nvSpPr>
            <p:cNvPr id="43017" name="Rectangle 152"/>
            <p:cNvSpPr>
              <a:spLocks/>
            </p:cNvSpPr>
            <p:nvPr/>
          </p:nvSpPr>
          <p:spPr bwMode="auto">
            <a:xfrm rot="19260000">
              <a:off x="324" y="177"/>
              <a:ext cx="616" cy="23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a:solidFill>
                    <a:srgbClr val="000066"/>
                  </a:solidFill>
                  <a:latin typeface="Helvetica" charset="0"/>
                  <a:ea typeface="Helvetica" charset="0"/>
                  <a:cs typeface="Helvetica" charset="0"/>
                  <a:sym typeface="Helvetica" charset="0"/>
                </a:rPr>
                <a:t>Decimal</a:t>
              </a:r>
            </a:p>
          </p:txBody>
        </p:sp>
        <p:sp>
          <p:nvSpPr>
            <p:cNvPr id="43018" name="Rectangle 153"/>
            <p:cNvSpPr>
              <a:spLocks/>
            </p:cNvSpPr>
            <p:nvPr/>
          </p:nvSpPr>
          <p:spPr bwMode="auto">
            <a:xfrm rot="19260000">
              <a:off x="628" y="210"/>
              <a:ext cx="502" cy="23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a:solidFill>
                    <a:srgbClr val="000066"/>
                  </a:solidFill>
                  <a:latin typeface="Helvetica" charset="0"/>
                  <a:ea typeface="Helvetica" charset="0"/>
                  <a:cs typeface="Helvetica" charset="0"/>
                  <a:sym typeface="Helvetica" charset="0"/>
                </a:rPr>
                <a:t>Binary</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10C19-CAE1-46D3-9163-D270FEE0A5A4}"/>
              </a:ext>
            </a:extLst>
          </p:cNvPr>
          <p:cNvSpPr>
            <a:spLocks noGrp="1"/>
          </p:cNvSpPr>
          <p:nvPr>
            <p:ph type="title"/>
          </p:nvPr>
        </p:nvSpPr>
        <p:spPr/>
        <p:txBody>
          <a:bodyPr/>
          <a:lstStyle/>
          <a:p>
            <a:r>
              <a:rPr lang="en-US" dirty="0"/>
              <a:t>Conversion</a:t>
            </a:r>
          </a:p>
        </p:txBody>
      </p:sp>
      <p:sp>
        <p:nvSpPr>
          <p:cNvPr id="3" name="Text Placeholder 2">
            <a:extLst>
              <a:ext uri="{FF2B5EF4-FFF2-40B4-BE49-F238E27FC236}">
                <a16:creationId xmlns:a16="http://schemas.microsoft.com/office/drawing/2014/main" id="{0D344974-8C99-4097-BF75-54D968890C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54158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6BA26-D9FB-4473-A78D-6DE13F7C343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B960070-6830-4FB6-8B5D-81360BA2A150}"/>
              </a:ext>
            </a:extLst>
          </p:cNvPr>
          <p:cNvPicPr>
            <a:picLocks noGrp="1" noChangeAspect="1"/>
          </p:cNvPicPr>
          <p:nvPr>
            <p:ph idx="1"/>
          </p:nvPr>
        </p:nvPicPr>
        <p:blipFill>
          <a:blip r:embed="rId2"/>
          <a:stretch>
            <a:fillRect/>
          </a:stretch>
        </p:blipFill>
        <p:spPr>
          <a:xfrm>
            <a:off x="494654" y="2787004"/>
            <a:ext cx="4027439" cy="2959788"/>
          </a:xfrm>
        </p:spPr>
      </p:pic>
      <p:sp>
        <p:nvSpPr>
          <p:cNvPr id="6" name="TextBox 5">
            <a:extLst>
              <a:ext uri="{FF2B5EF4-FFF2-40B4-BE49-F238E27FC236}">
                <a16:creationId xmlns:a16="http://schemas.microsoft.com/office/drawing/2014/main" id="{3C6C3034-452F-4D22-AAF1-72016107D147}"/>
              </a:ext>
            </a:extLst>
          </p:cNvPr>
          <p:cNvSpPr txBox="1"/>
          <p:nvPr/>
        </p:nvSpPr>
        <p:spPr>
          <a:xfrm>
            <a:off x="4506295" y="3263368"/>
            <a:ext cx="7685705" cy="1077218"/>
          </a:xfrm>
          <a:prstGeom prst="rect">
            <a:avLst/>
          </a:prstGeom>
          <a:noFill/>
        </p:spPr>
        <p:txBody>
          <a:bodyPr wrap="square" rtlCol="0">
            <a:spAutoFit/>
          </a:bodyPr>
          <a:lstStyle/>
          <a:p>
            <a:r>
              <a:rPr lang="en-US" sz="3200" b="1" dirty="0">
                <a:solidFill>
                  <a:schemeClr val="accent4">
                    <a:lumMod val="75000"/>
                  </a:schemeClr>
                </a:solidFill>
              </a:rPr>
              <a:t>MSB: most significant bit/the leftmost digit</a:t>
            </a:r>
          </a:p>
          <a:p>
            <a:r>
              <a:rPr lang="en-US" sz="3200" b="1" dirty="0">
                <a:solidFill>
                  <a:schemeClr val="accent4">
                    <a:lumMod val="75000"/>
                  </a:schemeClr>
                </a:solidFill>
              </a:rPr>
              <a:t>LSB: least significant bit/the rightmost digit</a:t>
            </a:r>
          </a:p>
        </p:txBody>
      </p:sp>
    </p:spTree>
    <p:extLst>
      <p:ext uri="{BB962C8B-B14F-4D97-AF65-F5344CB8AC3E}">
        <p14:creationId xmlns:p14="http://schemas.microsoft.com/office/powerpoint/2010/main" val="1404869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8A7FA-220E-47DC-A804-3D9133FF23EB}"/>
              </a:ext>
            </a:extLst>
          </p:cNvPr>
          <p:cNvSpPr>
            <a:spLocks noGrp="1"/>
          </p:cNvSpPr>
          <p:nvPr>
            <p:ph type="title"/>
          </p:nvPr>
        </p:nvSpPr>
        <p:spPr/>
        <p:txBody>
          <a:bodyPr/>
          <a:lstStyle/>
          <a:p>
            <a:r>
              <a:rPr lang="en-US" dirty="0"/>
              <a:t>Hex to Binary</a:t>
            </a:r>
          </a:p>
        </p:txBody>
      </p:sp>
      <p:sp>
        <p:nvSpPr>
          <p:cNvPr id="3" name="Content Placeholder 2">
            <a:extLst>
              <a:ext uri="{FF2B5EF4-FFF2-40B4-BE49-F238E27FC236}">
                <a16:creationId xmlns:a16="http://schemas.microsoft.com/office/drawing/2014/main" id="{17B323F8-DD3E-4D9F-9391-76DA12CCBA2E}"/>
              </a:ext>
            </a:extLst>
          </p:cNvPr>
          <p:cNvSpPr>
            <a:spLocks noGrp="1"/>
          </p:cNvSpPr>
          <p:nvPr>
            <p:ph idx="1"/>
          </p:nvPr>
        </p:nvSpPr>
        <p:spPr/>
        <p:txBody>
          <a:bodyPr/>
          <a:lstStyle/>
          <a:p>
            <a:r>
              <a:rPr lang="en-US" dirty="0"/>
              <a:t>For example, suppose you are given the number 0x173A4C. You can convert this to binary format by expanding each hexadecimal digit, as follows:</a:t>
            </a:r>
          </a:p>
          <a:p>
            <a:endParaRPr lang="en-US" dirty="0"/>
          </a:p>
        </p:txBody>
      </p:sp>
      <p:pic>
        <p:nvPicPr>
          <p:cNvPr id="5" name="Picture 4">
            <a:extLst>
              <a:ext uri="{FF2B5EF4-FFF2-40B4-BE49-F238E27FC236}">
                <a16:creationId xmlns:a16="http://schemas.microsoft.com/office/drawing/2014/main" id="{869B50C3-9316-4750-AECE-A437F7AE5159}"/>
              </a:ext>
            </a:extLst>
          </p:cNvPr>
          <p:cNvPicPr>
            <a:picLocks noChangeAspect="1"/>
          </p:cNvPicPr>
          <p:nvPr/>
        </p:nvPicPr>
        <p:blipFill>
          <a:blip r:embed="rId2"/>
          <a:stretch>
            <a:fillRect/>
          </a:stretch>
        </p:blipFill>
        <p:spPr>
          <a:xfrm>
            <a:off x="2022763" y="3359727"/>
            <a:ext cx="8146473" cy="969818"/>
          </a:xfrm>
          <a:prstGeom prst="rect">
            <a:avLst/>
          </a:prstGeom>
        </p:spPr>
      </p:pic>
      <p:sp>
        <p:nvSpPr>
          <p:cNvPr id="7" name="TextBox 6">
            <a:extLst>
              <a:ext uri="{FF2B5EF4-FFF2-40B4-BE49-F238E27FC236}">
                <a16:creationId xmlns:a16="http://schemas.microsoft.com/office/drawing/2014/main" id="{32705886-591B-4E88-ADA3-0E6B76CAD849}"/>
              </a:ext>
            </a:extLst>
          </p:cNvPr>
          <p:cNvSpPr txBox="1"/>
          <p:nvPr/>
        </p:nvSpPr>
        <p:spPr>
          <a:xfrm>
            <a:off x="4148566" y="4753945"/>
            <a:ext cx="6096000" cy="646331"/>
          </a:xfrm>
          <a:prstGeom prst="rect">
            <a:avLst/>
          </a:prstGeom>
          <a:noFill/>
        </p:spPr>
        <p:txBody>
          <a:bodyPr wrap="square">
            <a:spAutoFit/>
          </a:bodyPr>
          <a:lstStyle/>
          <a:p>
            <a:r>
              <a:rPr lang="en-US" dirty="0"/>
              <a:t>This gives the binary representation 000101110011101001001100</a:t>
            </a:r>
          </a:p>
        </p:txBody>
      </p:sp>
    </p:spTree>
    <p:extLst>
      <p:ext uri="{BB962C8B-B14F-4D97-AF65-F5344CB8AC3E}">
        <p14:creationId xmlns:p14="http://schemas.microsoft.com/office/powerpoint/2010/main" val="4245046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5E2640-AA71-42E6-875B-9BA52855CEB5}"/>
              </a:ext>
            </a:extLst>
          </p:cNvPr>
          <p:cNvSpPr>
            <a:spLocks noGrp="1"/>
          </p:cNvSpPr>
          <p:nvPr>
            <p:ph type="title"/>
          </p:nvPr>
        </p:nvSpPr>
        <p:spPr>
          <a:xfrm>
            <a:off x="755903" y="3399769"/>
            <a:ext cx="10640754" cy="775845"/>
          </a:xfrm>
        </p:spPr>
        <p:txBody>
          <a:bodyPr vert="horz" lIns="91440" tIns="45720" rIns="91440" bIns="45720" rtlCol="0" anchor="b">
            <a:normAutofit/>
          </a:bodyPr>
          <a:lstStyle/>
          <a:p>
            <a:pPr algn="ctr"/>
            <a:r>
              <a:rPr lang="en-US" sz="4000" kern="1200">
                <a:solidFill>
                  <a:schemeClr val="tx2"/>
                </a:solidFill>
                <a:latin typeface="+mj-lt"/>
                <a:ea typeface="+mj-ea"/>
                <a:cs typeface="+mj-cs"/>
              </a:rPr>
              <a:t>Binary to Hex</a:t>
            </a: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Content Placeholder 4">
            <a:extLst>
              <a:ext uri="{FF2B5EF4-FFF2-40B4-BE49-F238E27FC236}">
                <a16:creationId xmlns:a16="http://schemas.microsoft.com/office/drawing/2014/main" id="{389896BD-D2DE-4B26-AAB1-49DDD6ED5202}"/>
              </a:ext>
            </a:extLst>
          </p:cNvPr>
          <p:cNvPicPr>
            <a:picLocks noGrp="1" noChangeAspect="1"/>
          </p:cNvPicPr>
          <p:nvPr>
            <p:ph idx="1"/>
          </p:nvPr>
        </p:nvPicPr>
        <p:blipFill>
          <a:blip r:embed="rId2"/>
          <a:stretch>
            <a:fillRect/>
          </a:stretch>
        </p:blipFill>
        <p:spPr>
          <a:xfrm>
            <a:off x="302342" y="974927"/>
            <a:ext cx="11525864" cy="1527174"/>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67264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bject 2"/>
          <p:cNvSpPr txBox="1">
            <a:spLocks noGrp="1"/>
          </p:cNvSpPr>
          <p:nvPr>
            <p:ph type="title"/>
          </p:nvPr>
        </p:nvSpPr>
        <p:spPr>
          <a:xfrm>
            <a:off x="863029" y="1012004"/>
            <a:ext cx="3416158" cy="4795408"/>
          </a:xfrm>
          <a:prstGeom prst="rect">
            <a:avLst/>
          </a:prstGeom>
        </p:spPr>
        <p:txBody>
          <a:bodyPr vert="horz" lIns="91440" tIns="45720" rIns="91440" bIns="45720" rtlCol="0" anchor="ctr">
            <a:normAutofit/>
          </a:bodyPr>
          <a:lstStyle/>
          <a:p>
            <a:pPr marL="12700" algn="l" rtl="0">
              <a:lnSpc>
                <a:spcPct val="90000"/>
              </a:lnSpc>
              <a:spcBef>
                <a:spcPct val="0"/>
              </a:spcBef>
            </a:pPr>
            <a:r>
              <a:rPr lang="en-US" sz="4400" b="0" kern="1200" spc="5">
                <a:solidFill>
                  <a:srgbClr val="FFFFFF"/>
                </a:solidFill>
                <a:latin typeface="+mj-lt"/>
                <a:ea typeface="+mj-ea"/>
                <a:cs typeface="+mj-cs"/>
              </a:rPr>
              <a:t>Converting</a:t>
            </a:r>
            <a:r>
              <a:rPr lang="en-US" sz="4400" b="0" kern="1200" spc="-5">
                <a:solidFill>
                  <a:srgbClr val="FFFFFF"/>
                </a:solidFill>
                <a:latin typeface="+mj-lt"/>
                <a:ea typeface="+mj-ea"/>
                <a:cs typeface="+mj-cs"/>
              </a:rPr>
              <a:t> </a:t>
            </a:r>
            <a:r>
              <a:rPr lang="en-US" sz="4400" b="0" kern="1200" spc="15">
                <a:solidFill>
                  <a:srgbClr val="FFFFFF"/>
                </a:solidFill>
                <a:latin typeface="+mj-lt"/>
                <a:ea typeface="+mj-ea"/>
                <a:cs typeface="+mj-cs"/>
              </a:rPr>
              <a:t>from</a:t>
            </a:r>
            <a:r>
              <a:rPr lang="en-US" sz="4400" b="0" kern="1200" spc="5">
                <a:solidFill>
                  <a:srgbClr val="FFFFFF"/>
                </a:solidFill>
                <a:latin typeface="+mj-lt"/>
                <a:ea typeface="+mj-ea"/>
                <a:cs typeface="+mj-cs"/>
              </a:rPr>
              <a:t> decimal to</a:t>
            </a:r>
            <a:r>
              <a:rPr lang="en-US" sz="4400" b="0" kern="1200" spc="-15">
                <a:solidFill>
                  <a:srgbClr val="FFFFFF"/>
                </a:solidFill>
                <a:latin typeface="+mj-lt"/>
                <a:ea typeface="+mj-ea"/>
                <a:cs typeface="+mj-cs"/>
              </a:rPr>
              <a:t> </a:t>
            </a:r>
            <a:r>
              <a:rPr lang="en-US" sz="4400" b="0" kern="1200" spc="5">
                <a:solidFill>
                  <a:srgbClr val="FFFFFF"/>
                </a:solidFill>
                <a:latin typeface="+mj-lt"/>
                <a:ea typeface="+mj-ea"/>
                <a:cs typeface="+mj-cs"/>
              </a:rPr>
              <a:t>another</a:t>
            </a:r>
            <a:r>
              <a:rPr lang="en-US" sz="4400" b="0" kern="1200" spc="-165">
                <a:solidFill>
                  <a:srgbClr val="FFFFFF"/>
                </a:solidFill>
                <a:latin typeface="+mj-lt"/>
                <a:ea typeface="+mj-ea"/>
                <a:cs typeface="+mj-cs"/>
              </a:rPr>
              <a:t> </a:t>
            </a:r>
            <a:r>
              <a:rPr lang="en-US" sz="4400" b="0" kern="1200" spc="5">
                <a:solidFill>
                  <a:srgbClr val="FFFFFF"/>
                </a:solidFill>
                <a:latin typeface="+mj-lt"/>
                <a:ea typeface="+mj-ea"/>
                <a:cs typeface="+mj-cs"/>
              </a:rPr>
              <a:t>base</a:t>
            </a:r>
            <a:endParaRPr lang="en-US" sz="4400" kern="1200">
              <a:solidFill>
                <a:srgbClr val="FFFFFF"/>
              </a:solidFill>
              <a:latin typeface="+mj-lt"/>
              <a:ea typeface="+mj-ea"/>
              <a:cs typeface="+mj-cs"/>
            </a:endParaRPr>
          </a:p>
        </p:txBody>
      </p:sp>
      <p:graphicFrame>
        <p:nvGraphicFramePr>
          <p:cNvPr id="5" name="object 3">
            <a:extLst>
              <a:ext uri="{FF2B5EF4-FFF2-40B4-BE49-F238E27FC236}">
                <a16:creationId xmlns:a16="http://schemas.microsoft.com/office/drawing/2014/main" id="{079F4354-2EBE-4188-898A-E6A902D49C4B}"/>
              </a:ext>
            </a:extLst>
          </p:cNvPr>
          <p:cNvGraphicFramePr/>
          <p:nvPr>
            <p:extLst>
              <p:ext uri="{D42A27DB-BD31-4B8C-83A1-F6EECF244321}">
                <p14:modId xmlns:p14="http://schemas.microsoft.com/office/powerpoint/2010/main" val="2255259526"/>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A5F086F-A7EA-4C1A-B5DE-7931B7744DD0}"/>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gn="l" rtl="0">
              <a:lnSpc>
                <a:spcPct val="90000"/>
              </a:lnSpc>
              <a:spcBef>
                <a:spcPct val="0"/>
              </a:spcBef>
            </a:pPr>
            <a:r>
              <a:rPr lang="en-US" sz="4000" kern="1200" dirty="0">
                <a:solidFill>
                  <a:srgbClr val="FFFFFF"/>
                </a:solidFill>
                <a:latin typeface="+mj-lt"/>
                <a:ea typeface="+mj-ea"/>
                <a:cs typeface="+mj-cs"/>
              </a:rPr>
              <a:t>Decimal to Binary</a:t>
            </a:r>
          </a:p>
        </p:txBody>
      </p:sp>
      <p:pic>
        <p:nvPicPr>
          <p:cNvPr id="5" name="Picture 4">
            <a:extLst>
              <a:ext uri="{FF2B5EF4-FFF2-40B4-BE49-F238E27FC236}">
                <a16:creationId xmlns:a16="http://schemas.microsoft.com/office/drawing/2014/main" id="{950B174C-6C66-4DE7-B84A-04A3DF2E569D}"/>
              </a:ext>
            </a:extLst>
          </p:cNvPr>
          <p:cNvPicPr>
            <a:picLocks noChangeAspect="1"/>
          </p:cNvPicPr>
          <p:nvPr/>
        </p:nvPicPr>
        <p:blipFill>
          <a:blip r:embed="rId2"/>
          <a:stretch>
            <a:fillRect/>
          </a:stretch>
        </p:blipFill>
        <p:spPr>
          <a:xfrm>
            <a:off x="4641058" y="467208"/>
            <a:ext cx="6948487" cy="5923584"/>
          </a:xfrm>
          <a:prstGeom prst="rect">
            <a:avLst/>
          </a:prstGeom>
        </p:spPr>
      </p:pic>
      <p:sp>
        <p:nvSpPr>
          <p:cNvPr id="3" name="Text Placeholder 2">
            <a:extLst>
              <a:ext uri="{FF2B5EF4-FFF2-40B4-BE49-F238E27FC236}">
                <a16:creationId xmlns:a16="http://schemas.microsoft.com/office/drawing/2014/main" id="{67CB6692-57C3-4819-8F7B-704997DFC433}"/>
              </a:ext>
            </a:extLst>
          </p:cNvPr>
          <p:cNvSpPr>
            <a:spLocks noGrp="1"/>
          </p:cNvSpPr>
          <p:nvPr>
            <p:ph type="body" idx="1"/>
          </p:nvPr>
        </p:nvSpPr>
        <p:spPr>
          <a:xfrm>
            <a:off x="1433945" y="477982"/>
            <a:ext cx="8991600" cy="5978236"/>
          </a:xfrm>
        </p:spPr>
        <p:txBody>
          <a:bodyPr/>
          <a:lstStyle/>
          <a:p>
            <a:endParaRPr lang="en-US" dirty="0"/>
          </a:p>
        </p:txBody>
      </p:sp>
      <mc:AlternateContent xmlns:mc="http://schemas.openxmlformats.org/markup-compatibility/2006" xmlns:p14="http://schemas.microsoft.com/office/powerpoint/2010/main">
        <mc:Choice Requires="p14">
          <p:contentPart p14:bwMode="auto" r:id="rId3">
            <p14:nvContentPartPr>
              <p14:cNvPr id="41" name="Ink 40">
                <a:extLst>
                  <a:ext uri="{FF2B5EF4-FFF2-40B4-BE49-F238E27FC236}">
                    <a16:creationId xmlns:a16="http://schemas.microsoft.com/office/drawing/2014/main" id="{93C304CE-3112-5252-FCB8-86E10D017BCE}"/>
                  </a:ext>
                </a:extLst>
              </p14:cNvPr>
              <p14:cNvContentPartPr/>
              <p14:nvPr/>
            </p14:nvContentPartPr>
            <p14:xfrm>
              <a:off x="7824454" y="6360902"/>
              <a:ext cx="26280" cy="1440"/>
            </p14:xfrm>
          </p:contentPart>
        </mc:Choice>
        <mc:Fallback xmlns="">
          <p:pic>
            <p:nvPicPr>
              <p:cNvPr id="41" name="Ink 40">
                <a:extLst>
                  <a:ext uri="{FF2B5EF4-FFF2-40B4-BE49-F238E27FC236}">
                    <a16:creationId xmlns:a16="http://schemas.microsoft.com/office/drawing/2014/main" id="{93C304CE-3112-5252-FCB8-86E10D017BCE}"/>
                  </a:ext>
                </a:extLst>
              </p:cNvPr>
              <p:cNvPicPr/>
              <p:nvPr/>
            </p:nvPicPr>
            <p:blipFill>
              <a:blip r:embed="rId54"/>
              <a:stretch>
                <a:fillRect/>
              </a:stretch>
            </p:blipFill>
            <p:spPr>
              <a:xfrm>
                <a:off x="7806814" y="6343262"/>
                <a:ext cx="61920" cy="37080"/>
              </a:xfrm>
              <a:prstGeom prst="rect">
                <a:avLst/>
              </a:prstGeom>
            </p:spPr>
          </p:pic>
        </mc:Fallback>
      </mc:AlternateContent>
    </p:spTree>
    <p:extLst>
      <p:ext uri="{BB962C8B-B14F-4D97-AF65-F5344CB8AC3E}">
        <p14:creationId xmlns:p14="http://schemas.microsoft.com/office/powerpoint/2010/main" val="2383090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58D723-9899-4D6E-8FF1-D7C1C82DF932}"/>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gn="l" rtl="0">
              <a:lnSpc>
                <a:spcPct val="90000"/>
              </a:lnSpc>
              <a:spcBef>
                <a:spcPct val="0"/>
              </a:spcBef>
            </a:pPr>
            <a:r>
              <a:rPr lang="en-US" sz="4000" kern="1200" dirty="0">
                <a:solidFill>
                  <a:srgbClr val="FFFFFF"/>
                </a:solidFill>
                <a:latin typeface="+mj-lt"/>
                <a:ea typeface="+mj-ea"/>
                <a:cs typeface="+mj-cs"/>
              </a:rPr>
              <a:t>Binary to Decimal</a:t>
            </a:r>
          </a:p>
        </p:txBody>
      </p:sp>
      <p:pic>
        <p:nvPicPr>
          <p:cNvPr id="5" name="Picture 4">
            <a:extLst>
              <a:ext uri="{FF2B5EF4-FFF2-40B4-BE49-F238E27FC236}">
                <a16:creationId xmlns:a16="http://schemas.microsoft.com/office/drawing/2014/main" id="{467AE0E9-E4E1-4004-A11E-03D7E3FB1CC1}"/>
              </a:ext>
            </a:extLst>
          </p:cNvPr>
          <p:cNvPicPr>
            <a:picLocks noChangeAspect="1"/>
          </p:cNvPicPr>
          <p:nvPr/>
        </p:nvPicPr>
        <p:blipFill>
          <a:blip r:embed="rId2"/>
          <a:stretch>
            <a:fillRect/>
          </a:stretch>
        </p:blipFill>
        <p:spPr>
          <a:xfrm>
            <a:off x="5220151" y="467208"/>
            <a:ext cx="5790302" cy="5923584"/>
          </a:xfrm>
          <a:prstGeom prst="rect">
            <a:avLst/>
          </a:prstGeom>
        </p:spPr>
      </p:pic>
      <p:sp>
        <p:nvSpPr>
          <p:cNvPr id="3" name="Text Placeholder 2">
            <a:extLst>
              <a:ext uri="{FF2B5EF4-FFF2-40B4-BE49-F238E27FC236}">
                <a16:creationId xmlns:a16="http://schemas.microsoft.com/office/drawing/2014/main" id="{FDE19A7A-2AA0-4886-BA9B-96E03B181DB5}"/>
              </a:ext>
            </a:extLst>
          </p:cNvPr>
          <p:cNvSpPr>
            <a:spLocks noGrp="1"/>
          </p:cNvSpPr>
          <p:nvPr>
            <p:ph type="body" idx="1"/>
          </p:nvPr>
        </p:nvSpPr>
        <p:spPr/>
        <p:txBody>
          <a:bodyPr/>
          <a:lstStyle/>
          <a:p>
            <a:endParaRPr lang="en-US" dirty="0"/>
          </a:p>
        </p:txBody>
      </p:sp>
      <mc:AlternateContent xmlns:mc="http://schemas.openxmlformats.org/markup-compatibility/2006" xmlns:p14="http://schemas.microsoft.com/office/powerpoint/2010/main">
        <mc:Choice Requires="p14">
          <p:contentPart p14:bwMode="auto" r:id="rId3">
            <p14:nvContentPartPr>
              <p14:cNvPr id="36" name="Ink 35">
                <a:extLst>
                  <a:ext uri="{FF2B5EF4-FFF2-40B4-BE49-F238E27FC236}">
                    <a16:creationId xmlns:a16="http://schemas.microsoft.com/office/drawing/2014/main" id="{25230BE5-B65D-9365-990E-C4F56F656E80}"/>
                  </a:ext>
                </a:extLst>
              </p14:cNvPr>
              <p14:cNvContentPartPr/>
              <p14:nvPr/>
            </p14:nvContentPartPr>
            <p14:xfrm>
              <a:off x="9159999" y="3531333"/>
              <a:ext cx="9720" cy="9720"/>
            </p14:xfrm>
          </p:contentPart>
        </mc:Choice>
        <mc:Fallback xmlns="">
          <p:pic>
            <p:nvPicPr>
              <p:cNvPr id="36" name="Ink 35">
                <a:extLst>
                  <a:ext uri="{FF2B5EF4-FFF2-40B4-BE49-F238E27FC236}">
                    <a16:creationId xmlns:a16="http://schemas.microsoft.com/office/drawing/2014/main" id="{25230BE5-B65D-9365-990E-C4F56F656E80}"/>
                  </a:ext>
                </a:extLst>
              </p:cNvPr>
              <p:cNvPicPr/>
              <p:nvPr/>
            </p:nvPicPr>
            <p:blipFill>
              <a:blip r:embed="rId44"/>
              <a:stretch>
                <a:fillRect/>
              </a:stretch>
            </p:blipFill>
            <p:spPr>
              <a:xfrm>
                <a:off x="9141999" y="3513333"/>
                <a:ext cx="45360" cy="45360"/>
              </a:xfrm>
              <a:prstGeom prst="rect">
                <a:avLst/>
              </a:prstGeom>
            </p:spPr>
          </p:pic>
        </mc:Fallback>
      </mc:AlternateContent>
    </p:spTree>
    <p:extLst>
      <p:ext uri="{BB962C8B-B14F-4D97-AF65-F5344CB8AC3E}">
        <p14:creationId xmlns:p14="http://schemas.microsoft.com/office/powerpoint/2010/main" val="934575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D186C36-3DD4-469E-A197-BB569E11E08D}"/>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gn="l" rtl="0">
              <a:lnSpc>
                <a:spcPct val="90000"/>
              </a:lnSpc>
              <a:spcBef>
                <a:spcPct val="0"/>
              </a:spcBef>
            </a:pPr>
            <a:r>
              <a:rPr lang="en-US" sz="4000" kern="1200">
                <a:solidFill>
                  <a:srgbClr val="FFFFFF"/>
                </a:solidFill>
                <a:latin typeface="+mj-lt"/>
                <a:ea typeface="+mj-ea"/>
                <a:cs typeface="+mj-cs"/>
              </a:rPr>
              <a:t>Decimal to Binary</a:t>
            </a:r>
            <a:br>
              <a:rPr lang="en-US" sz="4000" kern="1200">
                <a:solidFill>
                  <a:srgbClr val="FFFFFF"/>
                </a:solidFill>
                <a:latin typeface="+mj-lt"/>
                <a:ea typeface="+mj-ea"/>
                <a:cs typeface="+mj-cs"/>
              </a:rPr>
            </a:br>
            <a:endParaRPr lang="en-US" sz="4000" kern="1200">
              <a:solidFill>
                <a:srgbClr val="FFFFFF"/>
              </a:solidFill>
              <a:latin typeface="+mj-lt"/>
              <a:ea typeface="+mj-ea"/>
              <a:cs typeface="+mj-cs"/>
            </a:endParaRPr>
          </a:p>
        </p:txBody>
      </p:sp>
      <p:pic>
        <p:nvPicPr>
          <p:cNvPr id="5" name="Picture 4" descr="Graphical user interface&#10;&#10;Description automatically generated">
            <a:extLst>
              <a:ext uri="{FF2B5EF4-FFF2-40B4-BE49-F238E27FC236}">
                <a16:creationId xmlns:a16="http://schemas.microsoft.com/office/drawing/2014/main" id="{61E6270C-8C5D-4F9D-B1BF-9DBD9263E9C6}"/>
              </a:ext>
            </a:extLst>
          </p:cNvPr>
          <p:cNvPicPr>
            <a:picLocks noChangeAspect="1"/>
          </p:cNvPicPr>
          <p:nvPr/>
        </p:nvPicPr>
        <p:blipFill>
          <a:blip r:embed="rId2"/>
          <a:stretch>
            <a:fillRect/>
          </a:stretch>
        </p:blipFill>
        <p:spPr>
          <a:xfrm>
            <a:off x="4502428" y="1044504"/>
            <a:ext cx="7225748" cy="4768992"/>
          </a:xfrm>
          <a:prstGeom prst="rect">
            <a:avLst/>
          </a:prstGeom>
        </p:spPr>
      </p:pic>
      <p:sp>
        <p:nvSpPr>
          <p:cNvPr id="3" name="Text Placeholder 2">
            <a:extLst>
              <a:ext uri="{FF2B5EF4-FFF2-40B4-BE49-F238E27FC236}">
                <a16:creationId xmlns:a16="http://schemas.microsoft.com/office/drawing/2014/main" id="{2128ECD9-1D1A-4DAE-95BF-EBA0F9295542}"/>
              </a:ext>
            </a:extLst>
          </p:cNvPr>
          <p:cNvSpPr>
            <a:spLocks noGrp="1"/>
          </p:cNvSpPr>
          <p:nvPr>
            <p:ph type="body" idx="1"/>
          </p:nvPr>
        </p:nvSpPr>
        <p:spPr>
          <a:xfrm>
            <a:off x="2064500" y="2324782"/>
            <a:ext cx="8062998" cy="276999"/>
          </a:xfrm>
        </p:spPr>
        <p:txBody>
          <a:bodyPr/>
          <a:lstStyle/>
          <a:p>
            <a:endParaRPr lang="en-US" dirty="0"/>
          </a:p>
        </p:txBody>
      </p:sp>
    </p:spTree>
    <p:extLst>
      <p:ext uri="{BB962C8B-B14F-4D97-AF65-F5344CB8AC3E}">
        <p14:creationId xmlns:p14="http://schemas.microsoft.com/office/powerpoint/2010/main" val="1929742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81200" y="1031185"/>
            <a:ext cx="6988809" cy="617220"/>
          </a:xfrm>
          <a:prstGeom prst="rect">
            <a:avLst/>
          </a:prstGeom>
        </p:spPr>
        <p:txBody>
          <a:bodyPr vert="horz" wrap="square" lIns="0" tIns="16510" rIns="0" bIns="0" rtlCol="0">
            <a:spAutoFit/>
          </a:bodyPr>
          <a:lstStyle/>
          <a:p>
            <a:pPr marL="38100">
              <a:lnSpc>
                <a:spcPct val="100000"/>
              </a:lnSpc>
              <a:spcBef>
                <a:spcPts val="130"/>
              </a:spcBef>
            </a:pPr>
            <a:r>
              <a:rPr sz="3850" b="0" dirty="0">
                <a:latin typeface="Times New Roman"/>
                <a:cs typeface="Times New Roman"/>
              </a:rPr>
              <a:t>Example:</a:t>
            </a:r>
            <a:r>
              <a:rPr sz="3850" b="0" spc="-30" dirty="0">
                <a:latin typeface="Times New Roman"/>
                <a:cs typeface="Times New Roman"/>
              </a:rPr>
              <a:t> </a:t>
            </a:r>
            <a:r>
              <a:rPr sz="3850" b="0" dirty="0">
                <a:latin typeface="Times New Roman"/>
                <a:cs typeface="Times New Roman"/>
              </a:rPr>
              <a:t>Convert</a:t>
            </a:r>
            <a:r>
              <a:rPr sz="3850" b="0" spc="-25" dirty="0">
                <a:latin typeface="Times New Roman"/>
                <a:cs typeface="Times New Roman"/>
              </a:rPr>
              <a:t> </a:t>
            </a:r>
            <a:r>
              <a:rPr sz="3850" b="0" spc="5" dirty="0">
                <a:latin typeface="Times New Roman"/>
                <a:cs typeface="Times New Roman"/>
              </a:rPr>
              <a:t>(221)</a:t>
            </a:r>
            <a:r>
              <a:rPr sz="3825" b="0" spc="7" baseline="-14161" dirty="0">
                <a:latin typeface="Times New Roman"/>
                <a:cs typeface="Times New Roman"/>
              </a:rPr>
              <a:t>10</a:t>
            </a:r>
            <a:r>
              <a:rPr sz="3825" b="0" spc="-44" baseline="-14161" dirty="0">
                <a:latin typeface="Times New Roman"/>
                <a:cs typeface="Times New Roman"/>
              </a:rPr>
              <a:t> </a:t>
            </a:r>
            <a:r>
              <a:rPr sz="3850" b="0" spc="10" dirty="0">
                <a:latin typeface="Times New Roman"/>
                <a:cs typeface="Times New Roman"/>
              </a:rPr>
              <a:t>to</a:t>
            </a:r>
            <a:r>
              <a:rPr sz="3850" b="0" spc="-175" dirty="0">
                <a:latin typeface="Times New Roman"/>
                <a:cs typeface="Times New Roman"/>
              </a:rPr>
              <a:t> </a:t>
            </a:r>
            <a:r>
              <a:rPr sz="3850" b="0" spc="10" dirty="0">
                <a:latin typeface="Times New Roman"/>
                <a:cs typeface="Times New Roman"/>
              </a:rPr>
              <a:t>binary</a:t>
            </a:r>
            <a:endParaRPr sz="3850">
              <a:latin typeface="Times New Roman"/>
              <a:cs typeface="Times New Roman"/>
            </a:endParaRPr>
          </a:p>
        </p:txBody>
      </p:sp>
      <p:graphicFrame>
        <p:nvGraphicFramePr>
          <p:cNvPr id="3" name="object 3"/>
          <p:cNvGraphicFramePr>
            <a:graphicFrameLocks noGrp="1"/>
          </p:cNvGraphicFramePr>
          <p:nvPr/>
        </p:nvGraphicFramePr>
        <p:xfrm>
          <a:off x="2085706" y="2026407"/>
          <a:ext cx="2661919" cy="2736850"/>
        </p:xfrm>
        <a:graphic>
          <a:graphicData uri="http://schemas.openxmlformats.org/drawingml/2006/table">
            <a:tbl>
              <a:tblPr firstRow="1" bandRow="1">
                <a:tableStyleId>{2D5ABB26-0587-4C30-8999-92F81FD0307C}</a:tableStyleId>
              </a:tblPr>
              <a:tblGrid>
                <a:gridCol w="496570">
                  <a:extLst>
                    <a:ext uri="{9D8B030D-6E8A-4147-A177-3AD203B41FA5}">
                      <a16:colId xmlns:a16="http://schemas.microsoft.com/office/drawing/2014/main" val="20000"/>
                    </a:ext>
                  </a:extLst>
                </a:gridCol>
                <a:gridCol w="1157605">
                  <a:extLst>
                    <a:ext uri="{9D8B030D-6E8A-4147-A177-3AD203B41FA5}">
                      <a16:colId xmlns:a16="http://schemas.microsoft.com/office/drawing/2014/main" val="20001"/>
                    </a:ext>
                  </a:extLst>
                </a:gridCol>
                <a:gridCol w="1007744">
                  <a:extLst>
                    <a:ext uri="{9D8B030D-6E8A-4147-A177-3AD203B41FA5}">
                      <a16:colId xmlns:a16="http://schemas.microsoft.com/office/drawing/2014/main" val="20002"/>
                    </a:ext>
                  </a:extLst>
                </a:gridCol>
              </a:tblGrid>
              <a:tr h="400050">
                <a:tc>
                  <a:txBody>
                    <a:bodyPr/>
                    <a:lstStyle/>
                    <a:p>
                      <a:pPr>
                        <a:lnSpc>
                          <a:spcPct val="100000"/>
                        </a:lnSpc>
                      </a:pPr>
                      <a:endParaRPr sz="1800">
                        <a:latin typeface="Times New Roman"/>
                        <a:cs typeface="Times New Roman"/>
                      </a:endParaRPr>
                    </a:p>
                  </a:txBody>
                  <a:tcPr marL="0" marR="0" marT="0" marB="0"/>
                </a:tc>
                <a:tc>
                  <a:txBody>
                    <a:bodyPr/>
                    <a:lstStyle/>
                    <a:p>
                      <a:pPr marL="361950">
                        <a:lnSpc>
                          <a:spcPts val="1750"/>
                        </a:lnSpc>
                      </a:pPr>
                      <a:r>
                        <a:rPr sz="1600" u="heavy" spc="-10" dirty="0">
                          <a:uFill>
                            <a:solidFill>
                              <a:srgbClr val="000000"/>
                            </a:solidFill>
                          </a:uFill>
                          <a:latin typeface="Times New Roman"/>
                          <a:cs typeface="Times New Roman"/>
                        </a:rPr>
                        <a:t>Quotient</a:t>
                      </a:r>
                      <a:endParaRPr sz="1600">
                        <a:latin typeface="Times New Roman"/>
                        <a:cs typeface="Times New Roman"/>
                      </a:endParaRPr>
                    </a:p>
                  </a:txBody>
                  <a:tcPr marL="0" marR="0" marT="0" marB="0"/>
                </a:tc>
                <a:tc>
                  <a:txBody>
                    <a:bodyPr/>
                    <a:lstStyle/>
                    <a:p>
                      <a:pPr marL="86995">
                        <a:lnSpc>
                          <a:spcPts val="1750"/>
                        </a:lnSpc>
                      </a:pPr>
                      <a:r>
                        <a:rPr sz="1600" u="heavy" spc="-10" dirty="0">
                          <a:uFill>
                            <a:solidFill>
                              <a:srgbClr val="000000"/>
                            </a:solidFill>
                          </a:uFill>
                          <a:latin typeface="Times New Roman"/>
                          <a:cs typeface="Times New Roman"/>
                        </a:rPr>
                        <a:t>Remainder</a:t>
                      </a:r>
                      <a:endParaRPr sz="1600">
                        <a:latin typeface="Times New Roman"/>
                        <a:cs typeface="Times New Roman"/>
                      </a:endParaRPr>
                    </a:p>
                  </a:txBody>
                  <a:tcPr marL="0" marR="0" marT="0" marB="0"/>
                </a:tc>
                <a:extLst>
                  <a:ext uri="{0D108BD9-81ED-4DB2-BD59-A6C34878D82A}">
                    <a16:rowId xmlns:a16="http://schemas.microsoft.com/office/drawing/2014/main" val="10000"/>
                  </a:ext>
                </a:extLst>
              </a:tr>
              <a:tr h="411480">
                <a:tc>
                  <a:txBody>
                    <a:bodyPr/>
                    <a:lstStyle/>
                    <a:p>
                      <a:pPr marL="31750">
                        <a:lnSpc>
                          <a:spcPct val="100000"/>
                        </a:lnSpc>
                        <a:spcBef>
                          <a:spcPts val="1205"/>
                        </a:spcBef>
                      </a:pPr>
                      <a:r>
                        <a:rPr sz="1600" dirty="0">
                          <a:latin typeface="Times New Roman"/>
                          <a:cs typeface="Times New Roman"/>
                        </a:rPr>
                        <a:t>2</a:t>
                      </a:r>
                      <a:endParaRPr sz="1600">
                        <a:latin typeface="Times New Roman"/>
                        <a:cs typeface="Times New Roman"/>
                      </a:endParaRPr>
                    </a:p>
                  </a:txBody>
                  <a:tcPr marL="0" marR="0" marT="153035" marB="0"/>
                </a:tc>
                <a:tc>
                  <a:txBody>
                    <a:bodyPr/>
                    <a:lstStyle/>
                    <a:p>
                      <a:pPr marL="532765">
                        <a:lnSpc>
                          <a:spcPct val="100000"/>
                        </a:lnSpc>
                        <a:spcBef>
                          <a:spcPts val="1205"/>
                        </a:spcBef>
                      </a:pPr>
                      <a:r>
                        <a:rPr sz="1600" dirty="0">
                          <a:latin typeface="Times New Roman"/>
                          <a:cs typeface="Times New Roman"/>
                        </a:rPr>
                        <a:t>221</a:t>
                      </a:r>
                      <a:endParaRPr sz="1600">
                        <a:latin typeface="Times New Roman"/>
                        <a:cs typeface="Times New Roman"/>
                      </a:endParaRPr>
                    </a:p>
                  </a:txBody>
                  <a:tcPr marL="0" marR="0" marT="153035" marB="0"/>
                </a:tc>
                <a:tc>
                  <a:txBody>
                    <a:bodyPr/>
                    <a:lstStyle/>
                    <a:p>
                      <a:pPr marL="256540">
                        <a:lnSpc>
                          <a:spcPct val="100000"/>
                        </a:lnSpc>
                        <a:spcBef>
                          <a:spcPts val="1205"/>
                        </a:spcBef>
                      </a:pPr>
                      <a:r>
                        <a:rPr sz="1600" dirty="0">
                          <a:latin typeface="Times New Roman"/>
                          <a:cs typeface="Times New Roman"/>
                        </a:rPr>
                        <a:t>1</a:t>
                      </a:r>
                      <a:endParaRPr sz="1600">
                        <a:latin typeface="Times New Roman"/>
                        <a:cs typeface="Times New Roman"/>
                      </a:endParaRPr>
                    </a:p>
                  </a:txBody>
                  <a:tcPr marL="0" marR="0" marT="153035" marB="0"/>
                </a:tc>
                <a:extLst>
                  <a:ext uri="{0D108BD9-81ED-4DB2-BD59-A6C34878D82A}">
                    <a16:rowId xmlns:a16="http://schemas.microsoft.com/office/drawing/2014/main" val="10001"/>
                  </a:ext>
                </a:extLst>
              </a:tr>
              <a:tr h="244475">
                <a:tc>
                  <a:txBody>
                    <a:bodyPr/>
                    <a:lstStyle/>
                    <a:p>
                      <a:pPr marL="32384">
                        <a:lnSpc>
                          <a:spcPts val="1830"/>
                        </a:lnSpc>
                      </a:pPr>
                      <a:r>
                        <a:rPr sz="1600" dirty="0">
                          <a:latin typeface="Times New Roman"/>
                          <a:cs typeface="Times New Roman"/>
                        </a:rPr>
                        <a:t>2</a:t>
                      </a:r>
                      <a:endParaRPr sz="1600">
                        <a:latin typeface="Times New Roman"/>
                        <a:cs typeface="Times New Roman"/>
                      </a:endParaRPr>
                    </a:p>
                  </a:txBody>
                  <a:tcPr marL="0" marR="0" marT="0" marB="0"/>
                </a:tc>
                <a:tc>
                  <a:txBody>
                    <a:bodyPr/>
                    <a:lstStyle/>
                    <a:p>
                      <a:pPr marL="97155" algn="ctr">
                        <a:lnSpc>
                          <a:spcPts val="1830"/>
                        </a:lnSpc>
                      </a:pPr>
                      <a:r>
                        <a:rPr sz="1600" spc="-50" dirty="0">
                          <a:latin typeface="Times New Roman"/>
                          <a:cs typeface="Times New Roman"/>
                        </a:rPr>
                        <a:t>110</a:t>
                      </a:r>
                      <a:endParaRPr sz="1600">
                        <a:latin typeface="Times New Roman"/>
                        <a:cs typeface="Times New Roman"/>
                      </a:endParaRPr>
                    </a:p>
                  </a:txBody>
                  <a:tcPr marL="0" marR="0" marT="0" marB="0"/>
                </a:tc>
                <a:tc>
                  <a:txBody>
                    <a:bodyPr/>
                    <a:lstStyle/>
                    <a:p>
                      <a:pPr marL="255904">
                        <a:lnSpc>
                          <a:spcPts val="1830"/>
                        </a:lnSpc>
                      </a:pPr>
                      <a:r>
                        <a:rPr sz="1600" dirty="0">
                          <a:latin typeface="Times New Roman"/>
                          <a:cs typeface="Times New Roman"/>
                        </a:rPr>
                        <a:t>0</a:t>
                      </a:r>
                      <a:endParaRPr sz="1600">
                        <a:latin typeface="Times New Roman"/>
                        <a:cs typeface="Times New Roman"/>
                      </a:endParaRPr>
                    </a:p>
                  </a:txBody>
                  <a:tcPr marL="0" marR="0" marT="0" marB="0"/>
                </a:tc>
                <a:extLst>
                  <a:ext uri="{0D108BD9-81ED-4DB2-BD59-A6C34878D82A}">
                    <a16:rowId xmlns:a16="http://schemas.microsoft.com/office/drawing/2014/main" val="10002"/>
                  </a:ext>
                </a:extLst>
              </a:tr>
              <a:tr h="241300">
                <a:tc>
                  <a:txBody>
                    <a:bodyPr/>
                    <a:lstStyle/>
                    <a:p>
                      <a:pPr marL="32384">
                        <a:lnSpc>
                          <a:spcPts val="1800"/>
                        </a:lnSpc>
                      </a:pPr>
                      <a:r>
                        <a:rPr sz="1600" dirty="0">
                          <a:latin typeface="Times New Roman"/>
                          <a:cs typeface="Times New Roman"/>
                        </a:rPr>
                        <a:t>2</a:t>
                      </a:r>
                      <a:endParaRPr sz="1600">
                        <a:latin typeface="Times New Roman"/>
                        <a:cs typeface="Times New Roman"/>
                      </a:endParaRPr>
                    </a:p>
                  </a:txBody>
                  <a:tcPr marL="0" marR="0" marT="0" marB="0"/>
                </a:tc>
                <a:tc>
                  <a:txBody>
                    <a:bodyPr/>
                    <a:lstStyle/>
                    <a:p>
                      <a:pPr marL="104775" algn="ctr">
                        <a:lnSpc>
                          <a:spcPts val="1800"/>
                        </a:lnSpc>
                      </a:pPr>
                      <a:r>
                        <a:rPr sz="1600" dirty="0">
                          <a:latin typeface="Times New Roman"/>
                          <a:cs typeface="Times New Roman"/>
                        </a:rPr>
                        <a:t>55</a:t>
                      </a:r>
                      <a:endParaRPr sz="1600">
                        <a:latin typeface="Times New Roman"/>
                        <a:cs typeface="Times New Roman"/>
                      </a:endParaRPr>
                    </a:p>
                  </a:txBody>
                  <a:tcPr marL="0" marR="0" marT="0" marB="0"/>
                </a:tc>
                <a:tc>
                  <a:txBody>
                    <a:bodyPr/>
                    <a:lstStyle/>
                    <a:p>
                      <a:pPr marL="255904">
                        <a:lnSpc>
                          <a:spcPts val="1800"/>
                        </a:lnSpc>
                      </a:pPr>
                      <a:r>
                        <a:rPr sz="1600" dirty="0">
                          <a:latin typeface="Times New Roman"/>
                          <a:cs typeface="Times New Roman"/>
                        </a:rPr>
                        <a:t>1</a:t>
                      </a:r>
                      <a:endParaRPr sz="1600">
                        <a:latin typeface="Times New Roman"/>
                        <a:cs typeface="Times New Roman"/>
                      </a:endParaRPr>
                    </a:p>
                  </a:txBody>
                  <a:tcPr marL="0" marR="0" marT="0" marB="0"/>
                </a:tc>
                <a:extLst>
                  <a:ext uri="{0D108BD9-81ED-4DB2-BD59-A6C34878D82A}">
                    <a16:rowId xmlns:a16="http://schemas.microsoft.com/office/drawing/2014/main" val="10003"/>
                  </a:ext>
                </a:extLst>
              </a:tr>
              <a:tr h="241300">
                <a:tc>
                  <a:txBody>
                    <a:bodyPr/>
                    <a:lstStyle/>
                    <a:p>
                      <a:pPr marL="31750">
                        <a:lnSpc>
                          <a:spcPts val="1800"/>
                        </a:lnSpc>
                      </a:pPr>
                      <a:r>
                        <a:rPr sz="1600" dirty="0">
                          <a:latin typeface="Times New Roman"/>
                          <a:cs typeface="Times New Roman"/>
                        </a:rPr>
                        <a:t>2</a:t>
                      </a:r>
                      <a:endParaRPr sz="1600">
                        <a:latin typeface="Times New Roman"/>
                        <a:cs typeface="Times New Roman"/>
                      </a:endParaRPr>
                    </a:p>
                  </a:txBody>
                  <a:tcPr marL="0" marR="0" marT="0" marB="0"/>
                </a:tc>
                <a:tc>
                  <a:txBody>
                    <a:bodyPr/>
                    <a:lstStyle/>
                    <a:p>
                      <a:pPr marL="104775" algn="ctr">
                        <a:lnSpc>
                          <a:spcPts val="1800"/>
                        </a:lnSpc>
                      </a:pPr>
                      <a:r>
                        <a:rPr sz="1600" dirty="0">
                          <a:latin typeface="Times New Roman"/>
                          <a:cs typeface="Times New Roman"/>
                        </a:rPr>
                        <a:t>27</a:t>
                      </a:r>
                      <a:endParaRPr sz="1600">
                        <a:latin typeface="Times New Roman"/>
                        <a:cs typeface="Times New Roman"/>
                      </a:endParaRPr>
                    </a:p>
                  </a:txBody>
                  <a:tcPr marL="0" marR="0" marT="0" marB="0"/>
                </a:tc>
                <a:tc>
                  <a:txBody>
                    <a:bodyPr/>
                    <a:lstStyle/>
                    <a:p>
                      <a:pPr marL="255904">
                        <a:lnSpc>
                          <a:spcPts val="1800"/>
                        </a:lnSpc>
                      </a:pPr>
                      <a:r>
                        <a:rPr sz="1600" dirty="0">
                          <a:latin typeface="Times New Roman"/>
                          <a:cs typeface="Times New Roman"/>
                        </a:rPr>
                        <a:t>1</a:t>
                      </a:r>
                      <a:endParaRPr sz="1600">
                        <a:latin typeface="Times New Roman"/>
                        <a:cs typeface="Times New Roman"/>
                      </a:endParaRPr>
                    </a:p>
                  </a:txBody>
                  <a:tcPr marL="0" marR="0" marT="0" marB="0"/>
                </a:tc>
                <a:extLst>
                  <a:ext uri="{0D108BD9-81ED-4DB2-BD59-A6C34878D82A}">
                    <a16:rowId xmlns:a16="http://schemas.microsoft.com/office/drawing/2014/main" val="10004"/>
                  </a:ext>
                </a:extLst>
              </a:tr>
              <a:tr h="241300">
                <a:tc>
                  <a:txBody>
                    <a:bodyPr/>
                    <a:lstStyle/>
                    <a:p>
                      <a:pPr marL="31750">
                        <a:lnSpc>
                          <a:spcPts val="1800"/>
                        </a:lnSpc>
                      </a:pPr>
                      <a:r>
                        <a:rPr sz="1600" dirty="0">
                          <a:latin typeface="Times New Roman"/>
                          <a:cs typeface="Times New Roman"/>
                        </a:rPr>
                        <a:t>2</a:t>
                      </a:r>
                      <a:endParaRPr sz="1600">
                        <a:latin typeface="Times New Roman"/>
                        <a:cs typeface="Times New Roman"/>
                      </a:endParaRPr>
                    </a:p>
                  </a:txBody>
                  <a:tcPr marL="0" marR="0" marT="0" marB="0"/>
                </a:tc>
                <a:tc>
                  <a:txBody>
                    <a:bodyPr/>
                    <a:lstStyle/>
                    <a:p>
                      <a:pPr marL="104775" algn="ctr">
                        <a:lnSpc>
                          <a:spcPts val="1800"/>
                        </a:lnSpc>
                      </a:pPr>
                      <a:r>
                        <a:rPr sz="1600" dirty="0">
                          <a:latin typeface="Times New Roman"/>
                          <a:cs typeface="Times New Roman"/>
                        </a:rPr>
                        <a:t>13</a:t>
                      </a:r>
                      <a:endParaRPr sz="1600">
                        <a:latin typeface="Times New Roman"/>
                        <a:cs typeface="Times New Roman"/>
                      </a:endParaRPr>
                    </a:p>
                  </a:txBody>
                  <a:tcPr marL="0" marR="0" marT="0" marB="0"/>
                </a:tc>
                <a:tc>
                  <a:txBody>
                    <a:bodyPr/>
                    <a:lstStyle/>
                    <a:p>
                      <a:pPr marL="255270">
                        <a:lnSpc>
                          <a:spcPts val="1800"/>
                        </a:lnSpc>
                      </a:pPr>
                      <a:r>
                        <a:rPr sz="1600" dirty="0">
                          <a:latin typeface="Times New Roman"/>
                          <a:cs typeface="Times New Roman"/>
                        </a:rPr>
                        <a:t>1</a:t>
                      </a:r>
                      <a:endParaRPr sz="1600">
                        <a:latin typeface="Times New Roman"/>
                        <a:cs typeface="Times New Roman"/>
                      </a:endParaRPr>
                    </a:p>
                  </a:txBody>
                  <a:tcPr marL="0" marR="0" marT="0" marB="0"/>
                </a:tc>
                <a:extLst>
                  <a:ext uri="{0D108BD9-81ED-4DB2-BD59-A6C34878D82A}">
                    <a16:rowId xmlns:a16="http://schemas.microsoft.com/office/drawing/2014/main" val="10005"/>
                  </a:ext>
                </a:extLst>
              </a:tr>
              <a:tr h="241300">
                <a:tc>
                  <a:txBody>
                    <a:bodyPr/>
                    <a:lstStyle/>
                    <a:p>
                      <a:pPr marL="31750">
                        <a:lnSpc>
                          <a:spcPts val="1800"/>
                        </a:lnSpc>
                      </a:pPr>
                      <a:r>
                        <a:rPr sz="1600" dirty="0">
                          <a:latin typeface="Times New Roman"/>
                          <a:cs typeface="Times New Roman"/>
                        </a:rPr>
                        <a:t>2</a:t>
                      </a:r>
                      <a:endParaRPr sz="1600">
                        <a:latin typeface="Times New Roman"/>
                        <a:cs typeface="Times New Roman"/>
                      </a:endParaRPr>
                    </a:p>
                  </a:txBody>
                  <a:tcPr marL="0" marR="0" marT="0" marB="0"/>
                </a:tc>
                <a:tc>
                  <a:txBody>
                    <a:bodyPr/>
                    <a:lstStyle/>
                    <a:p>
                      <a:pPr marL="101600" algn="ctr">
                        <a:lnSpc>
                          <a:spcPts val="1800"/>
                        </a:lnSpc>
                      </a:pPr>
                      <a:r>
                        <a:rPr sz="1600" dirty="0">
                          <a:latin typeface="Times New Roman"/>
                          <a:cs typeface="Times New Roman"/>
                        </a:rPr>
                        <a:t>6</a:t>
                      </a:r>
                      <a:endParaRPr sz="1600">
                        <a:latin typeface="Times New Roman"/>
                        <a:cs typeface="Times New Roman"/>
                      </a:endParaRPr>
                    </a:p>
                  </a:txBody>
                  <a:tcPr marL="0" marR="0" marT="0" marB="0"/>
                </a:tc>
                <a:tc>
                  <a:txBody>
                    <a:bodyPr/>
                    <a:lstStyle/>
                    <a:p>
                      <a:pPr marL="255270">
                        <a:lnSpc>
                          <a:spcPts val="1800"/>
                        </a:lnSpc>
                      </a:pPr>
                      <a:r>
                        <a:rPr sz="1600" dirty="0">
                          <a:latin typeface="Times New Roman"/>
                          <a:cs typeface="Times New Roman"/>
                        </a:rPr>
                        <a:t>0</a:t>
                      </a:r>
                      <a:endParaRPr sz="1600">
                        <a:latin typeface="Times New Roman"/>
                        <a:cs typeface="Times New Roman"/>
                      </a:endParaRPr>
                    </a:p>
                  </a:txBody>
                  <a:tcPr marL="0" marR="0" marT="0" marB="0"/>
                </a:tc>
                <a:extLst>
                  <a:ext uri="{0D108BD9-81ED-4DB2-BD59-A6C34878D82A}">
                    <a16:rowId xmlns:a16="http://schemas.microsoft.com/office/drawing/2014/main" val="10006"/>
                  </a:ext>
                </a:extLst>
              </a:tr>
              <a:tr h="241300">
                <a:tc>
                  <a:txBody>
                    <a:bodyPr/>
                    <a:lstStyle/>
                    <a:p>
                      <a:pPr marL="31750">
                        <a:lnSpc>
                          <a:spcPts val="1800"/>
                        </a:lnSpc>
                      </a:pPr>
                      <a:r>
                        <a:rPr sz="1600" dirty="0">
                          <a:latin typeface="Times New Roman"/>
                          <a:cs typeface="Times New Roman"/>
                        </a:rPr>
                        <a:t>2</a:t>
                      </a:r>
                      <a:endParaRPr sz="1600">
                        <a:latin typeface="Times New Roman"/>
                        <a:cs typeface="Times New Roman"/>
                      </a:endParaRPr>
                    </a:p>
                  </a:txBody>
                  <a:tcPr marL="0" marR="0" marT="0" marB="0"/>
                </a:tc>
                <a:tc>
                  <a:txBody>
                    <a:bodyPr/>
                    <a:lstStyle/>
                    <a:p>
                      <a:pPr marL="101600" algn="ctr">
                        <a:lnSpc>
                          <a:spcPts val="1800"/>
                        </a:lnSpc>
                      </a:pPr>
                      <a:r>
                        <a:rPr sz="1600" dirty="0">
                          <a:latin typeface="Times New Roman"/>
                          <a:cs typeface="Times New Roman"/>
                        </a:rPr>
                        <a:t>3</a:t>
                      </a:r>
                      <a:endParaRPr sz="1600">
                        <a:latin typeface="Times New Roman"/>
                        <a:cs typeface="Times New Roman"/>
                      </a:endParaRPr>
                    </a:p>
                  </a:txBody>
                  <a:tcPr marL="0" marR="0" marT="0" marB="0"/>
                </a:tc>
                <a:tc>
                  <a:txBody>
                    <a:bodyPr/>
                    <a:lstStyle/>
                    <a:p>
                      <a:pPr marL="255270">
                        <a:lnSpc>
                          <a:spcPts val="1800"/>
                        </a:lnSpc>
                      </a:pPr>
                      <a:r>
                        <a:rPr sz="1600" dirty="0">
                          <a:latin typeface="Times New Roman"/>
                          <a:cs typeface="Times New Roman"/>
                        </a:rPr>
                        <a:t>1</a:t>
                      </a:r>
                      <a:endParaRPr sz="1600">
                        <a:latin typeface="Times New Roman"/>
                        <a:cs typeface="Times New Roman"/>
                      </a:endParaRPr>
                    </a:p>
                  </a:txBody>
                  <a:tcPr marL="0" marR="0" marT="0" marB="0"/>
                </a:tc>
                <a:extLst>
                  <a:ext uri="{0D108BD9-81ED-4DB2-BD59-A6C34878D82A}">
                    <a16:rowId xmlns:a16="http://schemas.microsoft.com/office/drawing/2014/main" val="10007"/>
                  </a:ext>
                </a:extLst>
              </a:tr>
              <a:tr h="241300">
                <a:tc>
                  <a:txBody>
                    <a:bodyPr/>
                    <a:lstStyle/>
                    <a:p>
                      <a:pPr marL="31750">
                        <a:lnSpc>
                          <a:spcPts val="1800"/>
                        </a:lnSpc>
                      </a:pPr>
                      <a:r>
                        <a:rPr sz="1600" dirty="0">
                          <a:latin typeface="Times New Roman"/>
                          <a:cs typeface="Times New Roman"/>
                        </a:rPr>
                        <a:t>2</a:t>
                      </a:r>
                      <a:endParaRPr sz="1600">
                        <a:latin typeface="Times New Roman"/>
                        <a:cs typeface="Times New Roman"/>
                      </a:endParaRPr>
                    </a:p>
                  </a:txBody>
                  <a:tcPr marL="0" marR="0" marT="0" marB="0"/>
                </a:tc>
                <a:tc>
                  <a:txBody>
                    <a:bodyPr/>
                    <a:lstStyle/>
                    <a:p>
                      <a:pPr marL="101600" algn="ctr">
                        <a:lnSpc>
                          <a:spcPts val="1800"/>
                        </a:lnSpc>
                      </a:pPr>
                      <a:r>
                        <a:rPr sz="1600" dirty="0">
                          <a:latin typeface="Times New Roman"/>
                          <a:cs typeface="Times New Roman"/>
                        </a:rPr>
                        <a:t>1</a:t>
                      </a:r>
                      <a:endParaRPr sz="1600">
                        <a:latin typeface="Times New Roman"/>
                        <a:cs typeface="Times New Roman"/>
                      </a:endParaRPr>
                    </a:p>
                  </a:txBody>
                  <a:tcPr marL="0" marR="0" marT="0" marB="0"/>
                </a:tc>
                <a:tc>
                  <a:txBody>
                    <a:bodyPr/>
                    <a:lstStyle/>
                    <a:p>
                      <a:pPr marL="255270">
                        <a:lnSpc>
                          <a:spcPts val="1800"/>
                        </a:lnSpc>
                      </a:pPr>
                      <a:r>
                        <a:rPr sz="1600" dirty="0">
                          <a:latin typeface="Times New Roman"/>
                          <a:cs typeface="Times New Roman"/>
                        </a:rPr>
                        <a:t>1</a:t>
                      </a:r>
                      <a:endParaRPr sz="1600">
                        <a:latin typeface="Times New Roman"/>
                        <a:cs typeface="Times New Roman"/>
                      </a:endParaRPr>
                    </a:p>
                  </a:txBody>
                  <a:tcPr marL="0" marR="0" marT="0" marB="0"/>
                </a:tc>
                <a:extLst>
                  <a:ext uri="{0D108BD9-81ED-4DB2-BD59-A6C34878D82A}">
                    <a16:rowId xmlns:a16="http://schemas.microsoft.com/office/drawing/2014/main" val="10008"/>
                  </a:ext>
                </a:extLst>
              </a:tr>
              <a:tr h="233045">
                <a:tc>
                  <a:txBody>
                    <a:bodyPr/>
                    <a:lstStyle/>
                    <a:p>
                      <a:pPr>
                        <a:lnSpc>
                          <a:spcPct val="100000"/>
                        </a:lnSpc>
                      </a:pPr>
                      <a:endParaRPr sz="1400">
                        <a:latin typeface="Times New Roman"/>
                        <a:cs typeface="Times New Roman"/>
                      </a:endParaRPr>
                    </a:p>
                  </a:txBody>
                  <a:tcPr marL="0" marR="0" marT="0" marB="0"/>
                </a:tc>
                <a:tc>
                  <a:txBody>
                    <a:bodyPr/>
                    <a:lstStyle/>
                    <a:p>
                      <a:pPr marL="101600" algn="ctr">
                        <a:lnSpc>
                          <a:spcPts val="1739"/>
                        </a:lnSpc>
                      </a:pPr>
                      <a:r>
                        <a:rPr sz="1600" dirty="0">
                          <a:latin typeface="Times New Roman"/>
                          <a:cs typeface="Times New Roman"/>
                        </a:rPr>
                        <a:t>0</a:t>
                      </a:r>
                      <a:endParaRPr sz="16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9"/>
                  </a:ext>
                </a:extLst>
              </a:tr>
            </a:tbl>
          </a:graphicData>
        </a:graphic>
      </p:graphicFrame>
      <p:sp>
        <p:nvSpPr>
          <p:cNvPr id="4" name="object 4"/>
          <p:cNvSpPr txBox="1"/>
          <p:nvPr/>
        </p:nvSpPr>
        <p:spPr>
          <a:xfrm>
            <a:off x="2050727" y="4642709"/>
            <a:ext cx="7143115" cy="980440"/>
          </a:xfrm>
          <a:prstGeom prst="rect">
            <a:avLst/>
          </a:prstGeom>
        </p:spPr>
        <p:txBody>
          <a:bodyPr vert="horz" wrap="square" lIns="0" tIns="21590" rIns="0" bIns="0" rtlCol="0">
            <a:spAutoFit/>
          </a:bodyPr>
          <a:lstStyle/>
          <a:p>
            <a:pPr marL="50800" marR="43180" lvl="0" indent="0" algn="l" defTabSz="914400" rtl="0" eaLnBrk="1" fontAlgn="auto" latinLnBrk="0" hangingPunct="1">
              <a:lnSpc>
                <a:spcPts val="1900"/>
              </a:lnSpc>
              <a:spcBef>
                <a:spcPts val="170"/>
              </a:spcBef>
              <a:spcAft>
                <a:spcPts val="0"/>
              </a:spcAft>
              <a:buClrTx/>
              <a:buSzTx/>
              <a:buFontTx/>
              <a:buNone/>
              <a:tabLst/>
              <a:defRPr/>
            </a:pPr>
            <a:r>
              <a:rPr kumimoji="0" sz="1600" b="1" i="0" u="none" strike="noStrike" kern="1200" cap="none" spc="-80" normalizeH="0" baseline="0" noProof="0" dirty="0">
                <a:ln>
                  <a:noFill/>
                </a:ln>
                <a:solidFill>
                  <a:prstClr val="black"/>
                </a:solidFill>
                <a:effectLst/>
                <a:uLnTx/>
                <a:uFillTx/>
                <a:latin typeface="Times New Roman"/>
                <a:ea typeface="+mn-ea"/>
                <a:cs typeface="Times New Roman"/>
              </a:rPr>
              <a:t>Now,</a:t>
            </a:r>
            <a:r>
              <a:rPr kumimoji="0" sz="1600" b="1" i="0" u="none" strike="noStrike" kern="1200" cap="none" spc="-8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if</a:t>
            </a: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we</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write</a:t>
            </a:r>
            <a:r>
              <a:rPr kumimoji="0" sz="1600" b="1" i="0" u="none" strike="noStrike" kern="1200" cap="none" spc="-3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the</a:t>
            </a:r>
            <a:r>
              <a:rPr kumimoji="0" sz="1600" b="1" i="0" u="none" strike="noStrike" kern="1200" cap="none" spc="-3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remainders</a:t>
            </a:r>
            <a:r>
              <a:rPr kumimoji="0" sz="1600" b="1" i="0" u="none" strike="noStrike" kern="1200" cap="none" spc="-5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in</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 order</a:t>
            </a:r>
            <a:r>
              <a:rPr kumimoji="0" sz="1600" b="1" i="0" u="none" strike="noStrike" kern="1200" cap="none" spc="-7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from</a:t>
            </a:r>
            <a:r>
              <a:rPr kumimoji="0" sz="1600" b="1" i="0" u="none" strike="noStrike" kern="1200" cap="none" spc="-2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the</a:t>
            </a:r>
            <a:r>
              <a:rPr kumimoji="0" sz="1600" b="1" i="0" u="none" strike="noStrike" kern="1200" cap="none" spc="-3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last</a:t>
            </a:r>
            <a:r>
              <a:rPr kumimoji="0" sz="1600" b="1" i="0" u="none" strike="noStrike" kern="1200" cap="none" spc="-3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one</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obtained,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to the</a:t>
            </a:r>
            <a:r>
              <a:rPr kumimoji="0" sz="1600" b="1" i="0" u="none" strike="noStrike" kern="1200" cap="none" spc="-3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first</a:t>
            </a:r>
            <a:r>
              <a:rPr kumimoji="0" sz="1600" b="1" i="0" u="none" strike="noStrike" kern="1200" cap="none" spc="-4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one </a:t>
            </a:r>
            <a:r>
              <a:rPr kumimoji="0" sz="1600" b="1" i="0" u="none" strike="noStrike" kern="1200" cap="none" spc="-38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obtained,</a:t>
            </a:r>
            <a:r>
              <a:rPr kumimoji="0" sz="1600" b="1" i="0" u="none" strike="noStrike" kern="1200" cap="none" spc="-2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we</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have:</a:t>
            </a:r>
            <a:r>
              <a:rPr kumimoji="0" sz="16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(221)</a:t>
            </a:r>
            <a:r>
              <a:rPr kumimoji="0" sz="1575" b="1" i="0" u="none" strike="noStrike" kern="1200" cap="none" spc="-7" normalizeH="0" baseline="-13227" noProof="0" dirty="0">
                <a:ln>
                  <a:noFill/>
                </a:ln>
                <a:solidFill>
                  <a:prstClr val="black"/>
                </a:solidFill>
                <a:effectLst/>
                <a:uLnTx/>
                <a:uFillTx/>
                <a:latin typeface="Times New Roman"/>
                <a:ea typeface="+mn-ea"/>
                <a:cs typeface="Times New Roman"/>
              </a:rPr>
              <a:t>10</a:t>
            </a:r>
            <a:r>
              <a:rPr kumimoji="0" sz="1575" b="1" i="0" u="none" strike="noStrike" kern="1200" cap="none" spc="-22" normalizeH="0" baseline="-13227"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a:t>
            </a:r>
            <a:r>
              <a:rPr kumimoji="0" sz="1600" b="1" i="0" u="none" strike="noStrike" kern="1200" cap="none" spc="28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70" normalizeH="0" baseline="0" noProof="0" dirty="0">
                <a:ln>
                  <a:noFill/>
                </a:ln>
                <a:solidFill>
                  <a:prstClr val="black"/>
                </a:solidFill>
                <a:effectLst/>
                <a:uLnTx/>
                <a:uFillTx/>
                <a:latin typeface="Times New Roman"/>
                <a:ea typeface="+mn-ea"/>
                <a:cs typeface="Times New Roman"/>
              </a:rPr>
              <a:t>(11011101)</a:t>
            </a:r>
            <a:r>
              <a:rPr kumimoji="0" sz="1575" b="1" i="0" u="none" strike="noStrike" kern="1200" cap="none" spc="-104" normalizeH="0" baseline="-13227" noProof="0" dirty="0">
                <a:ln>
                  <a:noFill/>
                </a:ln>
                <a:solidFill>
                  <a:prstClr val="black"/>
                </a:solidFill>
                <a:effectLst/>
                <a:uLnTx/>
                <a:uFillTx/>
                <a:latin typeface="Times New Roman"/>
                <a:ea typeface="+mn-ea"/>
                <a:cs typeface="Times New Roman"/>
              </a:rPr>
              <a:t>2</a:t>
            </a:r>
            <a:endParaRPr kumimoji="0" sz="1575" b="0" i="0" u="none" strike="noStrike" kern="1200" cap="none" spc="0" normalizeH="0" baseline="-13227" noProof="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sz="1500" b="0" i="0" u="none" strike="noStrike" kern="1200" cap="none" spc="0" normalizeH="0" baseline="0" noProof="0">
              <a:ln>
                <a:noFill/>
              </a:ln>
              <a:solidFill>
                <a:prstClr val="black"/>
              </a:solidFill>
              <a:effectLst/>
              <a:uLnTx/>
              <a:uFillTx/>
              <a:latin typeface="Times New Roman"/>
              <a:ea typeface="+mn-ea"/>
              <a:cs typeface="Times New Roman"/>
            </a:endParaRPr>
          </a:p>
          <a:p>
            <a:pPr marL="51435"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Thus,</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this</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expresses</a:t>
            </a:r>
            <a:r>
              <a:rPr kumimoji="0" sz="1600" b="1" i="0" u="none" strike="noStrike" kern="1200" cap="none" spc="-2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the</a:t>
            </a:r>
            <a:r>
              <a:rPr kumimoji="0" sz="16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binary</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representation</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of</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the</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original</a:t>
            </a:r>
            <a:r>
              <a:rPr kumimoji="0" sz="16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decimal</a:t>
            </a:r>
            <a:r>
              <a:rPr kumimoji="0" sz="1600" b="1" i="0" u="none" strike="noStrike" kern="1200" cap="none" spc="-22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60" normalizeH="0" baseline="0" noProof="0" dirty="0">
                <a:ln>
                  <a:noFill/>
                </a:ln>
                <a:solidFill>
                  <a:prstClr val="black"/>
                </a:solidFill>
                <a:effectLst/>
                <a:uLnTx/>
                <a:uFillTx/>
                <a:latin typeface="Times New Roman"/>
                <a:ea typeface="+mn-ea"/>
                <a:cs typeface="Times New Roman"/>
              </a:rPr>
              <a:t>number.</a:t>
            </a:r>
            <a:endParaRPr kumimoji="0" sz="1600" b="0" i="0" u="none" strike="noStrike" kern="1200" cap="none" spc="0" normalizeH="0" baseline="0" noProof="0">
              <a:ln>
                <a:noFill/>
              </a:ln>
              <a:solidFill>
                <a:prstClr val="black"/>
              </a:solidFill>
              <a:effectLst/>
              <a:uLnTx/>
              <a:uFillTx/>
              <a:latin typeface="Times New Roman"/>
              <a:ea typeface="+mn-ea"/>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bject 2"/>
          <p:cNvSpPr txBox="1">
            <a:spLocks noGrp="1"/>
          </p:cNvSpPr>
          <p:nvPr>
            <p:ph type="title"/>
          </p:nvPr>
        </p:nvSpPr>
        <p:spPr>
          <a:xfrm>
            <a:off x="966952" y="1204108"/>
            <a:ext cx="2669406" cy="1781175"/>
          </a:xfrm>
          <a:prstGeom prst="rect">
            <a:avLst/>
          </a:prstGeom>
        </p:spPr>
        <p:txBody>
          <a:bodyPr vert="horz" lIns="91440" tIns="45720" rIns="91440" bIns="45720" rtlCol="0" anchor="ctr">
            <a:normAutofit/>
          </a:bodyPr>
          <a:lstStyle/>
          <a:p>
            <a:pPr marL="12700" algn="l" rtl="0">
              <a:lnSpc>
                <a:spcPct val="90000"/>
              </a:lnSpc>
              <a:spcBef>
                <a:spcPct val="0"/>
              </a:spcBef>
            </a:pPr>
            <a:r>
              <a:rPr lang="en-US" sz="2700" b="0" kern="1200" spc="15">
                <a:solidFill>
                  <a:srgbClr val="FFFFFF"/>
                </a:solidFill>
                <a:latin typeface="+mj-lt"/>
                <a:ea typeface="+mj-ea"/>
                <a:cs typeface="+mj-cs"/>
              </a:rPr>
              <a:t>Binary</a:t>
            </a:r>
            <a:r>
              <a:rPr lang="en-US" sz="2700" b="0" kern="1200" spc="-15">
                <a:solidFill>
                  <a:srgbClr val="FFFFFF"/>
                </a:solidFill>
                <a:latin typeface="+mj-lt"/>
                <a:ea typeface="+mj-ea"/>
                <a:cs typeface="+mj-cs"/>
              </a:rPr>
              <a:t> </a:t>
            </a:r>
            <a:r>
              <a:rPr lang="en-US" sz="2700" b="0" kern="1200" spc="10">
                <a:solidFill>
                  <a:srgbClr val="FFFFFF"/>
                </a:solidFill>
                <a:latin typeface="+mj-lt"/>
                <a:ea typeface="+mj-ea"/>
                <a:cs typeface="+mj-cs"/>
              </a:rPr>
              <a:t>to</a:t>
            </a:r>
            <a:r>
              <a:rPr lang="en-US" sz="2700" b="0" kern="1200">
                <a:solidFill>
                  <a:srgbClr val="FFFFFF"/>
                </a:solidFill>
                <a:latin typeface="+mj-lt"/>
                <a:ea typeface="+mj-ea"/>
                <a:cs typeface="+mj-cs"/>
              </a:rPr>
              <a:t> </a:t>
            </a:r>
            <a:r>
              <a:rPr lang="en-US" sz="2700" b="0" kern="1200" spc="15">
                <a:solidFill>
                  <a:srgbClr val="FFFFFF"/>
                </a:solidFill>
                <a:latin typeface="+mj-lt"/>
                <a:ea typeface="+mj-ea"/>
                <a:cs typeface="+mj-cs"/>
              </a:rPr>
              <a:t>Hex</a:t>
            </a:r>
            <a:r>
              <a:rPr lang="en-US" sz="2700" b="0" kern="1200" spc="5">
                <a:solidFill>
                  <a:srgbClr val="FFFFFF"/>
                </a:solidFill>
                <a:latin typeface="+mj-lt"/>
                <a:ea typeface="+mj-ea"/>
                <a:cs typeface="+mj-cs"/>
              </a:rPr>
              <a:t> </a:t>
            </a:r>
            <a:r>
              <a:rPr lang="en-US" sz="2700" b="0" kern="1200" spc="10">
                <a:solidFill>
                  <a:srgbClr val="FFFFFF"/>
                </a:solidFill>
                <a:latin typeface="+mj-lt"/>
                <a:ea typeface="+mj-ea"/>
                <a:cs typeface="+mj-cs"/>
              </a:rPr>
              <a:t>correspondence</a:t>
            </a:r>
            <a:endParaRPr lang="en-US" sz="2700" kern="1200">
              <a:solidFill>
                <a:srgbClr val="FFFFFF"/>
              </a:solidFill>
              <a:latin typeface="+mj-lt"/>
              <a:ea typeface="+mj-ea"/>
              <a:cs typeface="+mj-cs"/>
            </a:endParaRPr>
          </a:p>
        </p:txBody>
      </p:sp>
      <p:sp>
        <p:nvSpPr>
          <p:cNvPr id="3" name="object 3"/>
          <p:cNvSpPr txBox="1"/>
          <p:nvPr/>
        </p:nvSpPr>
        <p:spPr>
          <a:xfrm>
            <a:off x="966951" y="3355130"/>
            <a:ext cx="2669407" cy="2427333"/>
          </a:xfrm>
          <a:prstGeom prst="rect">
            <a:avLst/>
          </a:prstGeom>
        </p:spPr>
        <p:txBody>
          <a:bodyPr vert="horz" lIns="91440" tIns="45720" rIns="91440" bIns="45720" rtlCol="0">
            <a:normAutofit/>
          </a:bodyPr>
          <a:lstStyle/>
          <a:p>
            <a:pPr marL="12700" marR="5080" lvl="0" indent="-228600" fontAlgn="auto">
              <a:lnSpc>
                <a:spcPct val="90000"/>
              </a:lnSpc>
              <a:spcBef>
                <a:spcPts val="90"/>
              </a:spcBef>
              <a:spcAft>
                <a:spcPts val="0"/>
              </a:spcAft>
              <a:buClrTx/>
              <a:buSzTx/>
              <a:buFont typeface="Arial" panose="020B0604020202020204" pitchFamily="34" charset="0"/>
              <a:buChar char="•"/>
              <a:tabLst>
                <a:tab pos="951865" algn="l"/>
              </a:tabLst>
              <a:defRPr/>
            </a:pPr>
            <a:r>
              <a:rPr kumimoji="0" lang="en-US" sz="1600" b="1" i="0" u="none" strike="noStrike" cap="none" spc="-5" normalizeH="0" baseline="0" noProof="0" dirty="0">
                <a:ln>
                  <a:noFill/>
                </a:ln>
                <a:effectLst/>
                <a:uLnTx/>
                <a:uFillTx/>
              </a:rPr>
              <a:t>4</a:t>
            </a:r>
            <a:r>
              <a:rPr kumimoji="0" lang="en-US" sz="1600" b="1" i="0" u="none" strike="noStrike" cap="none" spc="10" normalizeH="0" baseline="0" noProof="0" dirty="0">
                <a:ln>
                  <a:noFill/>
                </a:ln>
                <a:effectLst/>
                <a:uLnTx/>
                <a:uFillTx/>
              </a:rPr>
              <a:t> </a:t>
            </a:r>
            <a:r>
              <a:rPr kumimoji="0" lang="en-US" sz="1600" b="1" i="0" u="none" strike="noStrike" cap="none" spc="-15" normalizeH="0" baseline="0" noProof="0" dirty="0">
                <a:ln>
                  <a:noFill/>
                </a:ln>
                <a:effectLst/>
                <a:uLnTx/>
                <a:uFillTx/>
              </a:rPr>
              <a:t>binary</a:t>
            </a:r>
            <a:r>
              <a:rPr kumimoji="0" lang="en-US" sz="1600" b="1" i="0" u="none" strike="noStrike" cap="none" spc="10" normalizeH="0" baseline="0" noProof="0" dirty="0">
                <a:ln>
                  <a:noFill/>
                </a:ln>
                <a:effectLst/>
                <a:uLnTx/>
                <a:uFillTx/>
              </a:rPr>
              <a:t> </a:t>
            </a:r>
            <a:r>
              <a:rPr kumimoji="0" lang="en-US" sz="1600" b="1" i="0" u="none" strike="noStrike" cap="none" spc="-10" normalizeH="0" baseline="0" noProof="0" dirty="0">
                <a:ln>
                  <a:noFill/>
                </a:ln>
                <a:effectLst/>
                <a:uLnTx/>
                <a:uFillTx/>
              </a:rPr>
              <a:t>digits</a:t>
            </a:r>
            <a:r>
              <a:rPr kumimoji="0" lang="en-US" sz="1600" b="1" i="0" u="none" strike="noStrike" cap="none" spc="10" normalizeH="0" baseline="0" noProof="0" dirty="0">
                <a:ln>
                  <a:noFill/>
                </a:ln>
                <a:effectLst/>
                <a:uLnTx/>
                <a:uFillTx/>
              </a:rPr>
              <a:t> </a:t>
            </a:r>
            <a:r>
              <a:rPr kumimoji="0" lang="en-US" sz="1600" b="1" i="0" u="none" strike="noStrike" cap="none" spc="-10" normalizeH="0" baseline="0" noProof="0" dirty="0">
                <a:ln>
                  <a:noFill/>
                </a:ln>
                <a:effectLst/>
                <a:uLnTx/>
                <a:uFillTx/>
              </a:rPr>
              <a:t>can</a:t>
            </a:r>
            <a:r>
              <a:rPr kumimoji="0" lang="en-US" sz="1600" b="1" i="0" u="none" strike="noStrike" cap="none" spc="-5" normalizeH="0" baseline="0" noProof="0" dirty="0">
                <a:ln>
                  <a:noFill/>
                </a:ln>
                <a:effectLst/>
                <a:uLnTx/>
                <a:uFillTx/>
              </a:rPr>
              <a:t> </a:t>
            </a:r>
            <a:r>
              <a:rPr kumimoji="0" lang="en-US" sz="1600" b="1" i="0" u="none" strike="noStrike" cap="none" spc="-10" normalizeH="0" baseline="0" noProof="0" dirty="0">
                <a:ln>
                  <a:noFill/>
                </a:ln>
                <a:effectLst/>
                <a:uLnTx/>
                <a:uFillTx/>
              </a:rPr>
              <a:t>be</a:t>
            </a:r>
            <a:r>
              <a:rPr kumimoji="0" lang="en-US" sz="1600" b="1" i="0" u="none" strike="noStrike" cap="none" spc="0" normalizeH="0" baseline="0" noProof="0" dirty="0">
                <a:ln>
                  <a:noFill/>
                </a:ln>
                <a:effectLst/>
                <a:uLnTx/>
                <a:uFillTx/>
              </a:rPr>
              <a:t> </a:t>
            </a:r>
            <a:r>
              <a:rPr kumimoji="0" lang="en-US" sz="1600" b="1" i="0" u="none" strike="noStrike" cap="none" spc="-15" normalizeH="0" baseline="0" noProof="0" dirty="0">
                <a:ln>
                  <a:noFill/>
                </a:ln>
                <a:effectLst/>
                <a:uLnTx/>
                <a:uFillTx/>
              </a:rPr>
              <a:t>converted</a:t>
            </a:r>
            <a:r>
              <a:rPr kumimoji="0" lang="en-US" sz="1600" b="1" i="0" u="none" strike="noStrike" cap="none" spc="-10" normalizeH="0" baseline="0" noProof="0" dirty="0">
                <a:ln>
                  <a:noFill/>
                </a:ln>
                <a:effectLst/>
                <a:uLnTx/>
                <a:uFillTx/>
              </a:rPr>
              <a:t> to</a:t>
            </a:r>
            <a:r>
              <a:rPr kumimoji="0" lang="en-US" sz="1600" b="1" i="0" u="none" strike="noStrike" cap="none" spc="5" normalizeH="0" baseline="0" noProof="0" dirty="0">
                <a:ln>
                  <a:noFill/>
                </a:ln>
                <a:effectLst/>
                <a:uLnTx/>
                <a:uFillTx/>
              </a:rPr>
              <a:t> </a:t>
            </a:r>
            <a:r>
              <a:rPr kumimoji="0" lang="en-US" sz="1600" b="1" i="0" u="none" strike="noStrike" cap="none" spc="-5" normalizeH="0" baseline="0" noProof="0" dirty="0">
                <a:ln>
                  <a:noFill/>
                </a:ln>
                <a:effectLst/>
                <a:uLnTx/>
                <a:uFillTx/>
              </a:rPr>
              <a:t>a</a:t>
            </a:r>
            <a:r>
              <a:rPr kumimoji="0" lang="en-US" sz="1600" b="1" i="0" u="none" strike="noStrike" cap="none" spc="10" normalizeH="0" baseline="0" noProof="0" dirty="0">
                <a:ln>
                  <a:noFill/>
                </a:ln>
                <a:effectLst/>
                <a:uLnTx/>
                <a:uFillTx/>
              </a:rPr>
              <a:t> </a:t>
            </a:r>
            <a:r>
              <a:rPr kumimoji="0" lang="en-US" sz="1600" b="1" i="0" u="none" strike="noStrike" cap="none" spc="-10" normalizeH="0" baseline="0" noProof="0" dirty="0">
                <a:ln>
                  <a:noFill/>
                </a:ln>
                <a:effectLst/>
                <a:uLnTx/>
                <a:uFillTx/>
              </a:rPr>
              <a:t>single</a:t>
            </a:r>
            <a:r>
              <a:rPr kumimoji="0" lang="en-US" sz="1600" b="1" i="0" u="none" strike="noStrike" cap="none" spc="5" normalizeH="0" baseline="0" noProof="0" dirty="0">
                <a:ln>
                  <a:noFill/>
                </a:ln>
                <a:effectLst/>
                <a:uLnTx/>
                <a:uFillTx/>
              </a:rPr>
              <a:t> </a:t>
            </a:r>
            <a:r>
              <a:rPr kumimoji="0" lang="en-US" sz="1600" b="1" i="0" u="none" strike="noStrike" cap="none" spc="-10" normalizeH="0" baseline="0" noProof="0" dirty="0">
                <a:ln>
                  <a:noFill/>
                </a:ln>
                <a:effectLst/>
                <a:uLnTx/>
                <a:uFillTx/>
              </a:rPr>
              <a:t>hex</a:t>
            </a:r>
            <a:r>
              <a:rPr kumimoji="0" lang="en-US" sz="1600" b="1" i="0" u="none" strike="noStrike" cap="none" spc="0" normalizeH="0" baseline="0" noProof="0" dirty="0">
                <a:ln>
                  <a:noFill/>
                </a:ln>
                <a:effectLst/>
                <a:uLnTx/>
                <a:uFillTx/>
              </a:rPr>
              <a:t> </a:t>
            </a:r>
            <a:r>
              <a:rPr kumimoji="0" lang="en-US" sz="1600" b="1" i="0" u="none" strike="noStrike" cap="none" spc="-10" normalizeH="0" baseline="0" noProof="0" dirty="0">
                <a:ln>
                  <a:noFill/>
                </a:ln>
                <a:effectLst/>
                <a:uLnTx/>
                <a:uFillTx/>
              </a:rPr>
              <a:t>digit,</a:t>
            </a:r>
            <a:r>
              <a:rPr kumimoji="0" lang="en-US" sz="1600" b="1" i="0" u="none" strike="noStrike" cap="none" spc="20" normalizeH="0" baseline="0" noProof="0" dirty="0">
                <a:ln>
                  <a:noFill/>
                </a:ln>
                <a:effectLst/>
                <a:uLnTx/>
                <a:uFillTx/>
              </a:rPr>
              <a:t> </a:t>
            </a:r>
            <a:r>
              <a:rPr kumimoji="0" lang="en-US" sz="1600" b="1" i="0" u="none" strike="noStrike" cap="none" spc="-15" normalizeH="0" baseline="0" noProof="0" dirty="0">
                <a:ln>
                  <a:noFill/>
                </a:ln>
                <a:effectLst/>
                <a:uLnTx/>
                <a:uFillTx/>
              </a:rPr>
              <a:t>as </a:t>
            </a:r>
            <a:r>
              <a:rPr kumimoji="0" lang="en-US" sz="1600" b="1" i="0" u="none" strike="noStrike" cap="none" spc="-560" normalizeH="0" baseline="0" noProof="0" dirty="0">
                <a:ln>
                  <a:noFill/>
                </a:ln>
                <a:effectLst/>
                <a:uLnTx/>
                <a:uFillTx/>
              </a:rPr>
              <a:t> </a:t>
            </a:r>
            <a:r>
              <a:rPr kumimoji="0" lang="en-US" sz="1600" b="1" i="0" u="none" strike="noStrike" cap="none" spc="-10" normalizeH="0" baseline="0" noProof="0" dirty="0">
                <a:ln>
                  <a:noFill/>
                </a:ln>
                <a:effectLst/>
                <a:uLnTx/>
                <a:uFillTx/>
              </a:rPr>
              <a:t>shown </a:t>
            </a:r>
            <a:r>
              <a:rPr kumimoji="0" lang="en-US" sz="1600" b="1" i="0" u="none" strike="noStrike" cap="none" spc="-70" normalizeH="0" baseline="0" noProof="0" dirty="0">
                <a:ln>
                  <a:noFill/>
                </a:ln>
                <a:effectLst/>
                <a:uLnTx/>
                <a:uFillTx/>
              </a:rPr>
              <a:t>below.</a:t>
            </a:r>
            <a:endParaRPr kumimoji="0" lang="en-US" sz="1600" b="0" i="0" u="none" strike="noStrike" cap="none" spc="0" normalizeH="0" baseline="0" noProof="0" dirty="0">
              <a:ln>
                <a:noFill/>
              </a:ln>
              <a:effectLst/>
              <a:uLnTx/>
              <a:uFillTx/>
            </a:endParaRPr>
          </a:p>
        </p:txBody>
      </p:sp>
      <p:graphicFrame>
        <p:nvGraphicFramePr>
          <p:cNvPr id="4" name="object 4"/>
          <p:cNvGraphicFramePr>
            <a:graphicFrameLocks noGrp="1"/>
          </p:cNvGraphicFramePr>
          <p:nvPr>
            <p:extLst>
              <p:ext uri="{D42A27DB-BD31-4B8C-83A1-F6EECF244321}">
                <p14:modId xmlns:p14="http://schemas.microsoft.com/office/powerpoint/2010/main" val="1091973644"/>
              </p:ext>
            </p:extLst>
          </p:nvPr>
        </p:nvGraphicFramePr>
        <p:xfrm>
          <a:off x="5311580" y="952500"/>
          <a:ext cx="5604768" cy="4829966"/>
        </p:xfrm>
        <a:graphic>
          <a:graphicData uri="http://schemas.openxmlformats.org/drawingml/2006/table">
            <a:tbl>
              <a:tblPr firstRow="1" bandRow="1">
                <a:noFill/>
                <a:tableStyleId>{2D5ABB26-0587-4C30-8999-92F81FD0307C}</a:tableStyleId>
              </a:tblPr>
              <a:tblGrid>
                <a:gridCol w="1325758">
                  <a:extLst>
                    <a:ext uri="{9D8B030D-6E8A-4147-A177-3AD203B41FA5}">
                      <a16:colId xmlns:a16="http://schemas.microsoft.com/office/drawing/2014/main" val="20000"/>
                    </a:ext>
                  </a:extLst>
                </a:gridCol>
                <a:gridCol w="1611685">
                  <a:extLst>
                    <a:ext uri="{9D8B030D-6E8A-4147-A177-3AD203B41FA5}">
                      <a16:colId xmlns:a16="http://schemas.microsoft.com/office/drawing/2014/main" val="20001"/>
                    </a:ext>
                  </a:extLst>
                </a:gridCol>
                <a:gridCol w="1866496">
                  <a:extLst>
                    <a:ext uri="{9D8B030D-6E8A-4147-A177-3AD203B41FA5}">
                      <a16:colId xmlns:a16="http://schemas.microsoft.com/office/drawing/2014/main" val="20002"/>
                    </a:ext>
                  </a:extLst>
                </a:gridCol>
                <a:gridCol w="800829">
                  <a:extLst>
                    <a:ext uri="{9D8B030D-6E8A-4147-A177-3AD203B41FA5}">
                      <a16:colId xmlns:a16="http://schemas.microsoft.com/office/drawing/2014/main" val="20003"/>
                    </a:ext>
                  </a:extLst>
                </a:gridCol>
              </a:tblGrid>
              <a:tr h="614102">
                <a:tc>
                  <a:txBody>
                    <a:bodyPr/>
                    <a:lstStyle/>
                    <a:p>
                      <a:pPr marL="31750">
                        <a:lnSpc>
                          <a:spcPts val="2510"/>
                        </a:lnSpc>
                      </a:pPr>
                      <a:r>
                        <a:rPr sz="1500" b="1" u="heavy" cap="all" spc="60">
                          <a:solidFill>
                            <a:schemeClr val="tx1"/>
                          </a:solidFill>
                          <a:uFill>
                            <a:solidFill>
                              <a:srgbClr val="000000"/>
                            </a:solidFill>
                          </a:uFill>
                          <a:latin typeface="Times New Roman"/>
                          <a:cs typeface="Times New Roman"/>
                        </a:rPr>
                        <a:t>Binary</a:t>
                      </a:r>
                      <a:endParaRPr sz="1500" b="1" cap="all" spc="60">
                        <a:solidFill>
                          <a:schemeClr val="tx1"/>
                        </a:solidFill>
                        <a:latin typeface="Times New Roman"/>
                        <a:cs typeface="Times New Roman"/>
                      </a:endParaRPr>
                    </a:p>
                  </a:txBody>
                  <a:tcPr marL="0" marR="0" marT="113840" marB="113840" anchor="b">
                    <a:lnL w="12700" cmpd="sng">
                      <a:noFill/>
                    </a:lnL>
                    <a:lnR w="12700" cmpd="sng">
                      <a:noFill/>
                    </a:lnR>
                    <a:lnT w="12700" cmpd="sng">
                      <a:noFill/>
                    </a:lnT>
                    <a:lnB w="38100" cmpd="sng">
                      <a:noFill/>
                    </a:lnB>
                    <a:noFill/>
                  </a:tcPr>
                </a:tc>
                <a:tc>
                  <a:txBody>
                    <a:bodyPr/>
                    <a:lstStyle/>
                    <a:p>
                      <a:pPr marR="332740" algn="ctr">
                        <a:lnSpc>
                          <a:spcPts val="2510"/>
                        </a:lnSpc>
                      </a:pPr>
                      <a:r>
                        <a:rPr sz="1500" b="1" u="heavy" cap="all" spc="60">
                          <a:solidFill>
                            <a:schemeClr val="tx1"/>
                          </a:solidFill>
                          <a:uFill>
                            <a:solidFill>
                              <a:srgbClr val="000000"/>
                            </a:solidFill>
                          </a:uFill>
                          <a:latin typeface="Times New Roman"/>
                          <a:cs typeface="Times New Roman"/>
                        </a:rPr>
                        <a:t>Hex</a:t>
                      </a:r>
                      <a:endParaRPr sz="1500" b="1" cap="all" spc="60">
                        <a:solidFill>
                          <a:schemeClr val="tx1"/>
                        </a:solidFill>
                        <a:latin typeface="Times New Roman"/>
                        <a:cs typeface="Times New Roman"/>
                      </a:endParaRPr>
                    </a:p>
                  </a:txBody>
                  <a:tcPr marL="0" marR="0" marT="113840" marB="113840" anchor="b">
                    <a:lnL w="12700" cmpd="sng">
                      <a:noFill/>
                    </a:lnL>
                    <a:lnR w="12700" cmpd="sng">
                      <a:noFill/>
                    </a:lnR>
                    <a:lnT w="12700" cmpd="sng">
                      <a:noFill/>
                    </a:lnT>
                    <a:lnB w="38100" cmpd="sng">
                      <a:noFill/>
                    </a:lnB>
                    <a:noFill/>
                  </a:tcPr>
                </a:tc>
                <a:tc>
                  <a:txBody>
                    <a:bodyPr/>
                    <a:lstStyle/>
                    <a:p>
                      <a:pPr marL="583565">
                        <a:lnSpc>
                          <a:spcPts val="2510"/>
                        </a:lnSpc>
                      </a:pPr>
                      <a:r>
                        <a:rPr sz="1500" b="1" u="heavy" cap="all" spc="60">
                          <a:solidFill>
                            <a:schemeClr val="tx1"/>
                          </a:solidFill>
                          <a:uFill>
                            <a:solidFill>
                              <a:srgbClr val="000000"/>
                            </a:solidFill>
                          </a:uFill>
                          <a:latin typeface="Times New Roman"/>
                          <a:cs typeface="Times New Roman"/>
                        </a:rPr>
                        <a:t>Binary</a:t>
                      </a:r>
                      <a:endParaRPr sz="1500" b="1" cap="all" spc="60">
                        <a:solidFill>
                          <a:schemeClr val="tx1"/>
                        </a:solidFill>
                        <a:latin typeface="Times New Roman"/>
                        <a:cs typeface="Times New Roman"/>
                      </a:endParaRPr>
                    </a:p>
                  </a:txBody>
                  <a:tcPr marL="0" marR="0" marT="113840" marB="113840" anchor="b">
                    <a:lnL w="12700" cmpd="sng">
                      <a:noFill/>
                    </a:lnL>
                    <a:lnR w="12700" cmpd="sng">
                      <a:noFill/>
                    </a:lnR>
                    <a:lnT w="12700" cmpd="sng">
                      <a:noFill/>
                    </a:lnT>
                    <a:lnB w="38100" cmpd="sng">
                      <a:noFill/>
                    </a:lnB>
                    <a:noFill/>
                  </a:tcPr>
                </a:tc>
                <a:tc>
                  <a:txBody>
                    <a:bodyPr/>
                    <a:lstStyle/>
                    <a:p>
                      <a:pPr marL="125095">
                        <a:lnSpc>
                          <a:spcPts val="2510"/>
                        </a:lnSpc>
                      </a:pPr>
                      <a:r>
                        <a:rPr sz="1500" b="1" u="heavy" cap="all" spc="60">
                          <a:solidFill>
                            <a:schemeClr val="tx1"/>
                          </a:solidFill>
                          <a:uFill>
                            <a:solidFill>
                              <a:srgbClr val="000000"/>
                            </a:solidFill>
                          </a:uFill>
                          <a:latin typeface="Times New Roman"/>
                          <a:cs typeface="Times New Roman"/>
                        </a:rPr>
                        <a:t>Hex</a:t>
                      </a:r>
                      <a:endParaRPr sz="1500" b="1" cap="all" spc="60">
                        <a:solidFill>
                          <a:schemeClr val="tx1"/>
                        </a:solidFill>
                        <a:latin typeface="Times New Roman"/>
                        <a:cs typeface="Times New Roman"/>
                      </a:endParaRPr>
                    </a:p>
                  </a:txBody>
                  <a:tcPr marL="0" marR="0" marT="113840" marB="113840" anchor="b">
                    <a:lnL w="12700" cmpd="sng">
                      <a:noFill/>
                    </a:lnL>
                    <a:lnR w="12700" cmpd="sng">
                      <a:noFill/>
                    </a:lnR>
                    <a:lnT w="12700" cmpd="sng">
                      <a:noFill/>
                    </a:lnT>
                    <a:lnB w="38100" cmpd="sng">
                      <a:noFill/>
                    </a:lnB>
                    <a:noFill/>
                  </a:tcPr>
                </a:tc>
                <a:extLst>
                  <a:ext uri="{0D108BD9-81ED-4DB2-BD59-A6C34878D82A}">
                    <a16:rowId xmlns:a16="http://schemas.microsoft.com/office/drawing/2014/main" val="10000"/>
                  </a:ext>
                </a:extLst>
              </a:tr>
              <a:tr h="538841">
                <a:tc>
                  <a:txBody>
                    <a:bodyPr/>
                    <a:lstStyle/>
                    <a:p>
                      <a:pPr marL="95250">
                        <a:lnSpc>
                          <a:spcPts val="2650"/>
                        </a:lnSpc>
                      </a:pPr>
                      <a:r>
                        <a:rPr sz="2000" cap="none" spc="0">
                          <a:solidFill>
                            <a:schemeClr val="tx1"/>
                          </a:solidFill>
                          <a:latin typeface="Times New Roman"/>
                          <a:cs typeface="Times New Roman"/>
                        </a:rPr>
                        <a:t>0000</a:t>
                      </a:r>
                    </a:p>
                  </a:txBody>
                  <a:tcPr marL="0" marR="0" marT="0" marB="113840">
                    <a:lnL w="12700" cap="flat" cmpd="sng" algn="ctr">
                      <a:noFill/>
                      <a:prstDash val="solid"/>
                    </a:lnL>
                    <a:lnR w="12700" cmpd="sng">
                      <a:noFill/>
                      <a:prstDash val="solid"/>
                    </a:lnR>
                    <a:lnT w="38100" cmpd="sng">
                      <a:noFill/>
                    </a:lnT>
                    <a:lnB w="12700" cmpd="sng">
                      <a:noFill/>
                      <a:prstDash val="solid"/>
                    </a:lnB>
                    <a:noFill/>
                  </a:tcPr>
                </a:tc>
                <a:tc>
                  <a:txBody>
                    <a:bodyPr/>
                    <a:lstStyle/>
                    <a:p>
                      <a:pPr marR="316865" algn="ctr">
                        <a:lnSpc>
                          <a:spcPts val="2650"/>
                        </a:lnSpc>
                      </a:pPr>
                      <a:r>
                        <a:rPr sz="2000" cap="none" spc="0">
                          <a:solidFill>
                            <a:schemeClr val="tx1"/>
                          </a:solidFill>
                          <a:latin typeface="Times New Roman"/>
                          <a:cs typeface="Times New Roman"/>
                        </a:rPr>
                        <a:t>0</a:t>
                      </a:r>
                    </a:p>
                  </a:txBody>
                  <a:tcPr marL="0" marR="0" marT="0" marB="113840">
                    <a:lnL w="12700" cmpd="sng">
                      <a:noFill/>
                      <a:prstDash val="solid"/>
                    </a:lnL>
                    <a:lnR w="12700" cmpd="sng">
                      <a:noFill/>
                      <a:prstDash val="solid"/>
                    </a:lnR>
                    <a:lnT w="38100" cmpd="sng">
                      <a:noFill/>
                    </a:lnT>
                    <a:lnB w="12700" cmpd="sng">
                      <a:noFill/>
                      <a:prstDash val="solid"/>
                    </a:lnB>
                    <a:noFill/>
                  </a:tcPr>
                </a:tc>
                <a:tc>
                  <a:txBody>
                    <a:bodyPr/>
                    <a:lstStyle/>
                    <a:p>
                      <a:pPr marL="665480">
                        <a:lnSpc>
                          <a:spcPts val="2650"/>
                        </a:lnSpc>
                      </a:pPr>
                      <a:r>
                        <a:rPr sz="2000" cap="none" spc="0">
                          <a:solidFill>
                            <a:schemeClr val="tx1"/>
                          </a:solidFill>
                          <a:latin typeface="Times New Roman"/>
                          <a:cs typeface="Times New Roman"/>
                        </a:rPr>
                        <a:t>1000</a:t>
                      </a:r>
                    </a:p>
                  </a:txBody>
                  <a:tcPr marL="0" marR="0" marT="0" marB="113840">
                    <a:lnL w="12700" cmpd="sng">
                      <a:noFill/>
                      <a:prstDash val="solid"/>
                    </a:lnL>
                    <a:lnR w="12700" cmpd="sng">
                      <a:noFill/>
                      <a:prstDash val="solid"/>
                    </a:lnR>
                    <a:lnT w="38100" cmpd="sng">
                      <a:noFill/>
                    </a:lnT>
                    <a:lnB w="12700" cmpd="sng">
                      <a:noFill/>
                      <a:prstDash val="solid"/>
                    </a:lnB>
                    <a:noFill/>
                  </a:tcPr>
                </a:tc>
                <a:tc>
                  <a:txBody>
                    <a:bodyPr/>
                    <a:lstStyle/>
                    <a:p>
                      <a:pPr marL="210820">
                        <a:lnSpc>
                          <a:spcPts val="2650"/>
                        </a:lnSpc>
                      </a:pPr>
                      <a:r>
                        <a:rPr sz="2000" cap="none" spc="0">
                          <a:solidFill>
                            <a:schemeClr val="tx1"/>
                          </a:solidFill>
                          <a:latin typeface="Times New Roman"/>
                          <a:cs typeface="Times New Roman"/>
                        </a:rPr>
                        <a:t>8</a:t>
                      </a:r>
                    </a:p>
                  </a:txBody>
                  <a:tcPr marL="0" marR="0" marT="0" marB="113840">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0001"/>
                  </a:ext>
                </a:extLst>
              </a:tr>
              <a:tr h="526983">
                <a:tc>
                  <a:txBody>
                    <a:bodyPr/>
                    <a:lstStyle/>
                    <a:p>
                      <a:pPr marL="95250">
                        <a:lnSpc>
                          <a:spcPts val="2630"/>
                        </a:lnSpc>
                      </a:pPr>
                      <a:r>
                        <a:rPr sz="2000" cap="none" spc="0">
                          <a:solidFill>
                            <a:schemeClr val="tx1"/>
                          </a:solidFill>
                          <a:latin typeface="Times New Roman"/>
                          <a:cs typeface="Times New Roman"/>
                        </a:rPr>
                        <a:t>0001</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R="316865" algn="ctr">
                        <a:lnSpc>
                          <a:spcPts val="2630"/>
                        </a:lnSpc>
                      </a:pPr>
                      <a:r>
                        <a:rPr sz="2000" cap="none" spc="0">
                          <a:solidFill>
                            <a:schemeClr val="tx1"/>
                          </a:solidFill>
                          <a:latin typeface="Times New Roman"/>
                          <a:cs typeface="Times New Roman"/>
                        </a:rPr>
                        <a:t>1</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665480">
                        <a:lnSpc>
                          <a:spcPts val="2630"/>
                        </a:lnSpc>
                      </a:pPr>
                      <a:r>
                        <a:rPr sz="2000" cap="none" spc="0">
                          <a:solidFill>
                            <a:schemeClr val="tx1"/>
                          </a:solidFill>
                          <a:latin typeface="Times New Roman"/>
                          <a:cs typeface="Times New Roman"/>
                        </a:rPr>
                        <a:t>1001</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210820">
                        <a:lnSpc>
                          <a:spcPts val="2630"/>
                        </a:lnSpc>
                      </a:pPr>
                      <a:r>
                        <a:rPr sz="2000" cap="none" spc="0">
                          <a:solidFill>
                            <a:schemeClr val="tx1"/>
                          </a:solidFill>
                          <a:latin typeface="Times New Roman"/>
                          <a:cs typeface="Times New Roman"/>
                        </a:rPr>
                        <a:t>9</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0002"/>
                  </a:ext>
                </a:extLst>
              </a:tr>
              <a:tr h="526983">
                <a:tc>
                  <a:txBody>
                    <a:bodyPr/>
                    <a:lstStyle/>
                    <a:p>
                      <a:pPr marL="95250">
                        <a:lnSpc>
                          <a:spcPts val="2630"/>
                        </a:lnSpc>
                      </a:pPr>
                      <a:r>
                        <a:rPr sz="2000" cap="none" spc="0">
                          <a:solidFill>
                            <a:schemeClr val="tx1"/>
                          </a:solidFill>
                          <a:latin typeface="Times New Roman"/>
                          <a:cs typeface="Times New Roman"/>
                        </a:rPr>
                        <a:t>0010</a:t>
                      </a:r>
                    </a:p>
                  </a:txBody>
                  <a:tcPr marL="0" marR="0" marT="0" marB="113840">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R="316865" algn="ctr">
                        <a:lnSpc>
                          <a:spcPts val="2630"/>
                        </a:lnSpc>
                      </a:pPr>
                      <a:r>
                        <a:rPr sz="2000" cap="none" spc="0">
                          <a:solidFill>
                            <a:schemeClr val="tx1"/>
                          </a:solidFill>
                          <a:latin typeface="Times New Roman"/>
                          <a:cs typeface="Times New Roman"/>
                        </a:rPr>
                        <a:t>2</a:t>
                      </a:r>
                    </a:p>
                  </a:txBody>
                  <a:tcPr marL="0" marR="0" marT="0" marB="113840">
                    <a:lnL w="12700" cmpd="sng">
                      <a:noFill/>
                      <a:prstDash val="solid"/>
                    </a:lnL>
                    <a:lnR w="12700" cmpd="sng">
                      <a:noFill/>
                      <a:prstDash val="solid"/>
                    </a:lnR>
                    <a:lnT w="12700" cmpd="sng">
                      <a:noFill/>
                      <a:prstDash val="solid"/>
                    </a:lnT>
                    <a:lnB w="12700" cmpd="sng">
                      <a:noFill/>
                      <a:prstDash val="solid"/>
                    </a:lnB>
                    <a:noFill/>
                  </a:tcPr>
                </a:tc>
                <a:tc>
                  <a:txBody>
                    <a:bodyPr/>
                    <a:lstStyle/>
                    <a:p>
                      <a:pPr marL="665480">
                        <a:lnSpc>
                          <a:spcPts val="2630"/>
                        </a:lnSpc>
                      </a:pPr>
                      <a:r>
                        <a:rPr sz="2000" cap="none" spc="0">
                          <a:solidFill>
                            <a:schemeClr val="tx1"/>
                          </a:solidFill>
                          <a:latin typeface="Times New Roman"/>
                          <a:cs typeface="Times New Roman"/>
                        </a:rPr>
                        <a:t>1010</a:t>
                      </a:r>
                    </a:p>
                  </a:txBody>
                  <a:tcPr marL="0" marR="0" marT="0" marB="113840">
                    <a:lnL w="12700" cmpd="sng">
                      <a:noFill/>
                      <a:prstDash val="solid"/>
                    </a:lnL>
                    <a:lnR w="12700" cmpd="sng">
                      <a:noFill/>
                      <a:prstDash val="solid"/>
                    </a:lnR>
                    <a:lnT w="12700" cmpd="sng">
                      <a:noFill/>
                      <a:prstDash val="solid"/>
                    </a:lnT>
                    <a:lnB w="12700" cmpd="sng">
                      <a:noFill/>
                      <a:prstDash val="solid"/>
                    </a:lnB>
                    <a:noFill/>
                  </a:tcPr>
                </a:tc>
                <a:tc>
                  <a:txBody>
                    <a:bodyPr/>
                    <a:lstStyle/>
                    <a:p>
                      <a:pPr marL="188595">
                        <a:lnSpc>
                          <a:spcPts val="2630"/>
                        </a:lnSpc>
                      </a:pPr>
                      <a:r>
                        <a:rPr sz="2000" cap="none" spc="0">
                          <a:solidFill>
                            <a:schemeClr val="tx1"/>
                          </a:solidFill>
                          <a:latin typeface="Times New Roman"/>
                          <a:cs typeface="Times New Roman"/>
                        </a:rPr>
                        <a:t>A</a:t>
                      </a:r>
                    </a:p>
                  </a:txBody>
                  <a:tcPr marL="0" marR="0" marT="0" marB="11384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0003"/>
                  </a:ext>
                </a:extLst>
              </a:tr>
              <a:tr h="526983">
                <a:tc>
                  <a:txBody>
                    <a:bodyPr/>
                    <a:lstStyle/>
                    <a:p>
                      <a:pPr marL="110489">
                        <a:lnSpc>
                          <a:spcPts val="2630"/>
                        </a:lnSpc>
                      </a:pPr>
                      <a:r>
                        <a:rPr sz="2000" cap="none" spc="0">
                          <a:solidFill>
                            <a:schemeClr val="tx1"/>
                          </a:solidFill>
                          <a:latin typeface="Times New Roman"/>
                          <a:cs typeface="Times New Roman"/>
                        </a:rPr>
                        <a:t>0011</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R="317500" algn="ctr">
                        <a:lnSpc>
                          <a:spcPts val="2630"/>
                        </a:lnSpc>
                      </a:pPr>
                      <a:r>
                        <a:rPr sz="2000" cap="none" spc="0">
                          <a:solidFill>
                            <a:schemeClr val="tx1"/>
                          </a:solidFill>
                          <a:latin typeface="Times New Roman"/>
                          <a:cs typeface="Times New Roman"/>
                        </a:rPr>
                        <a:t>3</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665480">
                        <a:lnSpc>
                          <a:spcPts val="2630"/>
                        </a:lnSpc>
                      </a:pPr>
                      <a:r>
                        <a:rPr sz="2000" cap="none" spc="0">
                          <a:solidFill>
                            <a:schemeClr val="tx1"/>
                          </a:solidFill>
                          <a:latin typeface="Times New Roman"/>
                          <a:cs typeface="Times New Roman"/>
                        </a:rPr>
                        <a:t>1011</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210185">
                        <a:lnSpc>
                          <a:spcPts val="2630"/>
                        </a:lnSpc>
                      </a:pPr>
                      <a:r>
                        <a:rPr sz="2000" cap="none" spc="0">
                          <a:solidFill>
                            <a:schemeClr val="tx1"/>
                          </a:solidFill>
                          <a:latin typeface="Times New Roman"/>
                          <a:cs typeface="Times New Roman"/>
                        </a:rPr>
                        <a:t>B</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0004"/>
                  </a:ext>
                </a:extLst>
              </a:tr>
              <a:tr h="526983">
                <a:tc>
                  <a:txBody>
                    <a:bodyPr/>
                    <a:lstStyle/>
                    <a:p>
                      <a:pPr marL="95250">
                        <a:lnSpc>
                          <a:spcPts val="2630"/>
                        </a:lnSpc>
                      </a:pPr>
                      <a:r>
                        <a:rPr sz="2000" cap="none" spc="0">
                          <a:solidFill>
                            <a:schemeClr val="tx1"/>
                          </a:solidFill>
                          <a:latin typeface="Times New Roman"/>
                          <a:cs typeface="Times New Roman"/>
                        </a:rPr>
                        <a:t>0100</a:t>
                      </a:r>
                    </a:p>
                  </a:txBody>
                  <a:tcPr marL="0" marR="0" marT="0" marB="113840">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R="317500" algn="ctr">
                        <a:lnSpc>
                          <a:spcPts val="2630"/>
                        </a:lnSpc>
                      </a:pPr>
                      <a:r>
                        <a:rPr sz="2000" cap="none" spc="0">
                          <a:solidFill>
                            <a:schemeClr val="tx1"/>
                          </a:solidFill>
                          <a:latin typeface="Times New Roman"/>
                          <a:cs typeface="Times New Roman"/>
                        </a:rPr>
                        <a:t>4</a:t>
                      </a:r>
                    </a:p>
                  </a:txBody>
                  <a:tcPr marL="0" marR="0" marT="0" marB="113840">
                    <a:lnL w="12700" cmpd="sng">
                      <a:noFill/>
                      <a:prstDash val="solid"/>
                    </a:lnL>
                    <a:lnR w="12700" cmpd="sng">
                      <a:noFill/>
                      <a:prstDash val="solid"/>
                    </a:lnR>
                    <a:lnT w="12700" cmpd="sng">
                      <a:noFill/>
                      <a:prstDash val="solid"/>
                    </a:lnT>
                    <a:lnB w="12700" cmpd="sng">
                      <a:noFill/>
                      <a:prstDash val="solid"/>
                    </a:lnB>
                    <a:noFill/>
                  </a:tcPr>
                </a:tc>
                <a:tc>
                  <a:txBody>
                    <a:bodyPr/>
                    <a:lstStyle/>
                    <a:p>
                      <a:pPr marL="665480">
                        <a:lnSpc>
                          <a:spcPts val="2630"/>
                        </a:lnSpc>
                      </a:pPr>
                      <a:r>
                        <a:rPr sz="2000" cap="none" spc="0">
                          <a:solidFill>
                            <a:schemeClr val="tx1"/>
                          </a:solidFill>
                          <a:latin typeface="Times New Roman"/>
                          <a:cs typeface="Times New Roman"/>
                        </a:rPr>
                        <a:t>1100</a:t>
                      </a:r>
                    </a:p>
                  </a:txBody>
                  <a:tcPr marL="0" marR="0" marT="0" marB="113840">
                    <a:lnL w="12700" cmpd="sng">
                      <a:noFill/>
                      <a:prstDash val="solid"/>
                    </a:lnL>
                    <a:lnR w="12700" cmpd="sng">
                      <a:noFill/>
                      <a:prstDash val="solid"/>
                    </a:lnR>
                    <a:lnT w="12700" cmpd="sng">
                      <a:noFill/>
                      <a:prstDash val="solid"/>
                    </a:lnT>
                    <a:lnB w="12700" cmpd="sng">
                      <a:noFill/>
                      <a:prstDash val="solid"/>
                    </a:lnB>
                    <a:noFill/>
                  </a:tcPr>
                </a:tc>
                <a:tc>
                  <a:txBody>
                    <a:bodyPr/>
                    <a:lstStyle/>
                    <a:p>
                      <a:pPr marL="210185">
                        <a:lnSpc>
                          <a:spcPts val="2630"/>
                        </a:lnSpc>
                      </a:pPr>
                      <a:r>
                        <a:rPr sz="2000" cap="none" spc="0">
                          <a:solidFill>
                            <a:schemeClr val="tx1"/>
                          </a:solidFill>
                          <a:latin typeface="Times New Roman"/>
                          <a:cs typeface="Times New Roman"/>
                        </a:rPr>
                        <a:t>C</a:t>
                      </a:r>
                    </a:p>
                  </a:txBody>
                  <a:tcPr marL="0" marR="0" marT="0" marB="11384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0005"/>
                  </a:ext>
                </a:extLst>
              </a:tr>
              <a:tr h="526983">
                <a:tc>
                  <a:txBody>
                    <a:bodyPr/>
                    <a:lstStyle/>
                    <a:p>
                      <a:pPr marL="95250">
                        <a:lnSpc>
                          <a:spcPts val="2630"/>
                        </a:lnSpc>
                      </a:pPr>
                      <a:r>
                        <a:rPr sz="2000" cap="none" spc="0">
                          <a:solidFill>
                            <a:schemeClr val="tx1"/>
                          </a:solidFill>
                          <a:latin typeface="Times New Roman"/>
                          <a:cs typeface="Times New Roman"/>
                        </a:rPr>
                        <a:t>0101</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R="317500" algn="ctr">
                        <a:lnSpc>
                          <a:spcPts val="2630"/>
                        </a:lnSpc>
                      </a:pPr>
                      <a:r>
                        <a:rPr sz="2000" cap="none" spc="0">
                          <a:solidFill>
                            <a:schemeClr val="tx1"/>
                          </a:solidFill>
                          <a:latin typeface="Times New Roman"/>
                          <a:cs typeface="Times New Roman"/>
                        </a:rPr>
                        <a:t>5</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665480">
                        <a:lnSpc>
                          <a:spcPts val="2630"/>
                        </a:lnSpc>
                      </a:pPr>
                      <a:r>
                        <a:rPr sz="2000" cap="none" spc="0">
                          <a:solidFill>
                            <a:schemeClr val="tx1"/>
                          </a:solidFill>
                          <a:latin typeface="Times New Roman"/>
                          <a:cs typeface="Times New Roman"/>
                        </a:rPr>
                        <a:t>1101</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208279">
                        <a:lnSpc>
                          <a:spcPts val="2630"/>
                        </a:lnSpc>
                      </a:pPr>
                      <a:r>
                        <a:rPr sz="2000" cap="none" spc="0">
                          <a:solidFill>
                            <a:schemeClr val="tx1"/>
                          </a:solidFill>
                          <a:latin typeface="Times New Roman"/>
                          <a:cs typeface="Times New Roman"/>
                        </a:rPr>
                        <a:t>D</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0006"/>
                  </a:ext>
                </a:extLst>
              </a:tr>
              <a:tr h="526983">
                <a:tc>
                  <a:txBody>
                    <a:bodyPr/>
                    <a:lstStyle/>
                    <a:p>
                      <a:pPr marL="110489">
                        <a:lnSpc>
                          <a:spcPts val="2630"/>
                        </a:lnSpc>
                      </a:pPr>
                      <a:r>
                        <a:rPr sz="2000" cap="none" spc="0">
                          <a:solidFill>
                            <a:schemeClr val="tx1"/>
                          </a:solidFill>
                          <a:latin typeface="Times New Roman"/>
                          <a:cs typeface="Times New Roman"/>
                        </a:rPr>
                        <a:t>0110</a:t>
                      </a:r>
                    </a:p>
                  </a:txBody>
                  <a:tcPr marL="0" marR="0" marT="0" marB="113840">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R="318135" algn="ctr">
                        <a:lnSpc>
                          <a:spcPts val="2630"/>
                        </a:lnSpc>
                      </a:pPr>
                      <a:r>
                        <a:rPr sz="2000" cap="none" spc="0">
                          <a:solidFill>
                            <a:schemeClr val="tx1"/>
                          </a:solidFill>
                          <a:latin typeface="Times New Roman"/>
                          <a:cs typeface="Times New Roman"/>
                        </a:rPr>
                        <a:t>6</a:t>
                      </a:r>
                    </a:p>
                  </a:txBody>
                  <a:tcPr marL="0" marR="0" marT="0" marB="113840">
                    <a:lnL w="12700" cmpd="sng">
                      <a:noFill/>
                      <a:prstDash val="solid"/>
                    </a:lnL>
                    <a:lnR w="12700" cmpd="sng">
                      <a:noFill/>
                      <a:prstDash val="solid"/>
                    </a:lnR>
                    <a:lnT w="12700" cmpd="sng">
                      <a:noFill/>
                      <a:prstDash val="solid"/>
                    </a:lnT>
                    <a:lnB w="12700" cmpd="sng">
                      <a:noFill/>
                      <a:prstDash val="solid"/>
                    </a:lnB>
                    <a:noFill/>
                  </a:tcPr>
                </a:tc>
                <a:tc>
                  <a:txBody>
                    <a:bodyPr/>
                    <a:lstStyle/>
                    <a:p>
                      <a:pPr marL="664845">
                        <a:lnSpc>
                          <a:spcPts val="2630"/>
                        </a:lnSpc>
                      </a:pPr>
                      <a:r>
                        <a:rPr sz="2000" cap="none" spc="0">
                          <a:solidFill>
                            <a:schemeClr val="tx1"/>
                          </a:solidFill>
                          <a:latin typeface="Times New Roman"/>
                          <a:cs typeface="Times New Roman"/>
                        </a:rPr>
                        <a:t>1110</a:t>
                      </a:r>
                    </a:p>
                  </a:txBody>
                  <a:tcPr marL="0" marR="0" marT="0" marB="113840">
                    <a:lnL w="12700" cmpd="sng">
                      <a:noFill/>
                      <a:prstDash val="solid"/>
                    </a:lnL>
                    <a:lnR w="12700" cmpd="sng">
                      <a:noFill/>
                      <a:prstDash val="solid"/>
                    </a:lnR>
                    <a:lnT w="12700" cmpd="sng">
                      <a:noFill/>
                      <a:prstDash val="solid"/>
                    </a:lnT>
                    <a:lnB w="12700" cmpd="sng">
                      <a:noFill/>
                      <a:prstDash val="solid"/>
                    </a:lnB>
                    <a:noFill/>
                  </a:tcPr>
                </a:tc>
                <a:tc>
                  <a:txBody>
                    <a:bodyPr/>
                    <a:lstStyle/>
                    <a:p>
                      <a:pPr marL="208279">
                        <a:lnSpc>
                          <a:spcPts val="2630"/>
                        </a:lnSpc>
                      </a:pPr>
                      <a:r>
                        <a:rPr sz="2000" cap="none" spc="0">
                          <a:solidFill>
                            <a:schemeClr val="tx1"/>
                          </a:solidFill>
                          <a:latin typeface="Times New Roman"/>
                          <a:cs typeface="Times New Roman"/>
                        </a:rPr>
                        <a:t>E</a:t>
                      </a:r>
                    </a:p>
                  </a:txBody>
                  <a:tcPr marL="0" marR="0" marT="0" marB="11384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0007"/>
                  </a:ext>
                </a:extLst>
              </a:tr>
              <a:tr h="515125">
                <a:tc>
                  <a:txBody>
                    <a:bodyPr/>
                    <a:lstStyle/>
                    <a:p>
                      <a:pPr marL="120014">
                        <a:lnSpc>
                          <a:spcPts val="2530"/>
                        </a:lnSpc>
                      </a:pPr>
                      <a:r>
                        <a:rPr sz="2000" cap="none" spc="0">
                          <a:solidFill>
                            <a:schemeClr val="tx1"/>
                          </a:solidFill>
                          <a:latin typeface="Times New Roman"/>
                          <a:cs typeface="Times New Roman"/>
                        </a:rPr>
                        <a:t>0111</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R="318135" algn="ctr">
                        <a:lnSpc>
                          <a:spcPts val="2530"/>
                        </a:lnSpc>
                      </a:pPr>
                      <a:r>
                        <a:rPr sz="2000" cap="none" spc="0">
                          <a:solidFill>
                            <a:schemeClr val="tx1"/>
                          </a:solidFill>
                          <a:latin typeface="Times New Roman"/>
                          <a:cs typeface="Times New Roman"/>
                        </a:rPr>
                        <a:t>7</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664845">
                        <a:lnSpc>
                          <a:spcPts val="2530"/>
                        </a:lnSpc>
                      </a:pPr>
                      <a:r>
                        <a:rPr sz="2000" cap="none" spc="0">
                          <a:solidFill>
                            <a:schemeClr val="tx1"/>
                          </a:solidFill>
                          <a:latin typeface="Times New Roman"/>
                          <a:cs typeface="Times New Roman"/>
                        </a:rPr>
                        <a:t>1111</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209550">
                        <a:lnSpc>
                          <a:spcPts val="2530"/>
                        </a:lnSpc>
                      </a:pPr>
                      <a:r>
                        <a:rPr sz="2000" cap="none" spc="0">
                          <a:solidFill>
                            <a:schemeClr val="tx1"/>
                          </a:solidFill>
                          <a:latin typeface="Times New Roman"/>
                          <a:cs typeface="Times New Roman"/>
                        </a:rPr>
                        <a:t>F</a:t>
                      </a:r>
                    </a:p>
                  </a:txBody>
                  <a:tcPr marL="0" marR="0" marT="0" marB="1138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90613" y="1313887"/>
            <a:ext cx="6558915" cy="496570"/>
          </a:xfrm>
          <a:prstGeom prst="rect">
            <a:avLst/>
          </a:prstGeom>
        </p:spPr>
        <p:txBody>
          <a:bodyPr vert="horz" wrap="square" lIns="0" tIns="11430" rIns="0" bIns="0" rtlCol="0">
            <a:spAutoFit/>
          </a:bodyPr>
          <a:lstStyle/>
          <a:p>
            <a:pPr marL="38100">
              <a:lnSpc>
                <a:spcPct val="100000"/>
              </a:lnSpc>
              <a:spcBef>
                <a:spcPts val="90"/>
              </a:spcBef>
            </a:pPr>
            <a:r>
              <a:rPr sz="3100" b="0" spc="-10" dirty="0">
                <a:latin typeface="Times New Roman"/>
                <a:cs typeface="Times New Roman"/>
              </a:rPr>
              <a:t>Example:</a:t>
            </a:r>
            <a:r>
              <a:rPr sz="3100" b="0" dirty="0">
                <a:latin typeface="Times New Roman"/>
                <a:cs typeface="Times New Roman"/>
              </a:rPr>
              <a:t> </a:t>
            </a:r>
            <a:r>
              <a:rPr sz="3100" b="0" spc="-15" dirty="0">
                <a:latin typeface="Times New Roman"/>
                <a:cs typeface="Times New Roman"/>
              </a:rPr>
              <a:t>Convert</a:t>
            </a:r>
            <a:r>
              <a:rPr sz="3100" b="0" spc="-25" dirty="0">
                <a:latin typeface="Times New Roman"/>
                <a:cs typeface="Times New Roman"/>
              </a:rPr>
              <a:t> </a:t>
            </a:r>
            <a:r>
              <a:rPr sz="3100" b="0" spc="-10" dirty="0">
                <a:latin typeface="Times New Roman"/>
                <a:cs typeface="Times New Roman"/>
              </a:rPr>
              <a:t>(743)</a:t>
            </a:r>
            <a:r>
              <a:rPr sz="3000" b="0" spc="-15" baseline="-13888" dirty="0">
                <a:latin typeface="Times New Roman"/>
                <a:cs typeface="Times New Roman"/>
              </a:rPr>
              <a:t>10</a:t>
            </a:r>
            <a:r>
              <a:rPr sz="3000" b="0" spc="22" baseline="-13888" dirty="0">
                <a:latin typeface="Times New Roman"/>
                <a:cs typeface="Times New Roman"/>
              </a:rPr>
              <a:t> </a:t>
            </a:r>
            <a:r>
              <a:rPr sz="3100" b="0" spc="-10" dirty="0">
                <a:latin typeface="Times New Roman"/>
                <a:cs typeface="Times New Roman"/>
              </a:rPr>
              <a:t>to</a:t>
            </a:r>
            <a:r>
              <a:rPr sz="3100" b="0" spc="-105" dirty="0">
                <a:latin typeface="Times New Roman"/>
                <a:cs typeface="Times New Roman"/>
              </a:rPr>
              <a:t> </a:t>
            </a:r>
            <a:r>
              <a:rPr sz="3100" b="0" spc="-20" dirty="0">
                <a:latin typeface="Times New Roman"/>
                <a:cs typeface="Times New Roman"/>
              </a:rPr>
              <a:t>hexadecimal</a:t>
            </a:r>
            <a:endParaRPr sz="3100">
              <a:latin typeface="Times New Roman"/>
              <a:cs typeface="Times New Roman"/>
            </a:endParaRPr>
          </a:p>
        </p:txBody>
      </p:sp>
      <p:sp>
        <p:nvSpPr>
          <p:cNvPr id="3" name="object 3"/>
          <p:cNvSpPr txBox="1"/>
          <p:nvPr/>
        </p:nvSpPr>
        <p:spPr>
          <a:xfrm>
            <a:off x="2089970" y="2463284"/>
            <a:ext cx="7574915" cy="496570"/>
          </a:xfrm>
          <a:prstGeom prst="rect">
            <a:avLst/>
          </a:prstGeom>
        </p:spPr>
        <p:txBody>
          <a:bodyPr vert="horz" wrap="square" lIns="0" tIns="31750" rIns="0" bIns="0" rtlCol="0">
            <a:spAutoFit/>
          </a:bodyPr>
          <a:lstStyle/>
          <a:p>
            <a:pPr marL="12700" marR="5080" lvl="0" indent="0" algn="l" defTabSz="914400" rtl="0" eaLnBrk="1" fontAlgn="auto" latinLnBrk="0" hangingPunct="1">
              <a:lnSpc>
                <a:spcPts val="1800"/>
              </a:lnSpc>
              <a:spcBef>
                <a:spcPts val="250"/>
              </a:spcBef>
              <a:spcAft>
                <a:spcPts val="0"/>
              </a:spcAft>
              <a:buClrTx/>
              <a:buSzTx/>
              <a:buFontTx/>
              <a:buNone/>
              <a:tabLst/>
              <a:defRPr/>
            </a:pP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Note:</a:t>
            </a:r>
            <a:r>
              <a:rPr kumimoji="0" sz="1600" b="1" i="0" u="none" strike="noStrike" kern="1200" cap="none" spc="-5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Since</a:t>
            </a:r>
            <a:r>
              <a:rPr kumimoji="0" sz="1600" b="1" i="0" u="none" strike="noStrike" kern="1200" cap="none" spc="-3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remainders</a:t>
            </a:r>
            <a:r>
              <a:rPr kumimoji="0" sz="1600" b="1" i="0" u="none" strike="noStrike" kern="1200" cap="none" spc="-5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can</a:t>
            </a:r>
            <a:r>
              <a:rPr kumimoji="0" sz="1600" b="1" i="0" u="none" strike="noStrike" kern="1200" cap="none" spc="-3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have</a:t>
            </a: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values</a:t>
            </a:r>
            <a:r>
              <a:rPr kumimoji="0" sz="1600" b="1" i="0" u="none" strike="noStrike" kern="1200" cap="none" spc="-5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from</a:t>
            </a:r>
            <a:r>
              <a:rPr kumimoji="0" sz="1600" b="1" i="0" u="none" strike="noStrike" kern="1200" cap="none" spc="-3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0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to b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1,</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 that</a:t>
            </a:r>
            <a:r>
              <a:rPr kumimoji="0" sz="1600" b="1" i="0" u="none" strike="noStrike" kern="1200" cap="none" spc="-3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is,</a:t>
            </a: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0</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 to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15,</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 we use</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 F</a:t>
            </a:r>
            <a:r>
              <a:rPr kumimoji="0" sz="1600" b="1" i="0" u="none" strike="noStrike" kern="1200" cap="none" spc="-7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for</a:t>
            </a:r>
            <a:r>
              <a:rPr kumimoji="0" sz="1600" b="1" i="0" u="none" strike="noStrike" kern="1200" cap="none" spc="-6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15,</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 E </a:t>
            </a:r>
            <a:r>
              <a:rPr kumimoji="0" sz="1600" b="1" i="0" u="none" strike="noStrike" kern="1200" cap="none" spc="-38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for</a:t>
            </a:r>
            <a:r>
              <a:rPr kumimoji="0" sz="1600" b="1" i="0" u="none" strike="noStrike" kern="1200" cap="none" spc="-6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14,</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D</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for</a:t>
            </a:r>
            <a:r>
              <a:rPr kumimoji="0" sz="1600" b="1" i="0" u="none" strike="noStrike" kern="1200" cap="none" spc="-6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13,</a:t>
            </a: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C for</a:t>
            </a:r>
            <a:r>
              <a:rPr kumimoji="0" sz="1600" b="1" i="0" u="none" strike="noStrike" kern="1200" cap="none" spc="-5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12,</a:t>
            </a: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B for</a:t>
            </a:r>
            <a:r>
              <a:rPr kumimoji="0" sz="1600" b="1" i="0" u="none" strike="noStrike" kern="1200" cap="none" spc="-6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65" normalizeH="0" baseline="0" noProof="0" dirty="0">
                <a:ln>
                  <a:noFill/>
                </a:ln>
                <a:solidFill>
                  <a:prstClr val="black"/>
                </a:solidFill>
                <a:effectLst/>
                <a:uLnTx/>
                <a:uFillTx/>
                <a:latin typeface="Times New Roman"/>
                <a:ea typeface="+mn-ea"/>
                <a:cs typeface="Times New Roman"/>
              </a:rPr>
              <a:t>11,</a:t>
            </a:r>
            <a:r>
              <a:rPr kumimoji="0" sz="1600" b="1" i="0" u="none" strike="noStrike" kern="1200" cap="none" spc="-7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and</a:t>
            </a:r>
            <a:r>
              <a:rPr kumimoji="0" sz="1600" b="1" i="0" u="none" strike="noStrike" kern="1200" cap="none" spc="-19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A</a:t>
            </a:r>
            <a:r>
              <a:rPr kumimoji="0" sz="1600" b="1" i="0" u="none" strike="noStrike" kern="1200" cap="none" spc="-19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for</a:t>
            </a:r>
            <a:r>
              <a:rPr kumimoji="0" sz="1600" b="1" i="0" u="none" strike="noStrike" kern="1200" cap="none" spc="-254"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10</a:t>
            </a:r>
            <a:endParaRPr kumimoji="0" sz="1600" b="0" i="0" u="none" strike="noStrike" kern="1200" cap="none" spc="0" normalizeH="0" baseline="0" noProof="0">
              <a:ln>
                <a:noFill/>
              </a:ln>
              <a:solidFill>
                <a:prstClr val="black"/>
              </a:solidFill>
              <a:effectLst/>
              <a:uLnTx/>
              <a:uFillTx/>
              <a:latin typeface="Times New Roman"/>
              <a:ea typeface="+mn-ea"/>
              <a:cs typeface="Times New Roman"/>
            </a:endParaRPr>
          </a:p>
        </p:txBody>
      </p:sp>
      <p:graphicFrame>
        <p:nvGraphicFramePr>
          <p:cNvPr id="4" name="object 4"/>
          <p:cNvGraphicFramePr>
            <a:graphicFrameLocks noGrp="1"/>
          </p:cNvGraphicFramePr>
          <p:nvPr/>
        </p:nvGraphicFramePr>
        <p:xfrm>
          <a:off x="2086562" y="3213775"/>
          <a:ext cx="2595880" cy="1186180"/>
        </p:xfrm>
        <a:graphic>
          <a:graphicData uri="http://schemas.openxmlformats.org/drawingml/2006/table">
            <a:tbl>
              <a:tblPr firstRow="1" bandRow="1">
                <a:tableStyleId>{2D5ABB26-0587-4C30-8999-92F81FD0307C}</a:tableStyleId>
              </a:tblPr>
              <a:tblGrid>
                <a:gridCol w="531495">
                  <a:extLst>
                    <a:ext uri="{9D8B030D-6E8A-4147-A177-3AD203B41FA5}">
                      <a16:colId xmlns:a16="http://schemas.microsoft.com/office/drawing/2014/main" val="20000"/>
                    </a:ext>
                  </a:extLst>
                </a:gridCol>
                <a:gridCol w="1073785">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tblGrid>
              <a:tr h="231140">
                <a:tc>
                  <a:txBody>
                    <a:bodyPr/>
                    <a:lstStyle/>
                    <a:p>
                      <a:pPr>
                        <a:lnSpc>
                          <a:spcPct val="100000"/>
                        </a:lnSpc>
                      </a:pPr>
                      <a:endParaRPr sz="1400">
                        <a:latin typeface="Times New Roman"/>
                        <a:cs typeface="Times New Roman"/>
                      </a:endParaRPr>
                    </a:p>
                  </a:txBody>
                  <a:tcPr marL="0" marR="0" marT="0" marB="0"/>
                </a:tc>
                <a:tc>
                  <a:txBody>
                    <a:bodyPr/>
                    <a:lstStyle/>
                    <a:p>
                      <a:pPr marL="224790" algn="ctr">
                        <a:lnSpc>
                          <a:spcPts val="1725"/>
                        </a:lnSpc>
                      </a:pPr>
                      <a:r>
                        <a:rPr sz="1600" u="heavy" spc="-10" dirty="0">
                          <a:uFill>
                            <a:solidFill>
                              <a:srgbClr val="000000"/>
                            </a:solidFill>
                          </a:uFill>
                          <a:latin typeface="Times New Roman"/>
                          <a:cs typeface="Times New Roman"/>
                        </a:rPr>
                        <a:t>Quotient</a:t>
                      </a:r>
                      <a:endParaRPr sz="1600">
                        <a:latin typeface="Times New Roman"/>
                        <a:cs typeface="Times New Roman"/>
                      </a:endParaRPr>
                    </a:p>
                  </a:txBody>
                  <a:tcPr marL="0" marR="0" marT="0" marB="0"/>
                </a:tc>
                <a:tc>
                  <a:txBody>
                    <a:bodyPr/>
                    <a:lstStyle/>
                    <a:p>
                      <a:pPr marL="38735" algn="ctr">
                        <a:lnSpc>
                          <a:spcPts val="1725"/>
                        </a:lnSpc>
                      </a:pPr>
                      <a:r>
                        <a:rPr sz="1600" u="heavy" spc="-10" dirty="0">
                          <a:uFill>
                            <a:solidFill>
                              <a:srgbClr val="000000"/>
                            </a:solidFill>
                          </a:uFill>
                          <a:latin typeface="Times New Roman"/>
                          <a:cs typeface="Times New Roman"/>
                        </a:rPr>
                        <a:t>Remainder</a:t>
                      </a:r>
                      <a:endParaRPr sz="1600">
                        <a:latin typeface="Times New Roman"/>
                        <a:cs typeface="Times New Roman"/>
                      </a:endParaRPr>
                    </a:p>
                  </a:txBody>
                  <a:tcPr marL="0" marR="0" marT="0" marB="0"/>
                </a:tc>
                <a:extLst>
                  <a:ext uri="{0D108BD9-81ED-4DB2-BD59-A6C34878D82A}">
                    <a16:rowId xmlns:a16="http://schemas.microsoft.com/office/drawing/2014/main" val="10000"/>
                  </a:ext>
                </a:extLst>
              </a:tr>
              <a:tr h="239395">
                <a:tc>
                  <a:txBody>
                    <a:bodyPr/>
                    <a:lstStyle/>
                    <a:p>
                      <a:pPr marL="31750">
                        <a:lnSpc>
                          <a:spcPts val="1789"/>
                        </a:lnSpc>
                      </a:pPr>
                      <a:r>
                        <a:rPr sz="1600" dirty="0">
                          <a:latin typeface="Times New Roman"/>
                          <a:cs typeface="Times New Roman"/>
                        </a:rPr>
                        <a:t>16</a:t>
                      </a:r>
                      <a:endParaRPr sz="1600">
                        <a:latin typeface="Times New Roman"/>
                        <a:cs typeface="Times New Roman"/>
                      </a:endParaRPr>
                    </a:p>
                  </a:txBody>
                  <a:tcPr marL="0" marR="0" marT="0" marB="0"/>
                </a:tc>
                <a:tc>
                  <a:txBody>
                    <a:bodyPr/>
                    <a:lstStyle/>
                    <a:p>
                      <a:pPr marL="226060" algn="ctr">
                        <a:lnSpc>
                          <a:spcPts val="1789"/>
                        </a:lnSpc>
                      </a:pPr>
                      <a:r>
                        <a:rPr sz="1600" dirty="0">
                          <a:latin typeface="Times New Roman"/>
                          <a:cs typeface="Times New Roman"/>
                        </a:rPr>
                        <a:t>743</a:t>
                      </a:r>
                      <a:endParaRPr sz="1600">
                        <a:latin typeface="Times New Roman"/>
                        <a:cs typeface="Times New Roman"/>
                      </a:endParaRPr>
                    </a:p>
                  </a:txBody>
                  <a:tcPr marL="0" marR="0" marT="0" marB="0"/>
                </a:tc>
                <a:tc>
                  <a:txBody>
                    <a:bodyPr/>
                    <a:lstStyle/>
                    <a:p>
                      <a:pPr marL="62230" algn="ctr">
                        <a:lnSpc>
                          <a:spcPts val="1789"/>
                        </a:lnSpc>
                      </a:pPr>
                      <a:r>
                        <a:rPr sz="1600" dirty="0">
                          <a:latin typeface="Times New Roman"/>
                          <a:cs typeface="Times New Roman"/>
                        </a:rPr>
                        <a:t>7</a:t>
                      </a:r>
                      <a:endParaRPr sz="1600">
                        <a:latin typeface="Times New Roman"/>
                        <a:cs typeface="Times New Roman"/>
                      </a:endParaRPr>
                    </a:p>
                  </a:txBody>
                  <a:tcPr marL="0" marR="0" marT="0" marB="0"/>
                </a:tc>
                <a:extLst>
                  <a:ext uri="{0D108BD9-81ED-4DB2-BD59-A6C34878D82A}">
                    <a16:rowId xmlns:a16="http://schemas.microsoft.com/office/drawing/2014/main" val="10001"/>
                  </a:ext>
                </a:extLst>
              </a:tr>
              <a:tr h="241300">
                <a:tc>
                  <a:txBody>
                    <a:bodyPr/>
                    <a:lstStyle/>
                    <a:p>
                      <a:pPr marL="31750">
                        <a:lnSpc>
                          <a:spcPts val="1800"/>
                        </a:lnSpc>
                      </a:pPr>
                      <a:r>
                        <a:rPr sz="1600" dirty="0">
                          <a:latin typeface="Times New Roman"/>
                          <a:cs typeface="Times New Roman"/>
                        </a:rPr>
                        <a:t>16</a:t>
                      </a:r>
                      <a:endParaRPr sz="1600">
                        <a:latin typeface="Times New Roman"/>
                        <a:cs typeface="Times New Roman"/>
                      </a:endParaRPr>
                    </a:p>
                  </a:txBody>
                  <a:tcPr marL="0" marR="0" marT="0" marB="0"/>
                </a:tc>
                <a:tc>
                  <a:txBody>
                    <a:bodyPr/>
                    <a:lstStyle/>
                    <a:p>
                      <a:pPr marL="222885" algn="ctr">
                        <a:lnSpc>
                          <a:spcPts val="1800"/>
                        </a:lnSpc>
                      </a:pPr>
                      <a:r>
                        <a:rPr sz="1600" dirty="0">
                          <a:latin typeface="Times New Roman"/>
                          <a:cs typeface="Times New Roman"/>
                        </a:rPr>
                        <a:t>46</a:t>
                      </a:r>
                      <a:endParaRPr sz="1600">
                        <a:latin typeface="Times New Roman"/>
                        <a:cs typeface="Times New Roman"/>
                      </a:endParaRPr>
                    </a:p>
                  </a:txBody>
                  <a:tcPr marL="0" marR="0" marT="0" marB="0"/>
                </a:tc>
                <a:tc>
                  <a:txBody>
                    <a:bodyPr/>
                    <a:lstStyle/>
                    <a:p>
                      <a:pPr marL="75565" algn="ctr">
                        <a:lnSpc>
                          <a:spcPts val="1800"/>
                        </a:lnSpc>
                      </a:pPr>
                      <a:r>
                        <a:rPr sz="1600" dirty="0">
                          <a:latin typeface="Times New Roman"/>
                          <a:cs typeface="Times New Roman"/>
                        </a:rPr>
                        <a:t>E</a:t>
                      </a:r>
                      <a:endParaRPr sz="1600">
                        <a:latin typeface="Times New Roman"/>
                        <a:cs typeface="Times New Roman"/>
                      </a:endParaRPr>
                    </a:p>
                  </a:txBody>
                  <a:tcPr marL="0" marR="0" marT="0" marB="0"/>
                </a:tc>
                <a:extLst>
                  <a:ext uri="{0D108BD9-81ED-4DB2-BD59-A6C34878D82A}">
                    <a16:rowId xmlns:a16="http://schemas.microsoft.com/office/drawing/2014/main" val="10002"/>
                  </a:ext>
                </a:extLst>
              </a:tr>
              <a:tr h="241300">
                <a:tc>
                  <a:txBody>
                    <a:bodyPr/>
                    <a:lstStyle/>
                    <a:p>
                      <a:pPr marL="31750">
                        <a:lnSpc>
                          <a:spcPts val="1800"/>
                        </a:lnSpc>
                      </a:pPr>
                      <a:r>
                        <a:rPr sz="1600" dirty="0">
                          <a:latin typeface="Times New Roman"/>
                          <a:cs typeface="Times New Roman"/>
                        </a:rPr>
                        <a:t>16</a:t>
                      </a:r>
                      <a:endParaRPr sz="1600">
                        <a:latin typeface="Times New Roman"/>
                        <a:cs typeface="Times New Roman"/>
                      </a:endParaRPr>
                    </a:p>
                  </a:txBody>
                  <a:tcPr marL="0" marR="0" marT="0" marB="0"/>
                </a:tc>
                <a:tc>
                  <a:txBody>
                    <a:bodyPr/>
                    <a:lstStyle/>
                    <a:p>
                      <a:pPr marL="226060" algn="ctr">
                        <a:lnSpc>
                          <a:spcPts val="1800"/>
                        </a:lnSpc>
                      </a:pPr>
                      <a:r>
                        <a:rPr sz="1600" dirty="0">
                          <a:latin typeface="Times New Roman"/>
                          <a:cs typeface="Times New Roman"/>
                        </a:rPr>
                        <a:t>2</a:t>
                      </a:r>
                      <a:endParaRPr sz="1600">
                        <a:latin typeface="Times New Roman"/>
                        <a:cs typeface="Times New Roman"/>
                      </a:endParaRPr>
                    </a:p>
                  </a:txBody>
                  <a:tcPr marL="0" marR="0" marT="0" marB="0"/>
                </a:tc>
                <a:tc>
                  <a:txBody>
                    <a:bodyPr/>
                    <a:lstStyle/>
                    <a:p>
                      <a:pPr marL="62230" algn="ctr">
                        <a:lnSpc>
                          <a:spcPts val="1800"/>
                        </a:lnSpc>
                      </a:pPr>
                      <a:r>
                        <a:rPr sz="1600" dirty="0">
                          <a:latin typeface="Times New Roman"/>
                          <a:cs typeface="Times New Roman"/>
                        </a:rPr>
                        <a:t>2</a:t>
                      </a:r>
                      <a:endParaRPr sz="1600">
                        <a:latin typeface="Times New Roman"/>
                        <a:cs typeface="Times New Roman"/>
                      </a:endParaRPr>
                    </a:p>
                  </a:txBody>
                  <a:tcPr marL="0" marR="0" marT="0" marB="0"/>
                </a:tc>
                <a:extLst>
                  <a:ext uri="{0D108BD9-81ED-4DB2-BD59-A6C34878D82A}">
                    <a16:rowId xmlns:a16="http://schemas.microsoft.com/office/drawing/2014/main" val="10003"/>
                  </a:ext>
                </a:extLst>
              </a:tr>
              <a:tr h="233045">
                <a:tc>
                  <a:txBody>
                    <a:bodyPr/>
                    <a:lstStyle/>
                    <a:p>
                      <a:pPr>
                        <a:lnSpc>
                          <a:spcPct val="100000"/>
                        </a:lnSpc>
                      </a:pPr>
                      <a:endParaRPr sz="1400">
                        <a:latin typeface="Times New Roman"/>
                        <a:cs typeface="Times New Roman"/>
                      </a:endParaRPr>
                    </a:p>
                  </a:txBody>
                  <a:tcPr marL="0" marR="0" marT="0" marB="0"/>
                </a:tc>
                <a:tc>
                  <a:txBody>
                    <a:bodyPr/>
                    <a:lstStyle/>
                    <a:p>
                      <a:pPr marL="226060" algn="ctr">
                        <a:lnSpc>
                          <a:spcPts val="1739"/>
                        </a:lnSpc>
                      </a:pPr>
                      <a:r>
                        <a:rPr sz="1600" dirty="0">
                          <a:latin typeface="Times New Roman"/>
                          <a:cs typeface="Times New Roman"/>
                        </a:rPr>
                        <a:t>0</a:t>
                      </a:r>
                      <a:endParaRPr sz="16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4"/>
                  </a:ext>
                </a:extLst>
              </a:tr>
            </a:tbl>
          </a:graphicData>
        </a:graphic>
      </p:graphicFrame>
      <p:sp>
        <p:nvSpPr>
          <p:cNvPr id="5" name="object 5"/>
          <p:cNvSpPr txBox="1"/>
          <p:nvPr/>
        </p:nvSpPr>
        <p:spPr>
          <a:xfrm>
            <a:off x="2077336" y="4623001"/>
            <a:ext cx="7536815" cy="1007110"/>
          </a:xfrm>
          <a:prstGeom prst="rect">
            <a:avLst/>
          </a:prstGeom>
        </p:spPr>
        <p:txBody>
          <a:bodyPr vert="horz" wrap="square" lIns="0" tIns="21590" rIns="0" bIns="0" rtlCol="0">
            <a:spAutoFit/>
          </a:bodyPr>
          <a:lstStyle/>
          <a:p>
            <a:pPr marL="25400" marR="17780" lvl="0" indent="0" algn="l" defTabSz="914400" rtl="0" eaLnBrk="1" fontAlgn="auto" latinLnBrk="0" hangingPunct="1">
              <a:lnSpc>
                <a:spcPts val="1900"/>
              </a:lnSpc>
              <a:spcBef>
                <a:spcPts val="170"/>
              </a:spcBef>
              <a:spcAft>
                <a:spcPts val="0"/>
              </a:spcAft>
              <a:buClrTx/>
              <a:buSzTx/>
              <a:buFontTx/>
              <a:buNone/>
              <a:tabLst/>
              <a:defRPr/>
            </a:pP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Therefore,</a:t>
            </a:r>
            <a:r>
              <a:rPr kumimoji="0" sz="1600" b="1" i="0" u="none" strike="noStrike" kern="1200" cap="none" spc="-5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if</a:t>
            </a: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we</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write</a:t>
            </a:r>
            <a:r>
              <a:rPr kumimoji="0" sz="1600" b="1" i="0" u="none" strike="noStrike" kern="1200" cap="none" spc="-3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the</a:t>
            </a: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remainders</a:t>
            </a:r>
            <a:r>
              <a:rPr kumimoji="0" sz="1600" b="1" i="0" u="none" strike="noStrike" kern="1200" cap="none" spc="-5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in</a:t>
            </a: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order</a:t>
            </a:r>
            <a:r>
              <a:rPr kumimoji="0" sz="1600" b="1" i="0" u="none" strike="noStrike" kern="1200" cap="none" spc="-6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from</a:t>
            </a:r>
            <a:r>
              <a:rPr kumimoji="0" sz="1600" b="1" i="0" u="none" strike="noStrike" kern="1200" cap="none" spc="-2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the</a:t>
            </a:r>
            <a:r>
              <a:rPr kumimoji="0" sz="1600" b="1" i="0" u="none" strike="noStrike" kern="1200" cap="none" spc="-3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last</a:t>
            </a:r>
            <a:r>
              <a:rPr kumimoji="0" sz="1600" b="1" i="0" u="none" strike="noStrike" kern="1200" cap="none" spc="-3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one</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 obtained</a:t>
            </a:r>
            <a:r>
              <a:rPr kumimoji="0" sz="1600" b="1" i="0" u="none" strike="noStrike" kern="1200" cap="none" spc="-3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to</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the</a:t>
            </a:r>
            <a:r>
              <a:rPr kumimoji="0" sz="1600" b="1" i="0" u="none" strike="noStrike" kern="1200" cap="none" spc="-2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first</a:t>
            </a:r>
            <a:r>
              <a:rPr kumimoji="0" sz="1600" b="1" i="0" u="none" strike="noStrike" kern="1200" cap="none" spc="-4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one </a:t>
            </a:r>
            <a:r>
              <a:rPr kumimoji="0" sz="1600" b="1" i="0" u="none" strike="noStrike" kern="1200" cap="none" spc="-38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obtained,</a:t>
            </a:r>
            <a:r>
              <a:rPr kumimoji="0" sz="1600" b="1" i="0" u="none" strike="noStrike" kern="1200" cap="none" spc="2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5" normalizeH="0" baseline="0" noProof="0" dirty="0">
                <a:ln>
                  <a:noFill/>
                </a:ln>
                <a:solidFill>
                  <a:prstClr val="black"/>
                </a:solidFill>
                <a:effectLst/>
                <a:uLnTx/>
                <a:uFillTx/>
                <a:latin typeface="Times New Roman"/>
                <a:ea typeface="+mn-ea"/>
                <a:cs typeface="Times New Roman"/>
              </a:rPr>
              <a:t>we</a:t>
            </a:r>
            <a:r>
              <a:rPr kumimoji="0" sz="1600" b="1" i="0" u="none" strike="noStrike" kern="1200" cap="none" spc="-100"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have:</a:t>
            </a:r>
            <a:endParaRPr kumimoji="0" sz="1600" b="0" i="0" u="none" strike="noStrike" kern="1200" cap="none" spc="0" normalizeH="0" baseline="0" noProof="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40"/>
              </a:spcBef>
              <a:spcAft>
                <a:spcPts val="0"/>
              </a:spcAft>
              <a:buClrTx/>
              <a:buSzTx/>
              <a:buFontTx/>
              <a:buNone/>
              <a:tabLst/>
              <a:defRPr/>
            </a:pPr>
            <a:endParaRPr kumimoji="0" sz="1650" b="0" i="0" u="none" strike="noStrike" kern="1200" cap="none" spc="0" normalizeH="0" baseline="0" noProof="0">
              <a:ln>
                <a:noFill/>
              </a:ln>
              <a:solidFill>
                <a:prstClr val="black"/>
              </a:solidFill>
              <a:effectLst/>
              <a:uLnTx/>
              <a:uFillTx/>
              <a:latin typeface="Times New Roman"/>
              <a:ea typeface="+mn-ea"/>
              <a:cs typeface="Times New Roman"/>
            </a:endParaRPr>
          </a:p>
          <a:p>
            <a:pPr marL="83058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(743)</a:t>
            </a:r>
            <a:r>
              <a:rPr kumimoji="0" sz="1575" b="1" i="0" u="none" strike="noStrike" kern="1200" cap="none" spc="-7" normalizeH="0" baseline="-13227" noProof="0" dirty="0">
                <a:ln>
                  <a:noFill/>
                </a:ln>
                <a:solidFill>
                  <a:prstClr val="black"/>
                </a:solidFill>
                <a:effectLst/>
                <a:uLnTx/>
                <a:uFillTx/>
                <a:latin typeface="Times New Roman"/>
                <a:ea typeface="+mn-ea"/>
                <a:cs typeface="Times New Roman"/>
              </a:rPr>
              <a:t>10</a:t>
            </a:r>
            <a:r>
              <a:rPr kumimoji="0" sz="1575" b="1" i="0" u="none" strike="noStrike" kern="1200" cap="none" spc="-30" normalizeH="0" baseline="-13227" noProof="0" dirty="0">
                <a:ln>
                  <a:noFill/>
                </a:ln>
                <a:solidFill>
                  <a:prstClr val="black"/>
                </a:solidFill>
                <a:effectLst/>
                <a:uLnTx/>
                <a:uFillTx/>
                <a:latin typeface="Times New Roman"/>
                <a:ea typeface="+mn-ea"/>
                <a:cs typeface="Times New Roman"/>
              </a:rPr>
              <a:t> </a:t>
            </a:r>
            <a:r>
              <a:rPr kumimoji="0" sz="1600" b="1" i="0" u="none" strike="noStrike" kern="1200" cap="none" spc="-10" normalizeH="0" baseline="0" noProof="0" dirty="0">
                <a:ln>
                  <a:noFill/>
                </a:ln>
                <a:solidFill>
                  <a:prstClr val="black"/>
                </a:solidFill>
                <a:effectLst/>
                <a:uLnTx/>
                <a:uFillTx/>
                <a:latin typeface="Times New Roman"/>
                <a:ea typeface="+mn-ea"/>
                <a:cs typeface="Times New Roman"/>
              </a:rPr>
              <a:t>=</a:t>
            </a:r>
            <a:r>
              <a:rPr kumimoji="0" sz="1600" b="1" i="0" u="none" strike="noStrike" kern="1200" cap="none" spc="235" normalizeH="0" baseline="0" noProof="0" dirty="0">
                <a:ln>
                  <a:noFill/>
                </a:ln>
                <a:solidFill>
                  <a:prstClr val="black"/>
                </a:solidFill>
                <a:effectLst/>
                <a:uLnTx/>
                <a:uFillTx/>
                <a:latin typeface="Times New Roman"/>
                <a:ea typeface="+mn-ea"/>
                <a:cs typeface="Times New Roman"/>
              </a:rPr>
              <a:t> </a:t>
            </a:r>
            <a:r>
              <a:rPr kumimoji="0" sz="1600" b="1" i="0" u="none" strike="noStrike" kern="1200" cap="none" spc="-5" normalizeH="0" baseline="0" noProof="0" dirty="0">
                <a:ln>
                  <a:noFill/>
                </a:ln>
                <a:solidFill>
                  <a:prstClr val="black"/>
                </a:solidFill>
                <a:effectLst/>
                <a:uLnTx/>
                <a:uFillTx/>
                <a:latin typeface="Times New Roman"/>
                <a:ea typeface="+mn-ea"/>
                <a:cs typeface="Times New Roman"/>
              </a:rPr>
              <a:t>(2E7)</a:t>
            </a:r>
            <a:r>
              <a:rPr kumimoji="0" sz="1575" b="1" i="0" u="none" strike="noStrike" kern="1200" cap="none" spc="-7" normalizeH="0" baseline="-13227" noProof="0" dirty="0">
                <a:ln>
                  <a:noFill/>
                </a:ln>
                <a:solidFill>
                  <a:prstClr val="black"/>
                </a:solidFill>
                <a:effectLst/>
                <a:uLnTx/>
                <a:uFillTx/>
                <a:latin typeface="Times New Roman"/>
                <a:ea typeface="+mn-ea"/>
                <a:cs typeface="Times New Roman"/>
              </a:rPr>
              <a:t>16</a:t>
            </a:r>
            <a:endParaRPr kumimoji="0" sz="1575" b="0" i="0" u="none" strike="noStrike" kern="1200" cap="none" spc="0" normalizeH="0" baseline="-13227" noProof="0">
              <a:ln>
                <a:noFill/>
              </a:ln>
              <a:solidFill>
                <a:prstClr val="black"/>
              </a:solidFill>
              <a:effectLst/>
              <a:uLnTx/>
              <a:uFillTx/>
              <a:latin typeface="Times New Roman"/>
              <a:ea typeface="+mn-ea"/>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8AAC95-3719-4BCD-B710-4160043D9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73A6D7BA-50E4-42FE-A0E3-FC42B7EC4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2767722"/>
            <a:ext cx="3021543" cy="1532055"/>
          </a:xfrm>
          <a:custGeom>
            <a:avLst/>
            <a:gdLst>
              <a:gd name="connsiteX0" fmla="*/ 3021543 w 3021543"/>
              <a:gd name="connsiteY0" fmla="*/ 0 h 1532055"/>
              <a:gd name="connsiteX1" fmla="*/ 2963800 w 3021543"/>
              <a:gd name="connsiteY1" fmla="*/ 7730 h 1532055"/>
              <a:gd name="connsiteX2" fmla="*/ 2793803 w 3021543"/>
              <a:gd name="connsiteY2" fmla="*/ 25704 h 1532055"/>
              <a:gd name="connsiteX3" fmla="*/ 2414348 w 3021543"/>
              <a:gd name="connsiteY3" fmla="*/ 31695 h 1532055"/>
              <a:gd name="connsiteX4" fmla="*/ 2091558 w 3021543"/>
              <a:gd name="connsiteY4" fmla="*/ 29298 h 1532055"/>
              <a:gd name="connsiteX5" fmla="*/ 1645319 w 3021543"/>
              <a:gd name="connsiteY5" fmla="*/ 30497 h 1532055"/>
              <a:gd name="connsiteX6" fmla="*/ 1243602 w 3021543"/>
              <a:gd name="connsiteY6" fmla="*/ 64048 h 1532055"/>
              <a:gd name="connsiteX7" fmla="*/ 753851 w 3021543"/>
              <a:gd name="connsiteY7" fmla="*/ 61651 h 1532055"/>
              <a:gd name="connsiteX8" fmla="*/ 465465 w 3021543"/>
              <a:gd name="connsiteY8" fmla="*/ 123960 h 1532055"/>
              <a:gd name="connsiteX9" fmla="*/ 546416 w 3021543"/>
              <a:gd name="connsiteY9" fmla="*/ 145529 h 1532055"/>
              <a:gd name="connsiteX10" fmla="*/ 689091 w 3021543"/>
              <a:gd name="connsiteY10" fmla="*/ 192260 h 1532055"/>
              <a:gd name="connsiteX11" fmla="*/ 704269 w 3021543"/>
              <a:gd name="connsiteY11" fmla="*/ 222217 h 1532055"/>
              <a:gd name="connsiteX12" fmla="*/ 683020 w 3021543"/>
              <a:gd name="connsiteY12" fmla="*/ 236595 h 1532055"/>
              <a:gd name="connsiteX13" fmla="*/ 621295 w 3021543"/>
              <a:gd name="connsiteY13" fmla="*/ 264155 h 1532055"/>
              <a:gd name="connsiteX14" fmla="*/ 848968 w 3021543"/>
              <a:gd name="connsiteY14" fmla="*/ 304896 h 1532055"/>
              <a:gd name="connsiteX15" fmla="*/ 768018 w 3021543"/>
              <a:gd name="connsiteY15" fmla="*/ 330059 h 1532055"/>
              <a:gd name="connsiteX16" fmla="*/ 684032 w 3021543"/>
              <a:gd name="connsiteY16" fmla="*/ 348032 h 1532055"/>
              <a:gd name="connsiteX17" fmla="*/ 592962 w 3021543"/>
              <a:gd name="connsiteY17" fmla="*/ 361213 h 1532055"/>
              <a:gd name="connsiteX18" fmla="*/ 509988 w 3021543"/>
              <a:gd name="connsiteY18" fmla="*/ 387575 h 1532055"/>
              <a:gd name="connsiteX19" fmla="*/ 726531 w 3021543"/>
              <a:gd name="connsiteY19" fmla="*/ 398359 h 1532055"/>
              <a:gd name="connsiteX20" fmla="*/ 614212 w 3021543"/>
              <a:gd name="connsiteY20" fmla="*/ 422324 h 1532055"/>
              <a:gd name="connsiteX21" fmla="*/ 522131 w 3021543"/>
              <a:gd name="connsiteY21" fmla="*/ 453478 h 1532055"/>
              <a:gd name="connsiteX22" fmla="*/ 457370 w 3021543"/>
              <a:gd name="connsiteY22" fmla="*/ 467857 h 1532055"/>
              <a:gd name="connsiteX23" fmla="*/ 388562 w 3021543"/>
              <a:gd name="connsiteY23" fmla="*/ 471452 h 1532055"/>
              <a:gd name="connsiteX24" fmla="*/ 372372 w 3021543"/>
              <a:gd name="connsiteY24" fmla="*/ 494218 h 1532055"/>
              <a:gd name="connsiteX25" fmla="*/ 393622 w 3021543"/>
              <a:gd name="connsiteY25" fmla="*/ 518184 h 1532055"/>
              <a:gd name="connsiteX26" fmla="*/ 426002 w 3021543"/>
              <a:gd name="connsiteY26" fmla="*/ 520580 h 1532055"/>
              <a:gd name="connsiteX27" fmla="*/ 619271 w 3021543"/>
              <a:gd name="connsiteY27" fmla="*/ 526571 h 1532055"/>
              <a:gd name="connsiteX28" fmla="*/ 0 w 3021543"/>
              <a:gd name="connsiteY28" fmla="*/ 579294 h 1532055"/>
              <a:gd name="connsiteX29" fmla="*/ 83986 w 3021543"/>
              <a:gd name="connsiteY29" fmla="*/ 611647 h 1532055"/>
              <a:gd name="connsiteX30" fmla="*/ 112319 w 3021543"/>
              <a:gd name="connsiteY30" fmla="*/ 700317 h 1532055"/>
              <a:gd name="connsiteX31" fmla="*/ 215531 w 3021543"/>
              <a:gd name="connsiteY31" fmla="*/ 750643 h 1532055"/>
              <a:gd name="connsiteX32" fmla="*/ 282315 w 3021543"/>
              <a:gd name="connsiteY32" fmla="*/ 768617 h 1532055"/>
              <a:gd name="connsiteX33" fmla="*/ 435109 w 3021543"/>
              <a:gd name="connsiteY33" fmla="*/ 794979 h 1532055"/>
              <a:gd name="connsiteX34" fmla="*/ 457370 w 3021543"/>
              <a:gd name="connsiteY34" fmla="*/ 838116 h 1532055"/>
              <a:gd name="connsiteX35" fmla="*/ 476596 w 3021543"/>
              <a:gd name="connsiteY35" fmla="*/ 886046 h 1532055"/>
              <a:gd name="connsiteX36" fmla="*/ 517071 w 3021543"/>
              <a:gd name="connsiteY36" fmla="*/ 917200 h 1532055"/>
              <a:gd name="connsiteX37" fmla="*/ 202377 w 3021543"/>
              <a:gd name="connsiteY37" fmla="*/ 912407 h 1532055"/>
              <a:gd name="connsiteX38" fmla="*/ 557546 w 3021543"/>
              <a:gd name="connsiteY38" fmla="*/ 1013060 h 1532055"/>
              <a:gd name="connsiteX39" fmla="*/ 526178 w 3021543"/>
              <a:gd name="connsiteY39" fmla="*/ 1052602 h 1532055"/>
              <a:gd name="connsiteX40" fmla="*/ 720459 w 3021543"/>
              <a:gd name="connsiteY40" fmla="*/ 1106523 h 1532055"/>
              <a:gd name="connsiteX41" fmla="*/ 616236 w 3021543"/>
              <a:gd name="connsiteY41" fmla="*/ 1112514 h 1532055"/>
              <a:gd name="connsiteX42" fmla="*/ 1222353 w 3021543"/>
              <a:gd name="connsiteY42" fmla="*/ 1337785 h 1532055"/>
              <a:gd name="connsiteX43" fmla="*/ 2087511 w 3021543"/>
              <a:gd name="connsiteY43" fmla="*/ 1500747 h 1532055"/>
              <a:gd name="connsiteX44" fmla="*/ 2425479 w 3021543"/>
              <a:gd name="connsiteY44" fmla="*/ 1531901 h 1532055"/>
              <a:gd name="connsiteX45" fmla="*/ 2809994 w 3021543"/>
              <a:gd name="connsiteY45" fmla="*/ 1522315 h 1532055"/>
              <a:gd name="connsiteX46" fmla="*/ 2953618 w 3021543"/>
              <a:gd name="connsiteY46" fmla="*/ 1512448 h 1532055"/>
              <a:gd name="connsiteX47" fmla="*/ 3021543 w 3021543"/>
              <a:gd name="connsiteY47" fmla="*/ 1502657 h 153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532055">
                <a:moveTo>
                  <a:pt x="3021543" y="0"/>
                </a:moveTo>
                <a:lnTo>
                  <a:pt x="2963800" y="7730"/>
                </a:lnTo>
                <a:cubicBezTo>
                  <a:pt x="2907134" y="14919"/>
                  <a:pt x="2850469" y="24506"/>
                  <a:pt x="2793803" y="25704"/>
                </a:cubicBezTo>
                <a:cubicBezTo>
                  <a:pt x="2667318" y="29298"/>
                  <a:pt x="2539821" y="20911"/>
                  <a:pt x="2414348" y="31695"/>
                </a:cubicBezTo>
                <a:cubicBezTo>
                  <a:pt x="2307089" y="41281"/>
                  <a:pt x="2198818" y="30497"/>
                  <a:pt x="2091558" y="29298"/>
                </a:cubicBezTo>
                <a:cubicBezTo>
                  <a:pt x="1942812" y="28100"/>
                  <a:pt x="1793053" y="19713"/>
                  <a:pt x="1645319" y="30497"/>
                </a:cubicBezTo>
                <a:cubicBezTo>
                  <a:pt x="1510738" y="38885"/>
                  <a:pt x="1376158" y="41281"/>
                  <a:pt x="1243602" y="64048"/>
                </a:cubicBezTo>
                <a:cubicBezTo>
                  <a:pt x="1079677" y="76030"/>
                  <a:pt x="916765" y="68841"/>
                  <a:pt x="753851" y="61651"/>
                </a:cubicBezTo>
                <a:cubicBezTo>
                  <a:pt x="653675" y="56858"/>
                  <a:pt x="554511" y="41281"/>
                  <a:pt x="465465" y="123960"/>
                </a:cubicBezTo>
                <a:cubicBezTo>
                  <a:pt x="489751" y="143132"/>
                  <a:pt x="519095" y="139537"/>
                  <a:pt x="546416" y="145529"/>
                </a:cubicBezTo>
                <a:cubicBezTo>
                  <a:pt x="594986" y="157511"/>
                  <a:pt x="643557" y="169493"/>
                  <a:pt x="689091" y="192260"/>
                </a:cubicBezTo>
                <a:cubicBezTo>
                  <a:pt x="699210" y="197053"/>
                  <a:pt x="708317" y="206639"/>
                  <a:pt x="704269" y="222217"/>
                </a:cubicBezTo>
                <a:cubicBezTo>
                  <a:pt x="701234" y="234199"/>
                  <a:pt x="691115" y="234199"/>
                  <a:pt x="683020" y="236595"/>
                </a:cubicBezTo>
                <a:cubicBezTo>
                  <a:pt x="664806" y="243785"/>
                  <a:pt x="642545" y="238992"/>
                  <a:pt x="621295" y="264155"/>
                </a:cubicBezTo>
                <a:cubicBezTo>
                  <a:pt x="702245" y="277336"/>
                  <a:pt x="780160" y="252172"/>
                  <a:pt x="848968" y="304896"/>
                </a:cubicBezTo>
                <a:cubicBezTo>
                  <a:pt x="823671" y="331257"/>
                  <a:pt x="795339" y="325266"/>
                  <a:pt x="768018" y="330059"/>
                </a:cubicBezTo>
                <a:cubicBezTo>
                  <a:pt x="739685" y="334852"/>
                  <a:pt x="712365" y="343240"/>
                  <a:pt x="684032" y="348032"/>
                </a:cubicBezTo>
                <a:cubicBezTo>
                  <a:pt x="653675" y="354023"/>
                  <a:pt x="623319" y="355222"/>
                  <a:pt x="592962" y="361213"/>
                </a:cubicBezTo>
                <a:cubicBezTo>
                  <a:pt x="567666" y="366006"/>
                  <a:pt x="540345" y="357618"/>
                  <a:pt x="509988" y="387575"/>
                </a:cubicBezTo>
                <a:cubicBezTo>
                  <a:pt x="584867" y="409143"/>
                  <a:pt x="652663" y="376790"/>
                  <a:pt x="726531" y="398359"/>
                </a:cubicBezTo>
                <a:cubicBezTo>
                  <a:pt x="683020" y="417531"/>
                  <a:pt x="647604" y="411539"/>
                  <a:pt x="614212" y="422324"/>
                </a:cubicBezTo>
                <a:cubicBezTo>
                  <a:pt x="583855" y="433108"/>
                  <a:pt x="547428" y="421126"/>
                  <a:pt x="522131" y="453478"/>
                </a:cubicBezTo>
                <a:cubicBezTo>
                  <a:pt x="502905" y="478641"/>
                  <a:pt x="482668" y="482236"/>
                  <a:pt x="457370" y="467857"/>
                </a:cubicBezTo>
                <a:cubicBezTo>
                  <a:pt x="435109" y="454676"/>
                  <a:pt x="410824" y="458271"/>
                  <a:pt x="388562" y="471452"/>
                </a:cubicBezTo>
                <a:cubicBezTo>
                  <a:pt x="380468" y="476245"/>
                  <a:pt x="372372" y="482236"/>
                  <a:pt x="372372" y="494218"/>
                </a:cubicBezTo>
                <a:cubicBezTo>
                  <a:pt x="372372" y="510994"/>
                  <a:pt x="382491" y="515787"/>
                  <a:pt x="393622" y="518184"/>
                </a:cubicBezTo>
                <a:cubicBezTo>
                  <a:pt x="403741" y="520580"/>
                  <a:pt x="415883" y="522977"/>
                  <a:pt x="426002" y="520580"/>
                </a:cubicBezTo>
                <a:cubicBezTo>
                  <a:pt x="490762" y="507399"/>
                  <a:pt x="554511" y="528968"/>
                  <a:pt x="619271" y="526571"/>
                </a:cubicBezTo>
                <a:cubicBezTo>
                  <a:pt x="415883" y="578096"/>
                  <a:pt x="210471" y="561321"/>
                  <a:pt x="0" y="579294"/>
                </a:cubicBezTo>
                <a:cubicBezTo>
                  <a:pt x="27321" y="615241"/>
                  <a:pt x="62737" y="585286"/>
                  <a:pt x="83986" y="611647"/>
                </a:cubicBezTo>
                <a:cubicBezTo>
                  <a:pt x="63748" y="666766"/>
                  <a:pt x="71844" y="696722"/>
                  <a:pt x="112319" y="700317"/>
                </a:cubicBezTo>
                <a:cubicBezTo>
                  <a:pt x="151782" y="703912"/>
                  <a:pt x="194281" y="684740"/>
                  <a:pt x="215531" y="750643"/>
                </a:cubicBezTo>
                <a:cubicBezTo>
                  <a:pt x="221602" y="771014"/>
                  <a:pt x="259042" y="765023"/>
                  <a:pt x="282315" y="768617"/>
                </a:cubicBezTo>
                <a:cubicBezTo>
                  <a:pt x="332909" y="777005"/>
                  <a:pt x="386539" y="768617"/>
                  <a:pt x="435109" y="794979"/>
                </a:cubicBezTo>
                <a:cubicBezTo>
                  <a:pt x="454335" y="804565"/>
                  <a:pt x="467489" y="811754"/>
                  <a:pt x="457370" y="838116"/>
                </a:cubicBezTo>
                <a:cubicBezTo>
                  <a:pt x="447252" y="865675"/>
                  <a:pt x="460406" y="875261"/>
                  <a:pt x="476596" y="886046"/>
                </a:cubicBezTo>
                <a:cubicBezTo>
                  <a:pt x="488739" y="894433"/>
                  <a:pt x="506953" y="892037"/>
                  <a:pt x="517071" y="917200"/>
                </a:cubicBezTo>
                <a:cubicBezTo>
                  <a:pt x="410824" y="913605"/>
                  <a:pt x="307612" y="893235"/>
                  <a:pt x="202377" y="912407"/>
                </a:cubicBezTo>
                <a:cubicBezTo>
                  <a:pt x="317731" y="960337"/>
                  <a:pt x="444216" y="957940"/>
                  <a:pt x="557546" y="1013060"/>
                </a:cubicBezTo>
                <a:cubicBezTo>
                  <a:pt x="553499" y="1032232"/>
                  <a:pt x="527190" y="1023844"/>
                  <a:pt x="526178" y="1052602"/>
                </a:cubicBezTo>
                <a:cubicBezTo>
                  <a:pt x="585879" y="1082558"/>
                  <a:pt x="657723" y="1062188"/>
                  <a:pt x="720459" y="1106523"/>
                </a:cubicBezTo>
                <a:cubicBezTo>
                  <a:pt x="684032" y="1126893"/>
                  <a:pt x="650640" y="1093342"/>
                  <a:pt x="616236" y="1112514"/>
                </a:cubicBezTo>
                <a:cubicBezTo>
                  <a:pt x="627367" y="1141273"/>
                  <a:pt x="1131283" y="1318613"/>
                  <a:pt x="1222353" y="1337785"/>
                </a:cubicBezTo>
                <a:cubicBezTo>
                  <a:pt x="1407527" y="1377327"/>
                  <a:pt x="1940788" y="1477980"/>
                  <a:pt x="2087511" y="1500747"/>
                </a:cubicBezTo>
                <a:cubicBezTo>
                  <a:pt x="2200841" y="1517522"/>
                  <a:pt x="2313160" y="1530703"/>
                  <a:pt x="2425479" y="1531901"/>
                </a:cubicBezTo>
                <a:cubicBezTo>
                  <a:pt x="2553988" y="1533099"/>
                  <a:pt x="2681485" y="1527108"/>
                  <a:pt x="2809994" y="1522315"/>
                </a:cubicBezTo>
                <a:cubicBezTo>
                  <a:pt x="2858058" y="1520518"/>
                  <a:pt x="2905933" y="1517372"/>
                  <a:pt x="2953618" y="1512448"/>
                </a:cubicBezTo>
                <a:lnTo>
                  <a:pt x="3021543" y="1502657"/>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object 2"/>
          <p:cNvSpPr txBox="1">
            <a:spLocks noGrp="1"/>
          </p:cNvSpPr>
          <p:nvPr>
            <p:ph type="title"/>
          </p:nvPr>
        </p:nvSpPr>
        <p:spPr>
          <a:xfrm>
            <a:off x="838200" y="838199"/>
            <a:ext cx="4191000" cy="5338763"/>
          </a:xfrm>
          <a:prstGeom prst="rect">
            <a:avLst/>
          </a:prstGeom>
        </p:spPr>
        <p:txBody>
          <a:bodyPr vert="horz" lIns="91440" tIns="45720" rIns="91440" bIns="45720" rtlCol="0" anchor="ctr">
            <a:normAutofit/>
          </a:bodyPr>
          <a:lstStyle/>
          <a:p>
            <a:pPr marL="12700" algn="l" rtl="0">
              <a:lnSpc>
                <a:spcPct val="90000"/>
              </a:lnSpc>
              <a:spcBef>
                <a:spcPct val="0"/>
              </a:spcBef>
            </a:pPr>
            <a:r>
              <a:rPr lang="en-US" sz="4400" b="0" kern="1200" spc="-155">
                <a:solidFill>
                  <a:schemeClr val="tx1"/>
                </a:solidFill>
                <a:latin typeface="+mj-lt"/>
                <a:ea typeface="+mj-ea"/>
                <a:cs typeface="+mj-cs"/>
              </a:rPr>
              <a:t>T</a:t>
            </a:r>
            <a:r>
              <a:rPr lang="en-US" sz="4400" b="0" kern="1200" spc="15">
                <a:solidFill>
                  <a:schemeClr val="tx1"/>
                </a:solidFill>
                <a:latin typeface="+mj-lt"/>
                <a:ea typeface="+mj-ea"/>
                <a:cs typeface="+mj-cs"/>
              </a:rPr>
              <a:t>o</a:t>
            </a:r>
            <a:r>
              <a:rPr lang="en-US" sz="4400" b="0" kern="1200" spc="-355">
                <a:solidFill>
                  <a:schemeClr val="tx1"/>
                </a:solidFill>
                <a:latin typeface="+mj-lt"/>
                <a:ea typeface="+mj-ea"/>
                <a:cs typeface="+mj-cs"/>
              </a:rPr>
              <a:t> </a:t>
            </a:r>
            <a:r>
              <a:rPr lang="en-US" sz="4400" b="0" kern="1200" spc="25">
                <a:solidFill>
                  <a:schemeClr val="tx1"/>
                </a:solidFill>
                <a:latin typeface="+mj-lt"/>
                <a:ea typeface="+mj-ea"/>
                <a:cs typeface="+mj-cs"/>
              </a:rPr>
              <a:t>co</a:t>
            </a:r>
            <a:r>
              <a:rPr lang="en-US" sz="4400" b="0" kern="1200" spc="20">
                <a:solidFill>
                  <a:schemeClr val="tx1"/>
                </a:solidFill>
                <a:latin typeface="+mj-lt"/>
                <a:ea typeface="+mj-ea"/>
                <a:cs typeface="+mj-cs"/>
              </a:rPr>
              <a:t>n</a:t>
            </a:r>
            <a:r>
              <a:rPr lang="en-US" sz="4400" b="0" kern="1200" spc="15">
                <a:solidFill>
                  <a:schemeClr val="tx1"/>
                </a:solidFill>
                <a:latin typeface="+mj-lt"/>
                <a:ea typeface="+mj-ea"/>
                <a:cs typeface="+mj-cs"/>
              </a:rPr>
              <a:t>v</a:t>
            </a:r>
            <a:r>
              <a:rPr lang="en-US" sz="4400" b="0" kern="1200" spc="25">
                <a:solidFill>
                  <a:schemeClr val="tx1"/>
                </a:solidFill>
                <a:latin typeface="+mj-lt"/>
                <a:ea typeface="+mj-ea"/>
                <a:cs typeface="+mj-cs"/>
              </a:rPr>
              <a:t>e</a:t>
            </a:r>
            <a:r>
              <a:rPr lang="en-US" sz="4400" b="0" kern="1200" spc="15">
                <a:solidFill>
                  <a:schemeClr val="tx1"/>
                </a:solidFill>
                <a:latin typeface="+mj-lt"/>
                <a:ea typeface="+mj-ea"/>
                <a:cs typeface="+mj-cs"/>
              </a:rPr>
              <a:t>r</a:t>
            </a:r>
            <a:r>
              <a:rPr lang="en-US" sz="4400" b="0" kern="1200" spc="10">
                <a:solidFill>
                  <a:schemeClr val="tx1"/>
                </a:solidFill>
                <a:latin typeface="+mj-lt"/>
                <a:ea typeface="+mj-ea"/>
                <a:cs typeface="+mj-cs"/>
              </a:rPr>
              <a:t>t</a:t>
            </a:r>
            <a:r>
              <a:rPr lang="en-US" sz="4400" b="0" kern="1200" spc="5">
                <a:solidFill>
                  <a:schemeClr val="tx1"/>
                </a:solidFill>
                <a:latin typeface="+mj-lt"/>
                <a:ea typeface="+mj-ea"/>
                <a:cs typeface="+mj-cs"/>
              </a:rPr>
              <a:t> </a:t>
            </a:r>
            <a:r>
              <a:rPr lang="en-US" sz="4400" b="0" kern="1200" spc="15">
                <a:solidFill>
                  <a:schemeClr val="tx1"/>
                </a:solidFill>
                <a:latin typeface="+mj-lt"/>
                <a:ea typeface="+mj-ea"/>
                <a:cs typeface="+mj-cs"/>
              </a:rPr>
              <a:t>fr</a:t>
            </a:r>
            <a:r>
              <a:rPr lang="en-US" sz="4400" b="0" kern="1200" spc="25">
                <a:solidFill>
                  <a:schemeClr val="tx1"/>
                </a:solidFill>
                <a:latin typeface="+mj-lt"/>
                <a:ea typeface="+mj-ea"/>
                <a:cs typeface="+mj-cs"/>
              </a:rPr>
              <a:t>om </a:t>
            </a:r>
            <a:r>
              <a:rPr lang="en-US" sz="4400" b="0" kern="1200" spc="20">
                <a:solidFill>
                  <a:schemeClr val="tx1"/>
                </a:solidFill>
                <a:latin typeface="+mj-lt"/>
                <a:ea typeface="+mj-ea"/>
                <a:cs typeface="+mj-cs"/>
              </a:rPr>
              <a:t>ba</a:t>
            </a:r>
            <a:r>
              <a:rPr lang="en-US" sz="4400" b="0" kern="1200" spc="15">
                <a:solidFill>
                  <a:schemeClr val="tx1"/>
                </a:solidFill>
                <a:latin typeface="+mj-lt"/>
                <a:ea typeface="+mj-ea"/>
                <a:cs typeface="+mj-cs"/>
              </a:rPr>
              <a:t>se</a:t>
            </a:r>
            <a:r>
              <a:rPr lang="en-US" sz="4400" b="0" kern="1200" spc="5">
                <a:solidFill>
                  <a:schemeClr val="tx1"/>
                </a:solidFill>
                <a:latin typeface="+mj-lt"/>
                <a:ea typeface="+mj-ea"/>
                <a:cs typeface="+mj-cs"/>
              </a:rPr>
              <a:t> </a:t>
            </a:r>
            <a:r>
              <a:rPr lang="en-US" sz="4400" b="0" kern="1200" spc="15">
                <a:solidFill>
                  <a:schemeClr val="tx1"/>
                </a:solidFill>
                <a:latin typeface="+mj-lt"/>
                <a:ea typeface="+mj-ea"/>
                <a:cs typeface="+mj-cs"/>
              </a:rPr>
              <a:t>b</a:t>
            </a:r>
            <a:r>
              <a:rPr lang="en-US" sz="4400" b="0" kern="1200" spc="-5">
                <a:solidFill>
                  <a:schemeClr val="tx1"/>
                </a:solidFill>
                <a:latin typeface="+mj-lt"/>
                <a:ea typeface="+mj-ea"/>
                <a:cs typeface="+mj-cs"/>
              </a:rPr>
              <a:t> </a:t>
            </a:r>
            <a:r>
              <a:rPr lang="en-US" sz="4400" b="0" kern="1200" spc="5">
                <a:solidFill>
                  <a:schemeClr val="tx1"/>
                </a:solidFill>
                <a:latin typeface="+mj-lt"/>
                <a:ea typeface="+mj-ea"/>
                <a:cs typeface="+mj-cs"/>
              </a:rPr>
              <a:t>t</a:t>
            </a:r>
            <a:r>
              <a:rPr lang="en-US" sz="4400" b="0" kern="1200" spc="15">
                <a:solidFill>
                  <a:schemeClr val="tx1"/>
                </a:solidFill>
                <a:latin typeface="+mj-lt"/>
                <a:ea typeface="+mj-ea"/>
                <a:cs typeface="+mj-cs"/>
              </a:rPr>
              <a:t>o</a:t>
            </a:r>
            <a:r>
              <a:rPr lang="en-US" sz="4400" b="0" kern="1200" spc="85">
                <a:solidFill>
                  <a:schemeClr val="tx1"/>
                </a:solidFill>
                <a:latin typeface="+mj-lt"/>
                <a:ea typeface="+mj-ea"/>
                <a:cs typeface="+mj-cs"/>
              </a:rPr>
              <a:t> </a:t>
            </a:r>
            <a:r>
              <a:rPr lang="en-US" sz="4400" b="0" kern="1200" spc="20">
                <a:solidFill>
                  <a:schemeClr val="tx1"/>
                </a:solidFill>
                <a:latin typeface="+mj-lt"/>
                <a:ea typeface="+mj-ea"/>
                <a:cs typeface="+mj-cs"/>
              </a:rPr>
              <a:t>dec</a:t>
            </a:r>
            <a:r>
              <a:rPr lang="en-US" sz="4400" b="0" kern="1200" spc="10">
                <a:solidFill>
                  <a:schemeClr val="tx1"/>
                </a:solidFill>
                <a:latin typeface="+mj-lt"/>
                <a:ea typeface="+mj-ea"/>
                <a:cs typeface="+mj-cs"/>
              </a:rPr>
              <a:t>i</a:t>
            </a:r>
            <a:r>
              <a:rPr lang="en-US" sz="4400" b="0" kern="1200" spc="20">
                <a:solidFill>
                  <a:schemeClr val="tx1"/>
                </a:solidFill>
                <a:latin typeface="+mj-lt"/>
                <a:ea typeface="+mj-ea"/>
                <a:cs typeface="+mj-cs"/>
              </a:rPr>
              <a:t>mal</a:t>
            </a:r>
            <a:endParaRPr lang="en-US" sz="4400" kern="1200">
              <a:solidFill>
                <a:schemeClr val="tx1"/>
              </a:solidFill>
              <a:latin typeface="+mj-lt"/>
              <a:ea typeface="+mj-ea"/>
              <a:cs typeface="+mj-cs"/>
            </a:endParaRPr>
          </a:p>
        </p:txBody>
      </p:sp>
      <p:sp>
        <p:nvSpPr>
          <p:cNvPr id="3" name="object 3"/>
          <p:cNvSpPr txBox="1"/>
          <p:nvPr/>
        </p:nvSpPr>
        <p:spPr>
          <a:xfrm>
            <a:off x="5302332" y="838199"/>
            <a:ext cx="6051468" cy="5338763"/>
          </a:xfrm>
          <a:prstGeom prst="rect">
            <a:avLst/>
          </a:prstGeom>
        </p:spPr>
        <p:txBody>
          <a:bodyPr vert="horz" lIns="91440" tIns="45720" rIns="91440" bIns="45720" rtlCol="0" anchor="ctr">
            <a:normAutofit/>
          </a:bodyPr>
          <a:lstStyle/>
          <a:p>
            <a:pPr marL="25400" marR="17780" lvl="0" indent="-228600" fontAlgn="auto">
              <a:lnSpc>
                <a:spcPct val="90000"/>
              </a:lnSpc>
              <a:spcBef>
                <a:spcPts val="155"/>
              </a:spcBef>
              <a:spcAft>
                <a:spcPts val="0"/>
              </a:spcAft>
              <a:buClrTx/>
              <a:buSzPct val="94444"/>
              <a:buFont typeface="Arial" panose="020B0604020202020204" pitchFamily="34" charset="0"/>
              <a:buChar char="•"/>
              <a:tabLst>
                <a:tab pos="144145" algn="l"/>
                <a:tab pos="977900" algn="l"/>
                <a:tab pos="2042795" algn="l"/>
              </a:tabLst>
              <a:defRPr/>
            </a:pPr>
            <a:r>
              <a:rPr kumimoji="0" lang="en-US" sz="2000" b="1" i="0" u="none" strike="noStrike" cap="none" spc="-130" normalizeH="0" baseline="0" noProof="0" dirty="0">
                <a:ln>
                  <a:noFill/>
                </a:ln>
                <a:effectLst/>
                <a:uLnTx/>
                <a:uFillTx/>
              </a:rPr>
              <a:t>We</a:t>
            </a:r>
            <a:r>
              <a:rPr kumimoji="0" lang="en-US" sz="2000" b="1" i="0" u="none" strike="noStrike" cap="none" spc="-295" normalizeH="0" baseline="0" noProof="0" dirty="0">
                <a:ln>
                  <a:noFill/>
                </a:ln>
                <a:effectLst/>
                <a:uLnTx/>
                <a:uFillTx/>
              </a:rPr>
              <a:t> </a:t>
            </a:r>
            <a:r>
              <a:rPr kumimoji="0" lang="en-US" sz="2000" b="1" i="0" u="none" strike="noStrike" cap="none" spc="5" normalizeH="0" baseline="0" noProof="0" dirty="0">
                <a:ln>
                  <a:noFill/>
                </a:ln>
                <a:effectLst/>
                <a:uLnTx/>
                <a:uFillTx/>
              </a:rPr>
              <a:t>can</a:t>
            </a:r>
            <a:r>
              <a:rPr kumimoji="0" lang="en-US" sz="2000" b="1" i="0" u="none" strike="noStrike" cap="none" spc="-5" normalizeH="0" baseline="0" noProof="0" dirty="0">
                <a:ln>
                  <a:noFill/>
                </a:ln>
                <a:effectLst/>
                <a:uLnTx/>
                <a:uFillTx/>
              </a:rPr>
              <a:t> </a:t>
            </a:r>
            <a:r>
              <a:rPr kumimoji="0" lang="en-US" sz="2000" b="1" i="0" u="none" strike="noStrike" cap="none" spc="15" normalizeH="0" baseline="0" noProof="0" dirty="0">
                <a:ln>
                  <a:noFill/>
                </a:ln>
                <a:effectLst/>
                <a:uLnTx/>
                <a:uFillTx/>
              </a:rPr>
              <a:t>do</a:t>
            </a:r>
            <a:r>
              <a:rPr kumimoji="0" lang="en-US" sz="2000" b="1" i="0" u="none" strike="noStrike" cap="none" spc="0" normalizeH="0" baseline="0" noProof="0" dirty="0">
                <a:ln>
                  <a:noFill/>
                </a:ln>
                <a:effectLst/>
                <a:uLnTx/>
                <a:uFillTx/>
              </a:rPr>
              <a:t> </a:t>
            </a:r>
            <a:r>
              <a:rPr kumimoji="0" lang="en-US" sz="2000" b="1" i="0" u="none" strike="noStrike" cap="none" spc="10" normalizeH="0" baseline="0" noProof="0" dirty="0">
                <a:ln>
                  <a:noFill/>
                </a:ln>
                <a:effectLst/>
                <a:uLnTx/>
                <a:uFillTx/>
              </a:rPr>
              <a:t>the</a:t>
            </a:r>
            <a:r>
              <a:rPr kumimoji="0" lang="en-US" sz="2000" b="1" i="0" u="none" strike="noStrike" cap="none" spc="0" normalizeH="0" baseline="0" noProof="0" dirty="0">
                <a:ln>
                  <a:noFill/>
                </a:ln>
                <a:effectLst/>
                <a:uLnTx/>
                <a:uFillTx/>
              </a:rPr>
              <a:t> conversion</a:t>
            </a:r>
            <a:r>
              <a:rPr kumimoji="0" lang="en-US" sz="2000" b="1" i="0" u="none" strike="noStrike" cap="none" spc="-30" normalizeH="0" baseline="0" noProof="0" dirty="0">
                <a:ln>
                  <a:noFill/>
                </a:ln>
                <a:effectLst/>
                <a:uLnTx/>
                <a:uFillTx/>
              </a:rPr>
              <a:t> </a:t>
            </a:r>
            <a:r>
              <a:rPr kumimoji="0" lang="en-US" sz="2000" b="1" i="0" u="none" strike="noStrike" cap="none" spc="15" normalizeH="0" baseline="0" noProof="0" dirty="0">
                <a:ln>
                  <a:noFill/>
                </a:ln>
                <a:effectLst/>
                <a:uLnTx/>
                <a:uFillTx/>
              </a:rPr>
              <a:t>by</a:t>
            </a:r>
            <a:r>
              <a:rPr kumimoji="0" lang="en-US" sz="2000" b="1" i="0" u="none" strike="noStrike" cap="none" spc="0" normalizeH="0" baseline="0" noProof="0" dirty="0">
                <a:ln>
                  <a:noFill/>
                </a:ln>
                <a:effectLst/>
                <a:uLnTx/>
                <a:uFillTx/>
              </a:rPr>
              <a:t> </a:t>
            </a:r>
            <a:r>
              <a:rPr kumimoji="0" lang="en-US" sz="2000" b="1" i="0" u="none" strike="noStrike" cap="none" spc="5" normalizeH="0" baseline="0" noProof="0" dirty="0">
                <a:ln>
                  <a:noFill/>
                </a:ln>
                <a:effectLst/>
                <a:uLnTx/>
                <a:uFillTx/>
              </a:rPr>
              <a:t>multiplying</a:t>
            </a:r>
            <a:r>
              <a:rPr kumimoji="0" lang="en-US" sz="2000" b="1" i="0" u="none" strike="noStrike" cap="none" spc="10" normalizeH="0" baseline="0" noProof="0" dirty="0">
                <a:ln>
                  <a:noFill/>
                </a:ln>
                <a:effectLst/>
                <a:uLnTx/>
                <a:uFillTx/>
              </a:rPr>
              <a:t> the</a:t>
            </a:r>
            <a:r>
              <a:rPr kumimoji="0" lang="en-US" sz="2000" b="1" i="0" u="none" strike="noStrike" cap="none" spc="5" normalizeH="0" baseline="0" noProof="0" dirty="0">
                <a:ln>
                  <a:noFill/>
                </a:ln>
                <a:effectLst/>
                <a:uLnTx/>
                <a:uFillTx/>
              </a:rPr>
              <a:t> value</a:t>
            </a:r>
            <a:r>
              <a:rPr kumimoji="0" lang="en-US" sz="2000" b="1" i="0" u="none" strike="noStrike" cap="none" spc="-30" normalizeH="0" baseline="0" noProof="0" dirty="0">
                <a:ln>
                  <a:noFill/>
                </a:ln>
                <a:effectLst/>
                <a:uLnTx/>
                <a:uFillTx/>
              </a:rPr>
              <a:t> </a:t>
            </a:r>
            <a:r>
              <a:rPr kumimoji="0" lang="en-US" sz="2000" b="1" i="0" u="none" strike="noStrike" cap="none" spc="-5" normalizeH="0" baseline="0" noProof="0" dirty="0">
                <a:ln>
                  <a:noFill/>
                </a:ln>
                <a:effectLst/>
                <a:uLnTx/>
                <a:uFillTx/>
              </a:rPr>
              <a:t>of </a:t>
            </a:r>
            <a:r>
              <a:rPr kumimoji="0" lang="en-US" sz="2000" b="1" i="0" u="none" strike="noStrike" cap="none" spc="-660" normalizeH="0" baseline="0" noProof="0" dirty="0">
                <a:ln>
                  <a:noFill/>
                </a:ln>
                <a:effectLst/>
                <a:uLnTx/>
                <a:uFillTx/>
              </a:rPr>
              <a:t> </a:t>
            </a:r>
            <a:r>
              <a:rPr kumimoji="0" lang="en-US" sz="2000" b="1" i="0" u="none" strike="noStrike" cap="none" spc="15" normalizeH="0" baseline="0" noProof="0" dirty="0">
                <a:ln>
                  <a:noFill/>
                </a:ln>
                <a:effectLst/>
                <a:uLnTx/>
                <a:uFillTx/>
              </a:rPr>
              <a:t>each </a:t>
            </a:r>
            <a:r>
              <a:rPr kumimoji="0" lang="en-US" sz="2000" b="1" i="0" u="none" strike="noStrike" cap="none" spc="5" normalizeH="0" baseline="0" noProof="0" dirty="0">
                <a:ln>
                  <a:noFill/>
                </a:ln>
                <a:effectLst/>
                <a:uLnTx/>
                <a:uFillTx/>
              </a:rPr>
              <a:t>digit, </a:t>
            </a:r>
            <a:r>
              <a:rPr kumimoji="0" lang="en-US" sz="2000" b="1" i="0" u="none" strike="noStrike" cap="none" spc="0" normalizeH="0" baseline="0" noProof="0" dirty="0">
                <a:ln>
                  <a:noFill/>
                </a:ln>
                <a:effectLst/>
                <a:uLnTx/>
                <a:uFillTx/>
              </a:rPr>
              <a:t>d</a:t>
            </a:r>
            <a:r>
              <a:rPr kumimoji="0" lang="en-US" sz="2000" b="1" i="0" u="none" strike="noStrike" cap="none" spc="0" normalizeH="0" baseline="-13888" noProof="0" dirty="0">
                <a:ln>
                  <a:noFill/>
                </a:ln>
                <a:effectLst/>
                <a:uLnTx/>
                <a:uFillTx/>
              </a:rPr>
              <a:t>m, </a:t>
            </a:r>
            <a:r>
              <a:rPr kumimoji="0" lang="en-US" sz="2000" b="1" i="0" u="none" strike="noStrike" cap="none" spc="15" normalizeH="0" baseline="0" noProof="0" dirty="0">
                <a:ln>
                  <a:noFill/>
                </a:ln>
                <a:effectLst/>
                <a:uLnTx/>
                <a:uFillTx/>
              </a:rPr>
              <a:t>by </a:t>
            </a:r>
            <a:r>
              <a:rPr kumimoji="0" lang="en-US" sz="2000" b="1" i="0" u="none" strike="noStrike" cap="none" spc="5" normalizeH="0" baseline="0" noProof="0" dirty="0">
                <a:ln>
                  <a:noFill/>
                </a:ln>
                <a:effectLst/>
                <a:uLnTx/>
                <a:uFillTx/>
              </a:rPr>
              <a:t>d</a:t>
            </a:r>
            <a:r>
              <a:rPr kumimoji="0" lang="en-US" sz="2000" b="1" i="0" u="none" strike="noStrike" cap="none" spc="7" normalizeH="0" baseline="18518" noProof="0" dirty="0">
                <a:ln>
                  <a:noFill/>
                </a:ln>
                <a:effectLst/>
                <a:uLnTx/>
                <a:uFillTx/>
              </a:rPr>
              <a:t>m</a:t>
            </a:r>
            <a:r>
              <a:rPr kumimoji="0" lang="en-US" sz="2000" b="1" i="0" u="none" strike="noStrike" cap="none" spc="5" normalizeH="0" baseline="0" noProof="0" dirty="0">
                <a:ln>
                  <a:noFill/>
                </a:ln>
                <a:effectLst/>
                <a:uLnTx/>
                <a:uFillTx/>
              </a:rPr>
              <a:t>, for </a:t>
            </a:r>
            <a:r>
              <a:rPr kumimoji="0" lang="en-US" sz="2000" b="1" i="0" u="none" strike="noStrike" cap="none" spc="30" normalizeH="0" baseline="0" noProof="0" dirty="0">
                <a:ln>
                  <a:noFill/>
                </a:ln>
                <a:effectLst/>
                <a:uLnTx/>
                <a:uFillTx/>
              </a:rPr>
              <a:t>m </a:t>
            </a:r>
            <a:r>
              <a:rPr kumimoji="0" lang="en-US" sz="2000" b="1" i="0" u="none" strike="noStrike" cap="none" spc="-5" normalizeH="0" baseline="0" noProof="0" dirty="0">
                <a:ln>
                  <a:noFill/>
                </a:ln>
                <a:effectLst/>
                <a:uLnTx/>
                <a:uFillTx/>
              </a:rPr>
              <a:t>from </a:t>
            </a:r>
            <a:r>
              <a:rPr kumimoji="0" lang="en-US" sz="2000" b="1" i="0" u="none" strike="noStrike" cap="none" spc="15" normalizeH="0" baseline="0" noProof="0" dirty="0">
                <a:ln>
                  <a:noFill/>
                </a:ln>
                <a:effectLst/>
                <a:uLnTx/>
                <a:uFillTx/>
              </a:rPr>
              <a:t>0 </a:t>
            </a:r>
            <a:r>
              <a:rPr kumimoji="0" lang="en-US" sz="2000" b="1" i="0" u="none" strike="noStrike" cap="none" spc="0" normalizeH="0" baseline="0" noProof="0" dirty="0">
                <a:ln>
                  <a:noFill/>
                </a:ln>
                <a:effectLst/>
                <a:uLnTx/>
                <a:uFillTx/>
              </a:rPr>
              <a:t>(least significant </a:t>
            </a:r>
            <a:r>
              <a:rPr kumimoji="0" lang="en-US" sz="2000" b="1" i="0" u="none" strike="noStrike" cap="none" spc="5" normalizeH="0" baseline="0" noProof="0" dirty="0">
                <a:ln>
                  <a:noFill/>
                </a:ln>
                <a:effectLst/>
                <a:uLnTx/>
                <a:uFillTx/>
              </a:rPr>
              <a:t> digit)	</a:t>
            </a:r>
            <a:r>
              <a:rPr kumimoji="0" lang="en-US" sz="2000" b="1" i="0" u="none" strike="noStrike" cap="none" spc="10" normalizeH="0" baseline="0" noProof="0" dirty="0">
                <a:ln>
                  <a:noFill/>
                </a:ln>
                <a:effectLst/>
                <a:uLnTx/>
                <a:uFillTx/>
              </a:rPr>
              <a:t>to </a:t>
            </a:r>
            <a:r>
              <a:rPr kumimoji="0" lang="en-US" sz="2000" b="1" i="0" u="none" strike="noStrike" cap="none" spc="5" normalizeH="0" baseline="0" noProof="0" dirty="0">
                <a:ln>
                  <a:noFill/>
                </a:ln>
                <a:effectLst/>
                <a:uLnTx/>
                <a:uFillTx/>
              </a:rPr>
              <a:t>n-1 (most </a:t>
            </a:r>
            <a:r>
              <a:rPr kumimoji="0" lang="en-US" sz="2000" b="1" i="0" u="none" strike="noStrike" cap="none" spc="0" normalizeH="0" baseline="0" noProof="0" dirty="0">
                <a:ln>
                  <a:noFill/>
                </a:ln>
                <a:effectLst/>
                <a:uLnTx/>
                <a:uFillTx/>
              </a:rPr>
              <a:t>significant </a:t>
            </a:r>
            <a:r>
              <a:rPr kumimoji="0" lang="en-US" sz="2000" b="1" i="0" u="none" strike="noStrike" cap="none" spc="5" normalizeH="0" baseline="0" noProof="0" dirty="0">
                <a:ln>
                  <a:noFill/>
                </a:ln>
                <a:effectLst/>
                <a:uLnTx/>
                <a:uFillTx/>
              </a:rPr>
              <a:t>digit) for </a:t>
            </a:r>
            <a:r>
              <a:rPr kumimoji="0" lang="en-US" sz="2000" b="1" i="0" u="none" strike="noStrike" cap="none" spc="15" normalizeH="0" baseline="0" noProof="0" dirty="0">
                <a:ln>
                  <a:noFill/>
                </a:ln>
                <a:effectLst/>
                <a:uLnTx/>
                <a:uFillTx/>
              </a:rPr>
              <a:t>an </a:t>
            </a:r>
            <a:r>
              <a:rPr kumimoji="0" lang="en-US" sz="2000" b="1" i="0" u="none" strike="noStrike" cap="none" spc="20" normalizeH="0" baseline="0" noProof="0" dirty="0">
                <a:ln>
                  <a:noFill/>
                </a:ln>
                <a:effectLst/>
                <a:uLnTx/>
                <a:uFillTx/>
              </a:rPr>
              <a:t>n </a:t>
            </a:r>
            <a:r>
              <a:rPr kumimoji="0" lang="en-US" sz="2000" b="1" i="0" u="none" strike="noStrike" cap="none" spc="0" normalizeH="0" baseline="0" noProof="0" dirty="0">
                <a:ln>
                  <a:noFill/>
                </a:ln>
                <a:effectLst/>
                <a:uLnTx/>
                <a:uFillTx/>
              </a:rPr>
              <a:t>digit </a:t>
            </a:r>
            <a:r>
              <a:rPr kumimoji="0" lang="en-US" sz="2000" b="1" i="0" u="none" strike="noStrike" cap="none" spc="5" normalizeH="0" baseline="0" noProof="0" dirty="0">
                <a:ln>
                  <a:noFill/>
                </a:ln>
                <a:effectLst/>
                <a:uLnTx/>
                <a:uFillTx/>
              </a:rPr>
              <a:t> </a:t>
            </a:r>
            <a:r>
              <a:rPr kumimoji="0" lang="en-US" sz="2000" b="1" i="0" u="none" strike="noStrike" cap="none" spc="-50" normalizeH="0" baseline="0" noProof="0" dirty="0">
                <a:ln>
                  <a:noFill/>
                </a:ln>
                <a:effectLst/>
                <a:uLnTx/>
                <a:uFillTx/>
              </a:rPr>
              <a:t>number,</a:t>
            </a:r>
            <a:r>
              <a:rPr kumimoji="0" lang="en-US" sz="2000" b="1" i="0" u="none" strike="noStrike" cap="none" spc="-40" normalizeH="0" baseline="0" noProof="0" dirty="0">
                <a:ln>
                  <a:noFill/>
                </a:ln>
                <a:effectLst/>
                <a:uLnTx/>
                <a:uFillTx/>
              </a:rPr>
              <a:t> </a:t>
            </a:r>
            <a:r>
              <a:rPr kumimoji="0" lang="en-US" sz="2000" b="1" i="0" u="none" strike="noStrike" cap="none" spc="10" normalizeH="0" baseline="0" noProof="0" dirty="0">
                <a:ln>
                  <a:noFill/>
                </a:ln>
                <a:effectLst/>
                <a:uLnTx/>
                <a:uFillTx/>
              </a:rPr>
              <a:t>and </a:t>
            </a:r>
            <a:r>
              <a:rPr kumimoji="0" lang="en-US" sz="2000" b="1" i="0" u="none" strike="noStrike" cap="none" spc="15" normalizeH="0" baseline="0" noProof="0" dirty="0">
                <a:ln>
                  <a:noFill/>
                </a:ln>
                <a:effectLst/>
                <a:uLnTx/>
                <a:uFillTx/>
              </a:rPr>
              <a:t>by</a:t>
            </a:r>
            <a:r>
              <a:rPr kumimoji="0" lang="en-US" sz="2000" b="1" i="0" u="none" strike="noStrike" cap="none" spc="20" normalizeH="0" baseline="0" noProof="0" dirty="0">
                <a:ln>
                  <a:noFill/>
                </a:ln>
                <a:effectLst/>
                <a:uLnTx/>
                <a:uFillTx/>
              </a:rPr>
              <a:t> </a:t>
            </a:r>
            <a:r>
              <a:rPr kumimoji="0" lang="en-US" sz="2000" b="1" i="0" u="none" strike="noStrike" cap="none" spc="5" normalizeH="0" baseline="0" noProof="0" dirty="0">
                <a:ln>
                  <a:noFill/>
                </a:ln>
                <a:effectLst/>
                <a:uLnTx/>
                <a:uFillTx/>
              </a:rPr>
              <a:t>summing</a:t>
            </a:r>
            <a:r>
              <a:rPr kumimoji="0" lang="en-US" sz="2000" b="1" i="0" u="none" strike="noStrike" cap="none" spc="-5" normalizeH="0" baseline="0" noProof="0" dirty="0">
                <a:ln>
                  <a:noFill/>
                </a:ln>
                <a:effectLst/>
                <a:uLnTx/>
                <a:uFillTx/>
              </a:rPr>
              <a:t> </a:t>
            </a:r>
            <a:r>
              <a:rPr kumimoji="0" lang="en-US" sz="2000" b="1" i="0" u="none" strike="noStrike" cap="none" spc="10" normalizeH="0" baseline="0" noProof="0" dirty="0">
                <a:ln>
                  <a:noFill/>
                </a:ln>
                <a:effectLst/>
                <a:uLnTx/>
                <a:uFillTx/>
              </a:rPr>
              <a:t>all</a:t>
            </a:r>
            <a:r>
              <a:rPr kumimoji="0" lang="en-US" sz="2000" b="1" i="0" u="none" strike="noStrike" cap="none" spc="20" normalizeH="0" baseline="0" noProof="0" dirty="0">
                <a:ln>
                  <a:noFill/>
                </a:ln>
                <a:effectLst/>
                <a:uLnTx/>
                <a:uFillTx/>
              </a:rPr>
              <a:t> </a:t>
            </a:r>
            <a:r>
              <a:rPr kumimoji="0" lang="en-US" sz="2000" b="1" i="0" u="none" strike="noStrike" cap="none" spc="10" normalizeH="0" baseline="0" noProof="0" dirty="0">
                <a:ln>
                  <a:noFill/>
                </a:ln>
                <a:effectLst/>
                <a:uLnTx/>
                <a:uFillTx/>
              </a:rPr>
              <a:t>the</a:t>
            </a:r>
            <a:r>
              <a:rPr kumimoji="0" lang="en-US" sz="2000" b="1" i="0" u="none" strike="noStrike" cap="none" spc="25" normalizeH="0" baseline="0" noProof="0" dirty="0">
                <a:ln>
                  <a:noFill/>
                </a:ln>
                <a:effectLst/>
                <a:uLnTx/>
                <a:uFillTx/>
              </a:rPr>
              <a:t> </a:t>
            </a:r>
            <a:r>
              <a:rPr kumimoji="0" lang="en-US" sz="2000" b="1" i="0" u="none" strike="noStrike" cap="none" spc="-5" normalizeH="0" baseline="0" noProof="0" dirty="0">
                <a:ln>
                  <a:noFill/>
                </a:ln>
                <a:effectLst/>
                <a:uLnTx/>
                <a:uFillTx/>
              </a:rPr>
              <a:t>products </a:t>
            </a:r>
            <a:r>
              <a:rPr kumimoji="0" lang="en-US" sz="2000" b="1" i="0" u="none" strike="noStrike" cap="none" spc="0" normalizeH="0" baseline="0" noProof="0" dirty="0">
                <a:ln>
                  <a:noFill/>
                </a:ln>
                <a:effectLst/>
                <a:uLnTx/>
                <a:uFillTx/>
              </a:rPr>
              <a:t>obtained </a:t>
            </a:r>
            <a:r>
              <a:rPr kumimoji="0" lang="en-US" sz="2000" b="1" i="0" u="none" strike="noStrike" cap="none" spc="5" normalizeH="0" baseline="0" noProof="0" dirty="0">
                <a:ln>
                  <a:noFill/>
                </a:ln>
                <a:effectLst/>
                <a:uLnTx/>
                <a:uFillTx/>
              </a:rPr>
              <a:t> </a:t>
            </a:r>
            <a:r>
              <a:rPr kumimoji="0" lang="en-US" sz="2000" b="1" i="0" u="none" strike="noStrike" cap="none" spc="10" normalizeH="0" baseline="0" noProof="0" dirty="0">
                <a:ln>
                  <a:noFill/>
                </a:ln>
                <a:effectLst/>
                <a:uLnTx/>
                <a:uFillTx/>
              </a:rPr>
              <a:t>in</a:t>
            </a:r>
            <a:r>
              <a:rPr kumimoji="0" lang="en-US" sz="2000" b="1" i="0" u="none" strike="noStrike" cap="none" spc="5" normalizeH="0" baseline="0" noProof="0" dirty="0">
                <a:ln>
                  <a:noFill/>
                </a:ln>
                <a:effectLst/>
                <a:uLnTx/>
                <a:uFillTx/>
              </a:rPr>
              <a:t> this</a:t>
            </a:r>
            <a:r>
              <a:rPr kumimoji="0" lang="en-US" sz="2000" b="1" i="0" u="none" strike="noStrike" cap="none" spc="20" normalizeH="0" baseline="0" noProof="0" dirty="0">
                <a:ln>
                  <a:noFill/>
                </a:ln>
                <a:effectLst/>
                <a:uLnTx/>
                <a:uFillTx/>
              </a:rPr>
              <a:t> </a:t>
            </a:r>
            <a:r>
              <a:rPr kumimoji="0" lang="en-US" sz="2000" b="1" i="0" u="none" strike="noStrike" cap="none" spc="-135" normalizeH="0" baseline="0" noProof="0" dirty="0">
                <a:ln>
                  <a:noFill/>
                </a:ln>
                <a:effectLst/>
                <a:uLnTx/>
                <a:uFillTx/>
              </a:rPr>
              <a:t>way.</a:t>
            </a:r>
            <a:endParaRPr kumimoji="0" lang="en-US" sz="2000" b="0" i="0" u="none" strike="noStrike" cap="none" spc="0" normalizeH="0" baseline="0" noProof="0" dirty="0">
              <a:ln>
                <a:noFill/>
              </a:ln>
              <a:effectLst/>
              <a:uLnTx/>
              <a:uFillTx/>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bject 2"/>
          <p:cNvSpPr txBox="1">
            <a:spLocks noGrp="1"/>
          </p:cNvSpPr>
          <p:nvPr>
            <p:ph type="title"/>
          </p:nvPr>
        </p:nvSpPr>
        <p:spPr>
          <a:xfrm>
            <a:off x="643467" y="1698171"/>
            <a:ext cx="3962061" cy="4516360"/>
          </a:xfrm>
          <a:prstGeom prst="rect">
            <a:avLst/>
          </a:prstGeom>
        </p:spPr>
        <p:txBody>
          <a:bodyPr vert="horz" lIns="91440" tIns="45720" rIns="91440" bIns="45720" rtlCol="0" anchor="t">
            <a:normAutofit/>
          </a:bodyPr>
          <a:lstStyle/>
          <a:p>
            <a:pPr marL="12700" algn="l" rtl="0">
              <a:lnSpc>
                <a:spcPct val="90000"/>
              </a:lnSpc>
              <a:spcBef>
                <a:spcPct val="0"/>
              </a:spcBef>
            </a:pPr>
            <a:r>
              <a:rPr lang="en-US" sz="3600" b="0" kern="1200" spc="-15">
                <a:solidFill>
                  <a:schemeClr val="tx1"/>
                </a:solidFill>
                <a:latin typeface="+mj-lt"/>
                <a:ea typeface="+mj-ea"/>
                <a:cs typeface="+mj-cs"/>
              </a:rPr>
              <a:t>Example</a:t>
            </a:r>
            <a:r>
              <a:rPr lang="en-US" sz="3600" b="0" kern="1200" spc="5">
                <a:solidFill>
                  <a:schemeClr val="tx1"/>
                </a:solidFill>
                <a:latin typeface="+mj-lt"/>
                <a:ea typeface="+mj-ea"/>
                <a:cs typeface="+mj-cs"/>
              </a:rPr>
              <a:t> </a:t>
            </a:r>
            <a:r>
              <a:rPr lang="en-US" sz="3600" b="0" kern="1200" spc="-5">
                <a:solidFill>
                  <a:schemeClr val="tx1"/>
                </a:solidFill>
                <a:latin typeface="+mj-lt"/>
                <a:ea typeface="+mj-ea"/>
                <a:cs typeface="+mj-cs"/>
              </a:rPr>
              <a:t>of</a:t>
            </a:r>
            <a:r>
              <a:rPr lang="en-US" sz="3600" b="0" kern="1200" spc="10">
                <a:solidFill>
                  <a:schemeClr val="tx1"/>
                </a:solidFill>
                <a:latin typeface="+mj-lt"/>
                <a:ea typeface="+mj-ea"/>
                <a:cs typeface="+mj-cs"/>
              </a:rPr>
              <a:t> </a:t>
            </a:r>
            <a:r>
              <a:rPr lang="en-US" sz="3600" b="0" kern="1200" spc="-15">
                <a:solidFill>
                  <a:schemeClr val="tx1"/>
                </a:solidFill>
                <a:latin typeface="+mj-lt"/>
                <a:ea typeface="+mj-ea"/>
                <a:cs typeface="+mj-cs"/>
              </a:rPr>
              <a:t>conversion</a:t>
            </a:r>
            <a:r>
              <a:rPr lang="en-US" sz="3600" b="0" kern="1200" spc="30">
                <a:solidFill>
                  <a:schemeClr val="tx1"/>
                </a:solidFill>
                <a:latin typeface="+mj-lt"/>
                <a:ea typeface="+mj-ea"/>
                <a:cs typeface="+mj-cs"/>
              </a:rPr>
              <a:t> </a:t>
            </a:r>
            <a:r>
              <a:rPr lang="en-US" sz="3600" b="0" kern="1200" spc="-15">
                <a:solidFill>
                  <a:schemeClr val="tx1"/>
                </a:solidFill>
                <a:latin typeface="+mj-lt"/>
                <a:ea typeface="+mj-ea"/>
                <a:cs typeface="+mj-cs"/>
              </a:rPr>
              <a:t>from</a:t>
            </a:r>
            <a:r>
              <a:rPr lang="en-US" sz="3600" b="0" kern="1200">
                <a:solidFill>
                  <a:schemeClr val="tx1"/>
                </a:solidFill>
                <a:latin typeface="+mj-lt"/>
                <a:ea typeface="+mj-ea"/>
                <a:cs typeface="+mj-cs"/>
              </a:rPr>
              <a:t> </a:t>
            </a:r>
            <a:r>
              <a:rPr lang="en-US" sz="3600" b="0" kern="1200" spc="-10">
                <a:solidFill>
                  <a:schemeClr val="tx1"/>
                </a:solidFill>
                <a:latin typeface="+mj-lt"/>
                <a:ea typeface="+mj-ea"/>
                <a:cs typeface="+mj-cs"/>
              </a:rPr>
              <a:t>base</a:t>
            </a:r>
            <a:r>
              <a:rPr lang="en-US" sz="3600" b="0" kern="1200" spc="10">
                <a:solidFill>
                  <a:schemeClr val="tx1"/>
                </a:solidFill>
                <a:latin typeface="+mj-lt"/>
                <a:ea typeface="+mj-ea"/>
                <a:cs typeface="+mj-cs"/>
              </a:rPr>
              <a:t> </a:t>
            </a:r>
            <a:r>
              <a:rPr lang="en-US" sz="3600" b="0" kern="1200" spc="-5">
                <a:solidFill>
                  <a:schemeClr val="tx1"/>
                </a:solidFill>
                <a:latin typeface="+mj-lt"/>
                <a:ea typeface="+mj-ea"/>
                <a:cs typeface="+mj-cs"/>
              </a:rPr>
              <a:t>b</a:t>
            </a:r>
            <a:r>
              <a:rPr lang="en-US" sz="3600" b="0" kern="1200" spc="10">
                <a:solidFill>
                  <a:schemeClr val="tx1"/>
                </a:solidFill>
                <a:latin typeface="+mj-lt"/>
                <a:ea typeface="+mj-ea"/>
                <a:cs typeface="+mj-cs"/>
              </a:rPr>
              <a:t> </a:t>
            </a:r>
            <a:r>
              <a:rPr lang="en-US" sz="3600" b="0" kern="1200" spc="-10">
                <a:solidFill>
                  <a:schemeClr val="tx1"/>
                </a:solidFill>
                <a:latin typeface="+mj-lt"/>
                <a:ea typeface="+mj-ea"/>
                <a:cs typeface="+mj-cs"/>
              </a:rPr>
              <a:t>to</a:t>
            </a:r>
            <a:r>
              <a:rPr lang="en-US" sz="3600" b="0" kern="1200" spc="-265">
                <a:solidFill>
                  <a:schemeClr val="tx1"/>
                </a:solidFill>
                <a:latin typeface="+mj-lt"/>
                <a:ea typeface="+mj-ea"/>
                <a:cs typeface="+mj-cs"/>
              </a:rPr>
              <a:t> </a:t>
            </a:r>
            <a:r>
              <a:rPr lang="en-US" sz="3600" b="0" kern="1200" spc="-15">
                <a:solidFill>
                  <a:schemeClr val="tx1"/>
                </a:solidFill>
                <a:latin typeface="+mj-lt"/>
                <a:ea typeface="+mj-ea"/>
                <a:cs typeface="+mj-cs"/>
              </a:rPr>
              <a:t>decimal</a:t>
            </a:r>
            <a:endParaRPr lang="en-US" sz="3600" kern="1200">
              <a:solidFill>
                <a:schemeClr val="tx1"/>
              </a:solidFill>
              <a:latin typeface="+mj-lt"/>
              <a:ea typeface="+mj-ea"/>
              <a:cs typeface="+mj-cs"/>
            </a:endParaRPr>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object 3"/>
          <p:cNvSpPr txBox="1"/>
          <p:nvPr/>
        </p:nvSpPr>
        <p:spPr>
          <a:xfrm>
            <a:off x="5070020" y="1698170"/>
            <a:ext cx="6478513" cy="4516361"/>
          </a:xfrm>
          <a:prstGeom prst="rect">
            <a:avLst/>
          </a:prstGeom>
        </p:spPr>
        <p:txBody>
          <a:bodyPr vert="horz" lIns="91440" tIns="45720" rIns="91440" bIns="45720" rtlCol="0">
            <a:normAutofit/>
          </a:bodyPr>
          <a:lstStyle/>
          <a:p>
            <a:pPr marL="158750" marR="0" lvl="0" indent="-228600" fontAlgn="auto">
              <a:lnSpc>
                <a:spcPct val="90000"/>
              </a:lnSpc>
              <a:spcBef>
                <a:spcPts val="1835"/>
              </a:spcBef>
              <a:spcAft>
                <a:spcPts val="0"/>
              </a:spcAft>
              <a:buClrTx/>
              <a:buSzPct val="94444"/>
              <a:buFont typeface="Arial" panose="020B0604020202020204" pitchFamily="34" charset="0"/>
              <a:buChar char="•"/>
              <a:tabLst>
                <a:tab pos="159385" algn="l"/>
              </a:tabLst>
              <a:defRPr/>
            </a:pPr>
            <a:r>
              <a:rPr kumimoji="0" lang="en-US" sz="2000" b="1" i="0" u="none" strike="noStrike" cap="none" spc="-5" normalizeH="0" baseline="0" noProof="0" dirty="0">
                <a:ln>
                  <a:noFill/>
                </a:ln>
                <a:effectLst/>
                <a:uLnTx/>
                <a:uFillTx/>
              </a:rPr>
              <a:t>Problem:</a:t>
            </a:r>
            <a:r>
              <a:rPr kumimoji="0" lang="en-US" sz="2000" b="1" i="0" u="none" strike="noStrike" cap="none" spc="-40" normalizeH="0" baseline="0" noProof="0" dirty="0">
                <a:ln>
                  <a:noFill/>
                </a:ln>
                <a:effectLst/>
                <a:uLnTx/>
                <a:uFillTx/>
              </a:rPr>
              <a:t> </a:t>
            </a:r>
            <a:r>
              <a:rPr kumimoji="0" lang="en-US" sz="2000" b="1" i="0" u="none" strike="noStrike" cap="none" spc="5" normalizeH="0" baseline="0" noProof="0" dirty="0">
                <a:ln>
                  <a:noFill/>
                </a:ln>
                <a:effectLst/>
                <a:uLnTx/>
                <a:uFillTx/>
              </a:rPr>
              <a:t>Convert</a:t>
            </a:r>
            <a:r>
              <a:rPr kumimoji="0" lang="en-US" sz="2000" b="1" i="0" u="none" strike="noStrike" cap="none" spc="-40" normalizeH="0" baseline="0" noProof="0" dirty="0">
                <a:ln>
                  <a:noFill/>
                </a:ln>
                <a:effectLst/>
                <a:uLnTx/>
                <a:uFillTx/>
              </a:rPr>
              <a:t> </a:t>
            </a:r>
            <a:r>
              <a:rPr kumimoji="0" lang="en-US" sz="2000" b="1" i="0" u="none" strike="noStrike" cap="none" spc="5" normalizeH="0" baseline="0" noProof="0" dirty="0">
                <a:ln>
                  <a:noFill/>
                </a:ln>
                <a:effectLst/>
                <a:uLnTx/>
                <a:uFillTx/>
              </a:rPr>
              <a:t>(5377)</a:t>
            </a:r>
            <a:r>
              <a:rPr kumimoji="0" lang="en-US" sz="2000" b="1" i="0" u="none" strike="noStrike" cap="none" spc="7" normalizeH="0" baseline="-13888" noProof="0" dirty="0">
                <a:ln>
                  <a:noFill/>
                </a:ln>
                <a:effectLst/>
                <a:uLnTx/>
                <a:uFillTx/>
              </a:rPr>
              <a:t>8</a:t>
            </a:r>
            <a:r>
              <a:rPr kumimoji="0" lang="en-US" sz="2000" b="1" i="0" u="none" strike="noStrike" cap="none" spc="-44" normalizeH="0" baseline="-13888" noProof="0" dirty="0">
                <a:ln>
                  <a:noFill/>
                </a:ln>
                <a:effectLst/>
                <a:uLnTx/>
                <a:uFillTx/>
              </a:rPr>
              <a:t> </a:t>
            </a:r>
            <a:r>
              <a:rPr kumimoji="0" lang="en-US" sz="2000" b="1" i="0" u="none" strike="noStrike" cap="none" spc="10" normalizeH="0" baseline="0" noProof="0" dirty="0">
                <a:ln>
                  <a:noFill/>
                </a:ln>
                <a:effectLst/>
                <a:uLnTx/>
                <a:uFillTx/>
              </a:rPr>
              <a:t>to</a:t>
            </a:r>
            <a:r>
              <a:rPr kumimoji="0" lang="en-US" sz="2000" b="1" i="0" u="none" strike="noStrike" cap="none" spc="-5" normalizeH="0" baseline="0" noProof="0" dirty="0">
                <a:ln>
                  <a:noFill/>
                </a:ln>
                <a:effectLst/>
                <a:uLnTx/>
                <a:uFillTx/>
              </a:rPr>
              <a:t> </a:t>
            </a:r>
            <a:r>
              <a:rPr kumimoji="0" lang="en-US" sz="2000" b="1" i="0" u="none" strike="noStrike" cap="none" spc="0" normalizeH="0" baseline="0" noProof="0" dirty="0">
                <a:ln>
                  <a:noFill/>
                </a:ln>
                <a:effectLst/>
                <a:uLnTx/>
                <a:uFillTx/>
              </a:rPr>
              <a:t>decimal.</a:t>
            </a:r>
            <a:endParaRPr kumimoji="0" lang="en-US" sz="2000" b="0" i="0" u="none" strike="noStrike" cap="none" spc="0" normalizeH="0" baseline="0" noProof="0" dirty="0">
              <a:ln>
                <a:noFill/>
              </a:ln>
              <a:effectLst/>
              <a:uLnTx/>
              <a:uFillTx/>
            </a:endParaRPr>
          </a:p>
          <a:p>
            <a:pPr marL="158750" marR="0" lvl="0" indent="-228600" fontAlgn="auto">
              <a:lnSpc>
                <a:spcPct val="90000"/>
              </a:lnSpc>
              <a:spcBef>
                <a:spcPts val="1750"/>
              </a:spcBef>
              <a:spcAft>
                <a:spcPts val="0"/>
              </a:spcAft>
              <a:buClrTx/>
              <a:buSzPct val="94444"/>
              <a:buFont typeface="Arial" panose="020B0604020202020204" pitchFamily="34" charset="0"/>
              <a:buChar char="•"/>
              <a:tabLst>
                <a:tab pos="159385" algn="l"/>
              </a:tabLst>
              <a:defRPr/>
            </a:pPr>
            <a:r>
              <a:rPr kumimoji="0" lang="en-US" sz="2000" b="1" i="0" u="none" strike="noStrike" cap="none" spc="-5" normalizeH="0" baseline="0" noProof="0" dirty="0">
                <a:ln>
                  <a:noFill/>
                </a:ln>
                <a:effectLst/>
                <a:uLnTx/>
                <a:uFillTx/>
              </a:rPr>
              <a:t>Solution:</a:t>
            </a:r>
            <a:endParaRPr kumimoji="0" lang="en-US" sz="2000" b="0" i="0" u="none" strike="noStrike" cap="none" spc="0" normalizeH="0" baseline="0" noProof="0" dirty="0">
              <a:ln>
                <a:noFill/>
              </a:ln>
              <a:effectLst/>
              <a:uLnTx/>
              <a:uFillTx/>
            </a:endParaRPr>
          </a:p>
          <a:p>
            <a:pPr marL="843280" marR="0" lvl="0" indent="-228600" fontAlgn="auto">
              <a:lnSpc>
                <a:spcPct val="90000"/>
              </a:lnSpc>
              <a:spcBef>
                <a:spcPts val="60"/>
              </a:spcBef>
              <a:spcAft>
                <a:spcPts val="0"/>
              </a:spcAft>
              <a:buClrTx/>
              <a:buSzTx/>
              <a:buFont typeface="Arial" panose="020B0604020202020204" pitchFamily="34" charset="0"/>
              <a:buChar char="•"/>
              <a:tabLst/>
              <a:defRPr/>
            </a:pPr>
            <a:r>
              <a:rPr kumimoji="0" lang="en-US" sz="2000" b="1" i="0" u="none" strike="noStrike" cap="none" spc="5" normalizeH="0" baseline="0" noProof="0" dirty="0">
                <a:ln>
                  <a:noFill/>
                </a:ln>
                <a:effectLst/>
                <a:uLnTx/>
                <a:uFillTx/>
              </a:rPr>
              <a:t>(5377)</a:t>
            </a:r>
            <a:r>
              <a:rPr kumimoji="0" lang="en-US" sz="2000" b="1" i="0" u="none" strike="noStrike" cap="none" spc="7" normalizeH="0" baseline="-13888" noProof="0" dirty="0">
                <a:ln>
                  <a:noFill/>
                </a:ln>
                <a:effectLst/>
                <a:uLnTx/>
                <a:uFillTx/>
              </a:rPr>
              <a:t>8</a:t>
            </a:r>
            <a:r>
              <a:rPr kumimoji="0" lang="en-US" sz="2000" b="1" i="0" u="none" strike="noStrike" cap="none" spc="-44" normalizeH="0" baseline="-13888" noProof="0" dirty="0">
                <a:ln>
                  <a:noFill/>
                </a:ln>
                <a:effectLst/>
                <a:uLnTx/>
                <a:uFillTx/>
              </a:rPr>
              <a:t> </a:t>
            </a:r>
            <a:r>
              <a:rPr kumimoji="0" lang="en-US" sz="2000" b="1" i="0" u="none" strike="noStrike" cap="none" spc="20" normalizeH="0" baseline="0" noProof="0" dirty="0">
                <a:ln>
                  <a:noFill/>
                </a:ln>
                <a:effectLst/>
                <a:uLnTx/>
                <a:uFillTx/>
              </a:rPr>
              <a:t>=</a:t>
            </a:r>
            <a:r>
              <a:rPr kumimoji="0" lang="en-US" sz="2000" b="1" i="0" u="none" strike="noStrike" cap="none" spc="5" normalizeH="0" baseline="0" noProof="0" dirty="0">
                <a:ln>
                  <a:noFill/>
                </a:ln>
                <a:effectLst/>
                <a:uLnTx/>
                <a:uFillTx/>
              </a:rPr>
              <a:t> </a:t>
            </a:r>
            <a:r>
              <a:rPr kumimoji="0" lang="en-US" sz="2000" b="1" i="0" u="none" strike="noStrike" cap="none" spc="15" normalizeH="0" baseline="0" noProof="0" dirty="0">
                <a:ln>
                  <a:noFill/>
                </a:ln>
                <a:effectLst/>
                <a:uLnTx/>
                <a:uFillTx/>
              </a:rPr>
              <a:t>5</a:t>
            </a:r>
            <a:r>
              <a:rPr kumimoji="0" lang="en-US" sz="2000" b="1" i="0" u="none" strike="noStrike" cap="none" spc="-10" normalizeH="0" baseline="0" noProof="0" dirty="0">
                <a:ln>
                  <a:noFill/>
                </a:ln>
                <a:effectLst/>
                <a:uLnTx/>
                <a:uFillTx/>
              </a:rPr>
              <a:t> </a:t>
            </a:r>
            <a:r>
              <a:rPr kumimoji="0" lang="en-US" sz="2000" b="1" i="0" u="none" strike="noStrike" cap="none" spc="15" normalizeH="0" baseline="0" noProof="0" dirty="0">
                <a:ln>
                  <a:noFill/>
                </a:ln>
                <a:effectLst/>
                <a:uLnTx/>
                <a:uFillTx/>
              </a:rPr>
              <a:t>*</a:t>
            </a:r>
            <a:r>
              <a:rPr kumimoji="0" lang="en-US" sz="2000" b="1" i="0" u="none" strike="noStrike" cap="none" spc="-5" normalizeH="0" baseline="0" noProof="0" dirty="0">
                <a:ln>
                  <a:noFill/>
                </a:ln>
                <a:effectLst/>
                <a:uLnTx/>
                <a:uFillTx/>
              </a:rPr>
              <a:t> </a:t>
            </a:r>
            <a:r>
              <a:rPr kumimoji="0" lang="en-US" sz="2000" b="1" i="0" u="none" strike="noStrike" cap="none" spc="5" normalizeH="0" baseline="0" noProof="0" dirty="0">
                <a:ln>
                  <a:noFill/>
                </a:ln>
                <a:effectLst/>
                <a:uLnTx/>
                <a:uFillTx/>
              </a:rPr>
              <a:t>8</a:t>
            </a:r>
            <a:r>
              <a:rPr kumimoji="0" lang="en-US" sz="2000" b="1" i="0" u="none" strike="noStrike" cap="none" spc="7" normalizeH="0" baseline="18518" noProof="0" dirty="0">
                <a:ln>
                  <a:noFill/>
                </a:ln>
                <a:effectLst/>
                <a:uLnTx/>
                <a:uFillTx/>
              </a:rPr>
              <a:t>3</a:t>
            </a:r>
            <a:r>
              <a:rPr kumimoji="0" lang="en-US" sz="2000" b="1" i="0" u="none" strike="noStrike" cap="none" spc="-22" normalizeH="0" baseline="18518" noProof="0" dirty="0">
                <a:ln>
                  <a:noFill/>
                </a:ln>
                <a:effectLst/>
                <a:uLnTx/>
                <a:uFillTx/>
              </a:rPr>
              <a:t> </a:t>
            </a:r>
            <a:r>
              <a:rPr kumimoji="0" lang="en-US" sz="2000" b="1" i="0" u="none" strike="noStrike" cap="none" spc="20" normalizeH="0" baseline="0" noProof="0" dirty="0">
                <a:ln>
                  <a:noFill/>
                </a:ln>
                <a:effectLst/>
                <a:uLnTx/>
                <a:uFillTx/>
              </a:rPr>
              <a:t>+</a:t>
            </a:r>
            <a:r>
              <a:rPr kumimoji="0" lang="en-US" sz="2000" b="1" i="0" u="none" strike="noStrike" cap="none" spc="-5" normalizeH="0" baseline="0" noProof="0" dirty="0">
                <a:ln>
                  <a:noFill/>
                </a:ln>
                <a:effectLst/>
                <a:uLnTx/>
                <a:uFillTx/>
              </a:rPr>
              <a:t> </a:t>
            </a:r>
            <a:r>
              <a:rPr kumimoji="0" lang="en-US" sz="2000" b="1" i="0" u="none" strike="noStrike" cap="none" spc="15" normalizeH="0" baseline="0" noProof="0" dirty="0">
                <a:ln>
                  <a:noFill/>
                </a:ln>
                <a:effectLst/>
                <a:uLnTx/>
                <a:uFillTx/>
              </a:rPr>
              <a:t>3</a:t>
            </a:r>
            <a:r>
              <a:rPr kumimoji="0" lang="en-US" sz="2000" b="1" i="0" u="none" strike="noStrike" cap="none" spc="-5" normalizeH="0" baseline="0" noProof="0" dirty="0">
                <a:ln>
                  <a:noFill/>
                </a:ln>
                <a:effectLst/>
                <a:uLnTx/>
                <a:uFillTx/>
              </a:rPr>
              <a:t> </a:t>
            </a:r>
            <a:r>
              <a:rPr kumimoji="0" lang="en-US" sz="2000" b="1" i="0" u="none" strike="noStrike" cap="none" spc="15" normalizeH="0" baseline="0" noProof="0" dirty="0">
                <a:ln>
                  <a:noFill/>
                </a:ln>
                <a:effectLst/>
                <a:uLnTx/>
                <a:uFillTx/>
              </a:rPr>
              <a:t>*</a:t>
            </a:r>
            <a:r>
              <a:rPr kumimoji="0" lang="en-US" sz="2000" b="1" i="0" u="none" strike="noStrike" cap="none" spc="-10" normalizeH="0" baseline="0" noProof="0" dirty="0">
                <a:ln>
                  <a:noFill/>
                </a:ln>
                <a:effectLst/>
                <a:uLnTx/>
                <a:uFillTx/>
              </a:rPr>
              <a:t> </a:t>
            </a:r>
            <a:r>
              <a:rPr kumimoji="0" lang="en-US" sz="2000" b="1" i="0" u="none" strike="noStrike" cap="none" spc="5" normalizeH="0" baseline="0" noProof="0" dirty="0">
                <a:ln>
                  <a:noFill/>
                </a:ln>
                <a:effectLst/>
                <a:uLnTx/>
                <a:uFillTx/>
              </a:rPr>
              <a:t>8</a:t>
            </a:r>
            <a:r>
              <a:rPr kumimoji="0" lang="en-US" sz="2000" b="1" i="0" u="none" strike="noStrike" cap="none" spc="7" normalizeH="0" baseline="18518" noProof="0" dirty="0">
                <a:ln>
                  <a:noFill/>
                </a:ln>
                <a:effectLst/>
                <a:uLnTx/>
                <a:uFillTx/>
              </a:rPr>
              <a:t>2</a:t>
            </a:r>
            <a:r>
              <a:rPr kumimoji="0" lang="en-US" sz="2000" b="1" i="0" u="none" strike="noStrike" cap="none" spc="-22" normalizeH="0" baseline="18518" noProof="0" dirty="0">
                <a:ln>
                  <a:noFill/>
                </a:ln>
                <a:effectLst/>
                <a:uLnTx/>
                <a:uFillTx/>
              </a:rPr>
              <a:t> </a:t>
            </a:r>
            <a:r>
              <a:rPr kumimoji="0" lang="en-US" sz="2000" b="1" i="0" u="none" strike="noStrike" cap="none" spc="20" normalizeH="0" baseline="0" noProof="0" dirty="0">
                <a:ln>
                  <a:noFill/>
                </a:ln>
                <a:effectLst/>
                <a:uLnTx/>
                <a:uFillTx/>
              </a:rPr>
              <a:t>+</a:t>
            </a:r>
            <a:r>
              <a:rPr kumimoji="0" lang="en-US" sz="2000" b="1" i="0" u="none" strike="noStrike" cap="none" spc="5" normalizeH="0" baseline="0" noProof="0" dirty="0">
                <a:ln>
                  <a:noFill/>
                </a:ln>
                <a:effectLst/>
                <a:uLnTx/>
                <a:uFillTx/>
              </a:rPr>
              <a:t> </a:t>
            </a:r>
            <a:r>
              <a:rPr kumimoji="0" lang="en-US" sz="2000" b="1" i="0" u="none" strike="noStrike" cap="none" spc="15" normalizeH="0" baseline="0" noProof="0" dirty="0">
                <a:ln>
                  <a:noFill/>
                </a:ln>
                <a:effectLst/>
                <a:uLnTx/>
                <a:uFillTx/>
              </a:rPr>
              <a:t>7</a:t>
            </a:r>
            <a:r>
              <a:rPr kumimoji="0" lang="en-US" sz="2000" b="1" i="0" u="none" strike="noStrike" cap="none" spc="-10" normalizeH="0" baseline="0" noProof="0" dirty="0">
                <a:ln>
                  <a:noFill/>
                </a:ln>
                <a:effectLst/>
                <a:uLnTx/>
                <a:uFillTx/>
              </a:rPr>
              <a:t> </a:t>
            </a:r>
            <a:r>
              <a:rPr kumimoji="0" lang="en-US" sz="2000" b="1" i="0" u="none" strike="noStrike" cap="none" spc="15" normalizeH="0" baseline="0" noProof="0" dirty="0">
                <a:ln>
                  <a:noFill/>
                </a:ln>
                <a:effectLst/>
                <a:uLnTx/>
                <a:uFillTx/>
              </a:rPr>
              <a:t>*</a:t>
            </a:r>
            <a:r>
              <a:rPr kumimoji="0" lang="en-US" sz="2000" b="1" i="0" u="none" strike="noStrike" cap="none" spc="-10" normalizeH="0" baseline="0" noProof="0" dirty="0">
                <a:ln>
                  <a:noFill/>
                </a:ln>
                <a:effectLst/>
                <a:uLnTx/>
                <a:uFillTx/>
              </a:rPr>
              <a:t> </a:t>
            </a:r>
            <a:r>
              <a:rPr kumimoji="0" lang="en-US" sz="2000" b="1" i="0" u="none" strike="noStrike" cap="none" spc="5" normalizeH="0" baseline="0" noProof="0" dirty="0">
                <a:ln>
                  <a:noFill/>
                </a:ln>
                <a:effectLst/>
                <a:uLnTx/>
                <a:uFillTx/>
              </a:rPr>
              <a:t>8</a:t>
            </a:r>
            <a:r>
              <a:rPr kumimoji="0" lang="en-US" sz="2000" b="1" i="0" u="none" strike="noStrike" cap="none" spc="7" normalizeH="0" baseline="18518" noProof="0" dirty="0">
                <a:ln>
                  <a:noFill/>
                </a:ln>
                <a:effectLst/>
                <a:uLnTx/>
                <a:uFillTx/>
              </a:rPr>
              <a:t>1</a:t>
            </a:r>
            <a:r>
              <a:rPr kumimoji="0" lang="en-US" sz="2000" b="1" i="0" u="none" strike="noStrike" cap="none" spc="-22" normalizeH="0" baseline="18518" noProof="0" dirty="0">
                <a:ln>
                  <a:noFill/>
                </a:ln>
                <a:effectLst/>
                <a:uLnTx/>
                <a:uFillTx/>
              </a:rPr>
              <a:t> </a:t>
            </a:r>
            <a:r>
              <a:rPr kumimoji="0" lang="en-US" sz="2000" b="1" i="0" u="none" strike="noStrike" cap="none" spc="20" normalizeH="0" baseline="0" noProof="0" dirty="0">
                <a:ln>
                  <a:noFill/>
                </a:ln>
                <a:effectLst/>
                <a:uLnTx/>
                <a:uFillTx/>
              </a:rPr>
              <a:t>+</a:t>
            </a:r>
            <a:r>
              <a:rPr kumimoji="0" lang="en-US" sz="2000" b="1" i="0" u="none" strike="noStrike" cap="none" spc="5" normalizeH="0" baseline="0" noProof="0" dirty="0">
                <a:ln>
                  <a:noFill/>
                </a:ln>
                <a:effectLst/>
                <a:uLnTx/>
                <a:uFillTx/>
              </a:rPr>
              <a:t> </a:t>
            </a:r>
            <a:r>
              <a:rPr kumimoji="0" lang="en-US" sz="2000" b="1" i="0" u="none" strike="noStrike" cap="none" spc="15" normalizeH="0" baseline="0" noProof="0" dirty="0">
                <a:ln>
                  <a:noFill/>
                </a:ln>
                <a:effectLst/>
                <a:uLnTx/>
                <a:uFillTx/>
              </a:rPr>
              <a:t>7</a:t>
            </a:r>
            <a:r>
              <a:rPr kumimoji="0" lang="en-US" sz="2000" b="1" i="0" u="none" strike="noStrike" cap="none" spc="-10" normalizeH="0" baseline="0" noProof="0" dirty="0">
                <a:ln>
                  <a:noFill/>
                </a:ln>
                <a:effectLst/>
                <a:uLnTx/>
                <a:uFillTx/>
              </a:rPr>
              <a:t> </a:t>
            </a:r>
            <a:r>
              <a:rPr kumimoji="0" lang="en-US" sz="2000" b="1" i="0" u="none" strike="noStrike" cap="none" spc="15" normalizeH="0" baseline="0" noProof="0" dirty="0">
                <a:ln>
                  <a:noFill/>
                </a:ln>
                <a:effectLst/>
                <a:uLnTx/>
                <a:uFillTx/>
              </a:rPr>
              <a:t>*</a:t>
            </a:r>
            <a:r>
              <a:rPr kumimoji="0" lang="en-US" sz="2000" b="1" i="0" u="none" strike="noStrike" cap="none" spc="-100" normalizeH="0" baseline="0" noProof="0" dirty="0">
                <a:ln>
                  <a:noFill/>
                </a:ln>
                <a:effectLst/>
                <a:uLnTx/>
                <a:uFillTx/>
              </a:rPr>
              <a:t> </a:t>
            </a:r>
            <a:r>
              <a:rPr kumimoji="0" lang="en-US" sz="2000" b="1" i="0" u="none" strike="noStrike" cap="none" spc="5" normalizeH="0" baseline="0" noProof="0" dirty="0">
                <a:ln>
                  <a:noFill/>
                </a:ln>
                <a:effectLst/>
                <a:uLnTx/>
                <a:uFillTx/>
              </a:rPr>
              <a:t>8</a:t>
            </a:r>
            <a:r>
              <a:rPr kumimoji="0" lang="en-US" sz="2000" b="1" i="0" u="none" strike="noStrike" cap="none" spc="7" normalizeH="0" baseline="18518" noProof="0" dirty="0">
                <a:ln>
                  <a:noFill/>
                </a:ln>
                <a:effectLst/>
                <a:uLnTx/>
                <a:uFillTx/>
              </a:rPr>
              <a:t>0</a:t>
            </a:r>
            <a:endParaRPr kumimoji="0" lang="en-US" sz="2000" b="0" i="0" u="none" strike="noStrike" cap="none" spc="0" normalizeH="0" baseline="18518" noProof="0" dirty="0">
              <a:ln>
                <a:noFill/>
              </a:ln>
              <a:effectLst/>
              <a:uLnTx/>
              <a:uFillTx/>
            </a:endParaRPr>
          </a:p>
          <a:p>
            <a:pPr marL="1678939" marR="0" lvl="0" fontAlgn="auto">
              <a:lnSpc>
                <a:spcPct val="90000"/>
              </a:lnSpc>
              <a:spcBef>
                <a:spcPts val="0"/>
              </a:spcBef>
              <a:spcAft>
                <a:spcPts val="0"/>
              </a:spcAft>
              <a:buClrTx/>
              <a:buSzTx/>
              <a:tabLst/>
              <a:defRPr/>
            </a:pPr>
            <a:r>
              <a:rPr kumimoji="0" lang="en-US" sz="2000" b="1" i="0" u="none" strike="noStrike" cap="none" spc="20" normalizeH="0" baseline="0" noProof="0" dirty="0">
                <a:ln>
                  <a:noFill/>
                </a:ln>
                <a:effectLst/>
                <a:uLnTx/>
                <a:uFillTx/>
              </a:rPr>
              <a:t>=</a:t>
            </a:r>
            <a:r>
              <a:rPr kumimoji="0" lang="en-US" sz="2000" b="1" i="0" u="none" strike="noStrike" cap="none" spc="10" normalizeH="0" baseline="0" noProof="0" dirty="0">
                <a:ln>
                  <a:noFill/>
                </a:ln>
                <a:effectLst/>
                <a:uLnTx/>
                <a:uFillTx/>
              </a:rPr>
              <a:t> </a:t>
            </a:r>
            <a:r>
              <a:rPr kumimoji="0" lang="en-US" sz="2000" b="1" i="0" u="none" strike="noStrike" cap="none" spc="15" normalizeH="0" baseline="0" noProof="0" dirty="0">
                <a:ln>
                  <a:noFill/>
                </a:ln>
                <a:effectLst/>
                <a:uLnTx/>
                <a:uFillTx/>
              </a:rPr>
              <a:t>5</a:t>
            </a:r>
            <a:r>
              <a:rPr kumimoji="0" lang="en-US" sz="2000" b="1" i="0" u="none" strike="noStrike" cap="none" spc="-5" normalizeH="0" baseline="0" noProof="0" dirty="0">
                <a:ln>
                  <a:noFill/>
                </a:ln>
                <a:effectLst/>
                <a:uLnTx/>
                <a:uFillTx/>
              </a:rPr>
              <a:t> </a:t>
            </a:r>
            <a:r>
              <a:rPr kumimoji="0" lang="en-US" sz="2000" b="1" i="0" u="none" strike="noStrike" cap="none" spc="15" normalizeH="0" baseline="0" noProof="0" dirty="0">
                <a:ln>
                  <a:noFill/>
                </a:ln>
                <a:effectLst/>
                <a:uLnTx/>
                <a:uFillTx/>
              </a:rPr>
              <a:t>*</a:t>
            </a:r>
            <a:r>
              <a:rPr kumimoji="0" lang="en-US" sz="2000" b="1" i="0" u="none" strike="noStrike" cap="none" spc="-5" normalizeH="0" baseline="0" noProof="0" dirty="0">
                <a:ln>
                  <a:noFill/>
                </a:ln>
                <a:effectLst/>
                <a:uLnTx/>
                <a:uFillTx/>
              </a:rPr>
              <a:t> </a:t>
            </a:r>
            <a:r>
              <a:rPr kumimoji="0" lang="en-US" sz="2000" b="1" i="0" u="none" strike="noStrike" cap="none" spc="5" normalizeH="0" baseline="0" noProof="0" dirty="0">
                <a:ln>
                  <a:noFill/>
                </a:ln>
                <a:effectLst/>
                <a:uLnTx/>
                <a:uFillTx/>
              </a:rPr>
              <a:t>51</a:t>
            </a:r>
            <a:r>
              <a:rPr kumimoji="0" lang="en-US" sz="2000" b="1" i="0" u="none" strike="noStrike" cap="none" spc="15" normalizeH="0" baseline="0" noProof="0" dirty="0">
                <a:ln>
                  <a:noFill/>
                </a:ln>
                <a:effectLst/>
                <a:uLnTx/>
                <a:uFillTx/>
              </a:rPr>
              <a:t>2</a:t>
            </a:r>
            <a:r>
              <a:rPr kumimoji="0" lang="en-US" sz="2000" b="1" i="0" u="none" strike="noStrike" cap="none" spc="-5" normalizeH="0" baseline="0" noProof="0" dirty="0">
                <a:ln>
                  <a:noFill/>
                </a:ln>
                <a:effectLst/>
                <a:uLnTx/>
                <a:uFillTx/>
              </a:rPr>
              <a:t> </a:t>
            </a:r>
            <a:r>
              <a:rPr kumimoji="0" lang="en-US" sz="2000" b="1" i="0" u="none" strike="noStrike" cap="none" spc="20" normalizeH="0" baseline="0" noProof="0" dirty="0">
                <a:ln>
                  <a:noFill/>
                </a:ln>
                <a:effectLst/>
                <a:uLnTx/>
                <a:uFillTx/>
              </a:rPr>
              <a:t>+</a:t>
            </a:r>
            <a:r>
              <a:rPr kumimoji="0" lang="en-US" sz="2000" b="1" i="0" u="none" strike="noStrike" cap="none" spc="0" normalizeH="0" baseline="0" noProof="0" dirty="0">
                <a:ln>
                  <a:noFill/>
                </a:ln>
                <a:effectLst/>
                <a:uLnTx/>
                <a:uFillTx/>
              </a:rPr>
              <a:t> </a:t>
            </a:r>
            <a:r>
              <a:rPr kumimoji="0" lang="en-US" sz="2000" b="1" i="0" u="none" strike="noStrike" cap="none" spc="15" normalizeH="0" baseline="0" noProof="0" dirty="0">
                <a:ln>
                  <a:noFill/>
                </a:ln>
                <a:effectLst/>
                <a:uLnTx/>
                <a:uFillTx/>
              </a:rPr>
              <a:t>3</a:t>
            </a:r>
            <a:r>
              <a:rPr kumimoji="0" lang="en-US" sz="2000" b="1" i="0" u="none" strike="noStrike" cap="none" spc="0" normalizeH="0" baseline="0" noProof="0" dirty="0">
                <a:ln>
                  <a:noFill/>
                </a:ln>
                <a:effectLst/>
                <a:uLnTx/>
                <a:uFillTx/>
              </a:rPr>
              <a:t> </a:t>
            </a:r>
            <a:r>
              <a:rPr kumimoji="0" lang="en-US" sz="2000" b="1" i="0" u="none" strike="noStrike" cap="none" spc="15" normalizeH="0" baseline="0" noProof="0" dirty="0">
                <a:ln>
                  <a:noFill/>
                </a:ln>
                <a:effectLst/>
                <a:uLnTx/>
                <a:uFillTx/>
              </a:rPr>
              <a:t>*</a:t>
            </a:r>
            <a:r>
              <a:rPr kumimoji="0" lang="en-US" sz="2000" b="1" i="0" u="none" strike="noStrike" cap="none" spc="-5" normalizeH="0" baseline="0" noProof="0" dirty="0">
                <a:ln>
                  <a:noFill/>
                </a:ln>
                <a:effectLst/>
                <a:uLnTx/>
                <a:uFillTx/>
              </a:rPr>
              <a:t> </a:t>
            </a:r>
            <a:r>
              <a:rPr kumimoji="0" lang="en-US" sz="2000" b="1" i="0" u="none" strike="noStrike" cap="none" spc="5" normalizeH="0" baseline="0" noProof="0" dirty="0">
                <a:ln>
                  <a:noFill/>
                </a:ln>
                <a:effectLst/>
                <a:uLnTx/>
                <a:uFillTx/>
              </a:rPr>
              <a:t>6</a:t>
            </a:r>
            <a:r>
              <a:rPr kumimoji="0" lang="en-US" sz="2000" b="1" i="0" u="none" strike="noStrike" cap="none" spc="15" normalizeH="0" baseline="0" noProof="0" dirty="0">
                <a:ln>
                  <a:noFill/>
                </a:ln>
                <a:effectLst/>
                <a:uLnTx/>
                <a:uFillTx/>
              </a:rPr>
              <a:t>4</a:t>
            </a:r>
            <a:r>
              <a:rPr kumimoji="0" lang="en-US" sz="2000" b="1" i="0" u="none" strike="noStrike" cap="none" spc="-5" normalizeH="0" baseline="0" noProof="0" dirty="0">
                <a:ln>
                  <a:noFill/>
                </a:ln>
                <a:effectLst/>
                <a:uLnTx/>
                <a:uFillTx/>
              </a:rPr>
              <a:t> </a:t>
            </a:r>
            <a:r>
              <a:rPr kumimoji="0" lang="en-US" sz="2000" b="1" i="0" u="none" strike="noStrike" cap="none" spc="20" normalizeH="0" baseline="0" noProof="0" dirty="0">
                <a:ln>
                  <a:noFill/>
                </a:ln>
                <a:effectLst/>
                <a:uLnTx/>
                <a:uFillTx/>
              </a:rPr>
              <a:t>+</a:t>
            </a:r>
            <a:r>
              <a:rPr kumimoji="0" lang="en-US" sz="2000" b="1" i="0" u="none" strike="noStrike" cap="none" spc="0" normalizeH="0" baseline="0" noProof="0" dirty="0">
                <a:ln>
                  <a:noFill/>
                </a:ln>
                <a:effectLst/>
                <a:uLnTx/>
                <a:uFillTx/>
              </a:rPr>
              <a:t> </a:t>
            </a:r>
            <a:r>
              <a:rPr kumimoji="0" lang="en-US" sz="2000" b="1" i="0" u="none" strike="noStrike" cap="none" spc="15" normalizeH="0" baseline="0" noProof="0" dirty="0">
                <a:ln>
                  <a:noFill/>
                </a:ln>
                <a:effectLst/>
                <a:uLnTx/>
                <a:uFillTx/>
              </a:rPr>
              <a:t>7</a:t>
            </a:r>
            <a:r>
              <a:rPr kumimoji="0" lang="en-US" sz="2000" b="1" i="0" u="none" strike="noStrike" cap="none" spc="0" normalizeH="0" baseline="0" noProof="0" dirty="0">
                <a:ln>
                  <a:noFill/>
                </a:ln>
                <a:effectLst/>
                <a:uLnTx/>
                <a:uFillTx/>
              </a:rPr>
              <a:t> </a:t>
            </a:r>
            <a:r>
              <a:rPr kumimoji="0" lang="en-US" sz="2000" b="1" i="0" u="none" strike="noStrike" cap="none" spc="15" normalizeH="0" baseline="0" noProof="0" dirty="0">
                <a:ln>
                  <a:noFill/>
                </a:ln>
                <a:effectLst/>
                <a:uLnTx/>
                <a:uFillTx/>
              </a:rPr>
              <a:t>*</a:t>
            </a:r>
            <a:r>
              <a:rPr kumimoji="0" lang="en-US" sz="2000" b="1" i="0" u="none" strike="noStrike" cap="none" spc="-5" normalizeH="0" baseline="0" noProof="0" dirty="0">
                <a:ln>
                  <a:noFill/>
                </a:ln>
                <a:effectLst/>
                <a:uLnTx/>
                <a:uFillTx/>
              </a:rPr>
              <a:t> </a:t>
            </a:r>
            <a:r>
              <a:rPr kumimoji="0" lang="en-US" sz="2000" b="1" i="0" u="none" strike="noStrike" cap="none" spc="15" normalizeH="0" baseline="0" noProof="0" dirty="0">
                <a:ln>
                  <a:noFill/>
                </a:ln>
                <a:effectLst/>
                <a:uLnTx/>
                <a:uFillTx/>
              </a:rPr>
              <a:t>8</a:t>
            </a:r>
            <a:r>
              <a:rPr kumimoji="0" lang="en-US" sz="2000" b="1" i="0" u="none" strike="noStrike" cap="none" spc="-5" normalizeH="0" baseline="0" noProof="0" dirty="0">
                <a:ln>
                  <a:noFill/>
                </a:ln>
                <a:effectLst/>
                <a:uLnTx/>
                <a:uFillTx/>
              </a:rPr>
              <a:t> </a:t>
            </a:r>
            <a:r>
              <a:rPr kumimoji="0" lang="en-US" sz="2000" b="1" i="0" u="none" strike="noStrike" cap="none" spc="20" normalizeH="0" baseline="0" noProof="0" dirty="0">
                <a:ln>
                  <a:noFill/>
                </a:ln>
                <a:effectLst/>
                <a:uLnTx/>
                <a:uFillTx/>
              </a:rPr>
              <a:t>+</a:t>
            </a:r>
            <a:r>
              <a:rPr kumimoji="0" lang="en-US" sz="2000" b="1" i="0" u="none" strike="noStrike" cap="none" spc="10" normalizeH="0" baseline="0" noProof="0" dirty="0">
                <a:ln>
                  <a:noFill/>
                </a:ln>
                <a:effectLst/>
                <a:uLnTx/>
                <a:uFillTx/>
              </a:rPr>
              <a:t> </a:t>
            </a:r>
            <a:r>
              <a:rPr kumimoji="0" lang="en-US" sz="2000" b="1" i="0" u="none" strike="noStrike" cap="none" spc="15" normalizeH="0" baseline="0" noProof="0" dirty="0">
                <a:ln>
                  <a:noFill/>
                </a:ln>
                <a:effectLst/>
                <a:uLnTx/>
                <a:uFillTx/>
              </a:rPr>
              <a:t>7</a:t>
            </a:r>
            <a:r>
              <a:rPr kumimoji="0" lang="en-US" sz="2000" b="1" i="0" u="none" strike="noStrike" cap="none" spc="-5" normalizeH="0" baseline="0" noProof="0" dirty="0">
                <a:ln>
                  <a:noFill/>
                </a:ln>
                <a:effectLst/>
                <a:uLnTx/>
                <a:uFillTx/>
              </a:rPr>
              <a:t> </a:t>
            </a:r>
            <a:r>
              <a:rPr kumimoji="0" lang="en-US" sz="2000" b="1" i="0" u="none" strike="noStrike" cap="none" spc="15" normalizeH="0" baseline="0" noProof="0" dirty="0">
                <a:ln>
                  <a:noFill/>
                </a:ln>
                <a:effectLst/>
                <a:uLnTx/>
                <a:uFillTx/>
              </a:rPr>
              <a:t>*</a:t>
            </a:r>
            <a:r>
              <a:rPr kumimoji="0" lang="en-US" sz="2000" b="1" i="0" u="none" strike="noStrike" cap="none" spc="-170" normalizeH="0" baseline="0" noProof="0" dirty="0">
                <a:ln>
                  <a:noFill/>
                </a:ln>
                <a:effectLst/>
                <a:uLnTx/>
                <a:uFillTx/>
              </a:rPr>
              <a:t> </a:t>
            </a:r>
            <a:r>
              <a:rPr kumimoji="0" lang="en-US" sz="2000" b="1" i="0" u="none" strike="noStrike" cap="none" spc="15" normalizeH="0" baseline="0" noProof="0" dirty="0">
                <a:ln>
                  <a:noFill/>
                </a:ln>
                <a:effectLst/>
                <a:uLnTx/>
                <a:uFillTx/>
              </a:rPr>
              <a:t>1</a:t>
            </a:r>
            <a:endParaRPr kumimoji="0" lang="en-US" sz="2000" b="0" i="0" u="none" strike="noStrike" cap="none" spc="0" normalizeH="0" baseline="0" noProof="0" dirty="0">
              <a:ln>
                <a:noFill/>
              </a:ln>
              <a:effectLst/>
              <a:uLnTx/>
              <a:uFillTx/>
            </a:endParaRPr>
          </a:p>
          <a:p>
            <a:pPr marL="1678939" marR="0" lvl="0" fontAlgn="auto">
              <a:lnSpc>
                <a:spcPct val="90000"/>
              </a:lnSpc>
              <a:spcBef>
                <a:spcPts val="0"/>
              </a:spcBef>
              <a:spcAft>
                <a:spcPts val="0"/>
              </a:spcAft>
              <a:buClrTx/>
              <a:buSzTx/>
              <a:tabLst/>
              <a:defRPr/>
            </a:pPr>
            <a:r>
              <a:rPr kumimoji="0" lang="en-US" sz="2000" b="1" i="0" u="none" strike="noStrike" cap="none" spc="20" normalizeH="0" baseline="0" noProof="0" dirty="0">
                <a:ln>
                  <a:noFill/>
                </a:ln>
                <a:effectLst/>
                <a:uLnTx/>
                <a:uFillTx/>
              </a:rPr>
              <a:t>=</a:t>
            </a:r>
            <a:r>
              <a:rPr kumimoji="0" lang="en-US" sz="2000" b="1" i="0" u="none" strike="noStrike" cap="none" spc="-5" normalizeH="0" baseline="0" noProof="0" dirty="0">
                <a:ln>
                  <a:noFill/>
                </a:ln>
                <a:effectLst/>
                <a:uLnTx/>
                <a:uFillTx/>
              </a:rPr>
              <a:t> </a:t>
            </a:r>
            <a:r>
              <a:rPr kumimoji="0" lang="en-US" sz="2000" b="1" i="0" u="none" strike="noStrike" cap="none" spc="10" normalizeH="0" baseline="0" noProof="0" dirty="0">
                <a:ln>
                  <a:noFill/>
                </a:ln>
                <a:effectLst/>
                <a:uLnTx/>
                <a:uFillTx/>
              </a:rPr>
              <a:t>2560</a:t>
            </a:r>
            <a:r>
              <a:rPr kumimoji="0" lang="en-US" sz="2000" b="1" i="0" u="none" strike="noStrike" cap="none" spc="-25" normalizeH="0" baseline="0" noProof="0" dirty="0">
                <a:ln>
                  <a:noFill/>
                </a:ln>
                <a:effectLst/>
                <a:uLnTx/>
                <a:uFillTx/>
              </a:rPr>
              <a:t> </a:t>
            </a:r>
            <a:r>
              <a:rPr kumimoji="0" lang="en-US" sz="2000" b="1" i="0" u="none" strike="noStrike" cap="none" spc="20" normalizeH="0" baseline="0" noProof="0" dirty="0">
                <a:ln>
                  <a:noFill/>
                </a:ln>
                <a:effectLst/>
                <a:uLnTx/>
                <a:uFillTx/>
              </a:rPr>
              <a:t>+</a:t>
            </a:r>
            <a:r>
              <a:rPr kumimoji="0" lang="en-US" sz="2000" b="1" i="0" u="none" strike="noStrike" cap="none" spc="0" normalizeH="0" baseline="0" noProof="0" dirty="0">
                <a:ln>
                  <a:noFill/>
                </a:ln>
                <a:effectLst/>
                <a:uLnTx/>
                <a:uFillTx/>
              </a:rPr>
              <a:t> </a:t>
            </a:r>
            <a:r>
              <a:rPr kumimoji="0" lang="en-US" sz="2000" b="1" i="0" u="none" strike="noStrike" cap="none" spc="10" normalizeH="0" baseline="0" noProof="0" dirty="0">
                <a:ln>
                  <a:noFill/>
                </a:ln>
                <a:effectLst/>
                <a:uLnTx/>
                <a:uFillTx/>
              </a:rPr>
              <a:t>192</a:t>
            </a:r>
            <a:r>
              <a:rPr kumimoji="0" lang="en-US" sz="2000" b="1" i="0" u="none" strike="noStrike" cap="none" spc="-20" normalizeH="0" baseline="0" noProof="0" dirty="0">
                <a:ln>
                  <a:noFill/>
                </a:ln>
                <a:effectLst/>
                <a:uLnTx/>
                <a:uFillTx/>
              </a:rPr>
              <a:t> </a:t>
            </a:r>
            <a:r>
              <a:rPr kumimoji="0" lang="en-US" sz="2000" b="1" i="0" u="none" strike="noStrike" cap="none" spc="20" normalizeH="0" baseline="0" noProof="0" dirty="0">
                <a:ln>
                  <a:noFill/>
                </a:ln>
                <a:effectLst/>
                <a:uLnTx/>
                <a:uFillTx/>
              </a:rPr>
              <a:t>+</a:t>
            </a:r>
            <a:r>
              <a:rPr kumimoji="0" lang="en-US" sz="2000" b="1" i="0" u="none" strike="noStrike" cap="none" spc="0" normalizeH="0" baseline="0" noProof="0" dirty="0">
                <a:ln>
                  <a:noFill/>
                </a:ln>
                <a:effectLst/>
                <a:uLnTx/>
                <a:uFillTx/>
              </a:rPr>
              <a:t> </a:t>
            </a:r>
            <a:r>
              <a:rPr kumimoji="0" lang="en-US" sz="2000" b="1" i="0" u="none" strike="noStrike" cap="none" spc="10" normalizeH="0" baseline="0" noProof="0" dirty="0">
                <a:ln>
                  <a:noFill/>
                </a:ln>
                <a:effectLst/>
                <a:uLnTx/>
                <a:uFillTx/>
              </a:rPr>
              <a:t>56</a:t>
            </a:r>
            <a:r>
              <a:rPr kumimoji="0" lang="en-US" sz="2000" b="1" i="0" u="none" strike="noStrike" cap="none" spc="-15" normalizeH="0" baseline="0" noProof="0" dirty="0">
                <a:ln>
                  <a:noFill/>
                </a:ln>
                <a:effectLst/>
                <a:uLnTx/>
                <a:uFillTx/>
              </a:rPr>
              <a:t> </a:t>
            </a:r>
            <a:r>
              <a:rPr kumimoji="0" lang="en-US" sz="2000" b="1" i="0" u="none" strike="noStrike" cap="none" spc="20" normalizeH="0" baseline="0" noProof="0" dirty="0">
                <a:ln>
                  <a:noFill/>
                </a:ln>
                <a:effectLst/>
                <a:uLnTx/>
                <a:uFillTx/>
              </a:rPr>
              <a:t>+</a:t>
            </a:r>
            <a:r>
              <a:rPr kumimoji="0" lang="en-US" sz="2000" b="1" i="0" u="none" strike="noStrike" cap="none" spc="-110" normalizeH="0" baseline="0" noProof="0" dirty="0">
                <a:ln>
                  <a:noFill/>
                </a:ln>
                <a:effectLst/>
                <a:uLnTx/>
                <a:uFillTx/>
              </a:rPr>
              <a:t> </a:t>
            </a:r>
            <a:r>
              <a:rPr kumimoji="0" lang="en-US" sz="2000" b="1" i="0" u="none" strike="noStrike" cap="none" spc="15" normalizeH="0" baseline="0" noProof="0" dirty="0">
                <a:ln>
                  <a:noFill/>
                </a:ln>
                <a:effectLst/>
                <a:uLnTx/>
                <a:uFillTx/>
              </a:rPr>
              <a:t>7</a:t>
            </a:r>
            <a:endParaRPr kumimoji="0" lang="en-US" sz="2000" b="0" i="0" u="none" strike="noStrike" cap="none" spc="0" normalizeH="0" baseline="0" noProof="0" dirty="0">
              <a:ln>
                <a:noFill/>
              </a:ln>
              <a:effectLst/>
              <a:uLnTx/>
              <a:uFillTx/>
            </a:endParaRPr>
          </a:p>
          <a:p>
            <a:pPr marL="1678939" marR="0" lvl="0" fontAlgn="auto">
              <a:lnSpc>
                <a:spcPct val="90000"/>
              </a:lnSpc>
              <a:spcBef>
                <a:spcPts val="60"/>
              </a:spcBef>
              <a:spcAft>
                <a:spcPts val="0"/>
              </a:spcAft>
              <a:buClrTx/>
              <a:buSzTx/>
              <a:tabLst/>
              <a:defRPr/>
            </a:pPr>
            <a:r>
              <a:rPr kumimoji="0" lang="en-US" sz="2000" b="1" i="0" u="none" strike="noStrike" cap="none" spc="20" normalizeH="0" baseline="0" noProof="0" dirty="0">
                <a:ln>
                  <a:noFill/>
                </a:ln>
                <a:effectLst/>
                <a:uLnTx/>
                <a:uFillTx/>
              </a:rPr>
              <a:t>=</a:t>
            </a:r>
            <a:r>
              <a:rPr kumimoji="0" lang="en-US" sz="2000" b="1" i="0" u="none" strike="noStrike" cap="none" spc="-120" normalizeH="0" baseline="0" noProof="0" dirty="0">
                <a:ln>
                  <a:noFill/>
                </a:ln>
                <a:effectLst/>
                <a:uLnTx/>
                <a:uFillTx/>
              </a:rPr>
              <a:t> </a:t>
            </a:r>
            <a:r>
              <a:rPr kumimoji="0" lang="en-US" sz="2000" b="1" i="0" u="none" strike="noStrike" cap="none" spc="5" normalizeH="0" baseline="0" noProof="0" dirty="0">
                <a:ln>
                  <a:noFill/>
                </a:ln>
                <a:effectLst/>
                <a:uLnTx/>
                <a:uFillTx/>
              </a:rPr>
              <a:t>2815</a:t>
            </a:r>
            <a:endParaRPr kumimoji="0" lang="en-US" sz="2000" b="0" i="0" u="none" strike="noStrike" cap="none" spc="0" normalizeH="0" baseline="0" noProof="0" dirty="0">
              <a:ln>
                <a:noFill/>
              </a:ln>
              <a:effectLst/>
              <a:uLnTx/>
              <a:uFillTx/>
            </a:endParaRPr>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7FF8E-7610-C68D-9588-914FBDFDDA80}"/>
              </a:ext>
            </a:extLst>
          </p:cNvPr>
          <p:cNvSpPr>
            <a:spLocks noGrp="1"/>
          </p:cNvSpPr>
          <p:nvPr>
            <p:ph type="title"/>
          </p:nvPr>
        </p:nvSpPr>
        <p:spPr/>
        <p:txBody>
          <a:bodyPr/>
          <a:lstStyle/>
          <a:p>
            <a:r>
              <a:rPr lang="en-US" dirty="0"/>
              <a:t>Reading/What to Do</a:t>
            </a:r>
          </a:p>
        </p:txBody>
      </p:sp>
      <p:sp>
        <p:nvSpPr>
          <p:cNvPr id="3" name="Content Placeholder 2">
            <a:extLst>
              <a:ext uri="{FF2B5EF4-FFF2-40B4-BE49-F238E27FC236}">
                <a16:creationId xmlns:a16="http://schemas.microsoft.com/office/drawing/2014/main" id="{471FF0FB-3B11-BCB6-DC00-AD5AF3AC1428}"/>
              </a:ext>
            </a:extLst>
          </p:cNvPr>
          <p:cNvSpPr>
            <a:spLocks noGrp="1"/>
          </p:cNvSpPr>
          <p:nvPr>
            <p:ph idx="1"/>
          </p:nvPr>
        </p:nvSpPr>
        <p:spPr/>
        <p:txBody>
          <a:bodyPr/>
          <a:lstStyle/>
          <a:p>
            <a:r>
              <a:rPr lang="en-US" dirty="0"/>
              <a:t>Read: Book Chapter 02 (</a:t>
            </a:r>
            <a:r>
              <a:rPr lang="en-US" dirty="0" err="1"/>
              <a:t>pg</a:t>
            </a:r>
            <a:r>
              <a:rPr lang="en-US" dirty="0"/>
              <a:t> 31 to 57)</a:t>
            </a:r>
          </a:p>
          <a:p>
            <a:r>
              <a:rPr lang="en-US" b="1" dirty="0">
                <a:solidFill>
                  <a:srgbClr val="C00000"/>
                </a:solidFill>
              </a:rPr>
              <a:t>Take Notes</a:t>
            </a:r>
          </a:p>
          <a:p>
            <a:r>
              <a:rPr lang="en-US" dirty="0"/>
              <a:t>Explore the related practice problems</a:t>
            </a:r>
          </a:p>
          <a:p>
            <a:r>
              <a:rPr lang="en-US" dirty="0"/>
              <a:t>Explore the related HW</a:t>
            </a:r>
          </a:p>
          <a:p>
            <a:r>
              <a:rPr lang="en-US" dirty="0"/>
              <a:t>Explore the related online quiz</a:t>
            </a:r>
          </a:p>
          <a:p>
            <a:endParaRPr lang="en-US" dirty="0"/>
          </a:p>
        </p:txBody>
      </p:sp>
    </p:spTree>
    <p:extLst>
      <p:ext uri="{BB962C8B-B14F-4D97-AF65-F5344CB8AC3E}">
        <p14:creationId xmlns:p14="http://schemas.microsoft.com/office/powerpoint/2010/main" val="19279424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2448</TotalTime>
  <Words>992</Words>
  <Application>Microsoft Office PowerPoint</Application>
  <PresentationFormat>Widescreen</PresentationFormat>
  <Paragraphs>227</Paragraphs>
  <Slides>24</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Arial</vt:lpstr>
      <vt:lpstr>Calibri</vt:lpstr>
      <vt:lpstr>Calibri Light</vt:lpstr>
      <vt:lpstr>Courier New Bold</vt:lpstr>
      <vt:lpstr>Gill Sans</vt:lpstr>
      <vt:lpstr>Helvetica</vt:lpstr>
      <vt:lpstr>Times New Roman</vt:lpstr>
      <vt:lpstr>Office Theme</vt:lpstr>
      <vt:lpstr>1_Office Theme</vt:lpstr>
      <vt:lpstr>Lecture 02</vt:lpstr>
      <vt:lpstr>02: Bits, Bytes, and Integers  </vt:lpstr>
      <vt:lpstr>Representing and Manipulating Information</vt:lpstr>
      <vt:lpstr>Everything is bits</vt:lpstr>
      <vt:lpstr>Why Binary?</vt:lpstr>
      <vt:lpstr>PowerPoint Presentation</vt:lpstr>
      <vt:lpstr>PowerPoint Presentation</vt:lpstr>
      <vt:lpstr>For example, can count in binary</vt:lpstr>
      <vt:lpstr>Binary, Decimal, Hexadecimal</vt:lpstr>
      <vt:lpstr>Encoding Byte Values</vt:lpstr>
      <vt:lpstr>Conversion</vt:lpstr>
      <vt:lpstr>PowerPoint Presentation</vt:lpstr>
      <vt:lpstr>Hex to Binary</vt:lpstr>
      <vt:lpstr>Binary to Hex</vt:lpstr>
      <vt:lpstr>Converting from decimal to another base</vt:lpstr>
      <vt:lpstr>Decimal to Binary</vt:lpstr>
      <vt:lpstr>Binary to Decimal</vt:lpstr>
      <vt:lpstr>Decimal to Binary </vt:lpstr>
      <vt:lpstr>Example: Convert (221)10 to binary</vt:lpstr>
      <vt:lpstr>Binary to Hex correspondence</vt:lpstr>
      <vt:lpstr>Example: Convert (743)10 to hexadecimal</vt:lpstr>
      <vt:lpstr>To convert from base b to decimal</vt:lpstr>
      <vt:lpstr>Example of conversion from base b to decimal</vt:lpstr>
      <vt:lpstr>Reading/What to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 Bits, Bytes, and Integers  </dc:title>
  <dc:creator>Anandi Dutta</dc:creator>
  <cp:lastModifiedBy>Amin Sahba</cp:lastModifiedBy>
  <cp:revision>2</cp:revision>
  <dcterms:created xsi:type="dcterms:W3CDTF">2020-08-26T15:30:38Z</dcterms:created>
  <dcterms:modified xsi:type="dcterms:W3CDTF">2024-01-16T01:58:54Z</dcterms:modified>
</cp:coreProperties>
</file>